
<file path=[Content_Types].xml><?xml version="1.0" encoding="utf-8"?>
<Types xmlns="http://schemas.openxmlformats.org/package/2006/content-types">
  <Default Extension="fntdata" ContentType="application/x-fontdata"/>
  <Default Extension="gif" ContentType="image/gif"/>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2.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3.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4.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theme/theme5.xml" ContentType="application/vnd.openxmlformats-officedocument.theme+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theme/theme6.xml" ContentType="application/vnd.openxmlformats-officedocument.theme+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theme/theme7.xml" ContentType="application/vnd.openxmlformats-officedocument.theme+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drawings/drawing1.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drawings/drawing2.xml" ContentType="application/vnd.openxmlformats-officedocument.drawingml.chartshape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 id="2147483820" r:id="rId2"/>
    <p:sldMasterId id="2147483733" r:id="rId3"/>
    <p:sldMasterId id="2147483720" r:id="rId4"/>
    <p:sldMasterId id="2147483821" r:id="rId5"/>
    <p:sldMasterId id="2147483945" r:id="rId6"/>
    <p:sldMasterId id="2147484007" r:id="rId7"/>
    <p:sldMasterId id="2147484069" r:id="rId8"/>
  </p:sldMasterIdLst>
  <p:notesMasterIdLst>
    <p:notesMasterId r:id="rId24"/>
  </p:notesMasterIdLst>
  <p:sldIdLst>
    <p:sldId id="256" r:id="rId9"/>
    <p:sldId id="2141412808" r:id="rId10"/>
    <p:sldId id="2141412809" r:id="rId11"/>
    <p:sldId id="2266" r:id="rId12"/>
    <p:sldId id="2141412806" r:id="rId13"/>
    <p:sldId id="2141412807" r:id="rId14"/>
    <p:sldId id="314" r:id="rId15"/>
    <p:sldId id="305" r:id="rId16"/>
    <p:sldId id="2265" r:id="rId17"/>
    <p:sldId id="2264" r:id="rId18"/>
    <p:sldId id="313" r:id="rId19"/>
    <p:sldId id="312" r:id="rId20"/>
    <p:sldId id="2263" r:id="rId21"/>
    <p:sldId id="2262" r:id="rId22"/>
    <p:sldId id="302" r:id="rId23"/>
  </p:sldIdLst>
  <p:sldSz cx="14630400" cy="8229600"/>
  <p:notesSz cx="8229600" cy="14630400"/>
  <p:embeddedFontLst>
    <p:embeddedFont>
      <p:font typeface="Arial Black" panose="020B0A04020102020204" pitchFamily="34" charset="0"/>
      <p:bold r:id="rId25"/>
    </p:embeddedFont>
    <p:embeddedFont>
      <p:font typeface="Avenir Next LT Pro" panose="020B0504020202020204" pitchFamily="34" charset="0"/>
      <p:regular r:id="rId26"/>
      <p:bold r:id="rId27"/>
      <p:italic r:id="rId28"/>
      <p:boldItalic r:id="rId29"/>
    </p:embeddedFont>
    <p:embeddedFont>
      <p:font typeface="Calibri" panose="020F0502020204030204" pitchFamily="34" charset="0"/>
      <p:regular r:id="rId30"/>
      <p:bold r:id="rId31"/>
      <p:italic r:id="rId32"/>
      <p:boldItalic r:id="rId33"/>
    </p:embeddedFont>
    <p:embeddedFont>
      <p:font typeface="Calibri Light" panose="020F0302020204030204" pitchFamily="34" charset="0"/>
      <p:regular r:id="rId34"/>
      <p:italic r:id="rId35"/>
    </p:embeddedFont>
    <p:embeddedFont>
      <p:font typeface="Poppins" panose="00000500000000000000" pitchFamily="2"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663C"/>
    <a:srgbClr val="000000"/>
    <a:srgbClr val="EE255E"/>
    <a:srgbClr val="53DAFF"/>
    <a:srgbClr val="00CBFF"/>
    <a:srgbClr val="01147B"/>
    <a:srgbClr val="EE43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2C02F4C-F552-49DB-9DA8-FE193F6F0CF4}" v="3" dt="2023-02-23T14:06:03.786"/>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496" autoAdjust="0"/>
    <p:restoredTop sz="94660"/>
  </p:normalViewPr>
  <p:slideViewPr>
    <p:cSldViewPr snapToGrid="0">
      <p:cViewPr varScale="1">
        <p:scale>
          <a:sx n="52" d="100"/>
          <a:sy n="52" d="100"/>
        </p:scale>
        <p:origin x="432" y="60"/>
      </p:cViewPr>
      <p:guideLst>
        <p:guide orient="horz" pos="2880"/>
        <p:guide pos="2160"/>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font" Target="fonts/font2.fntdata"/><Relationship Id="rId39" Type="http://schemas.openxmlformats.org/officeDocument/2006/relationships/font" Target="fonts/font15.fntdata"/><Relationship Id="rId21" Type="http://schemas.openxmlformats.org/officeDocument/2006/relationships/slide" Target="slides/slide13.xml"/><Relationship Id="rId34" Type="http://schemas.openxmlformats.org/officeDocument/2006/relationships/font" Target="fonts/font10.fntdata"/><Relationship Id="rId42"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font" Target="fonts/font5.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font" Target="fonts/font7.fntdata"/><Relationship Id="rId44"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43" Type="http://schemas.openxmlformats.org/officeDocument/2006/relationships/tableStyles" Target="tableStyles.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5" Type="http://schemas.openxmlformats.org/officeDocument/2006/relationships/chartUserShapes" Target="../drawings/drawing1.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5" Type="http://schemas.openxmlformats.org/officeDocument/2006/relationships/chartUserShapes" Target="../drawings/drawing2.xml"/><Relationship Id="rId4"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'Average HHI'!$C$30</c:f>
              <c:strCache>
                <c:ptCount val="1"/>
                <c:pt idx="0">
                  <c:v>Average Household Income</c:v>
                </c:pt>
              </c:strCache>
            </c:strRef>
          </c:tx>
          <c:spPr>
            <a:solidFill>
              <a:schemeClr val="accent1"/>
            </a:solidFill>
            <a:ln>
              <a:noFill/>
            </a:ln>
            <a:effectLst/>
          </c:spPr>
          <c:invertIfNegative val="0"/>
          <c:dPt>
            <c:idx val="0"/>
            <c:invertIfNegative val="0"/>
            <c:bubble3D val="0"/>
            <c:spPr>
              <a:solidFill>
                <a:srgbClr val="C00000"/>
              </a:solidFill>
              <a:ln>
                <a:noFill/>
              </a:ln>
              <a:effectLst/>
            </c:spPr>
            <c:extLst>
              <c:ext xmlns:c16="http://schemas.microsoft.com/office/drawing/2014/chart" uri="{C3380CC4-5D6E-409C-BE32-E72D297353CC}">
                <c16:uniqueId val="{00000001-4CE4-41FF-B57D-9722844BAB6F}"/>
              </c:ext>
            </c:extLst>
          </c:dPt>
          <c:dPt>
            <c:idx val="1"/>
            <c:invertIfNegative val="0"/>
            <c:bubble3D val="0"/>
            <c:spPr>
              <a:solidFill>
                <a:sysClr val="windowText" lastClr="000000">
                  <a:lumMod val="50000"/>
                  <a:lumOff val="50000"/>
                </a:sysClr>
              </a:solidFill>
              <a:ln>
                <a:noFill/>
              </a:ln>
              <a:effectLst/>
            </c:spPr>
            <c:extLst>
              <c:ext xmlns:c16="http://schemas.microsoft.com/office/drawing/2014/chart" uri="{C3380CC4-5D6E-409C-BE32-E72D297353CC}">
                <c16:uniqueId val="{00000002-4CE4-41FF-B57D-9722844BAB6F}"/>
              </c:ext>
            </c:extLst>
          </c:dPt>
          <c:dPt>
            <c:idx val="2"/>
            <c:invertIfNegative val="0"/>
            <c:bubble3D val="0"/>
            <c:spPr>
              <a:solidFill>
                <a:sysClr val="windowText" lastClr="000000">
                  <a:lumMod val="50000"/>
                  <a:lumOff val="50000"/>
                </a:sysClr>
              </a:solidFill>
              <a:ln>
                <a:noFill/>
              </a:ln>
              <a:effectLst/>
            </c:spPr>
            <c:extLst>
              <c:ext xmlns:c16="http://schemas.microsoft.com/office/drawing/2014/chart" uri="{C3380CC4-5D6E-409C-BE32-E72D297353CC}">
                <c16:uniqueId val="{00000003-4CE4-41FF-B57D-9722844BAB6F}"/>
              </c:ext>
            </c:extLst>
          </c:dPt>
          <c:dPt>
            <c:idx val="3"/>
            <c:invertIfNegative val="0"/>
            <c:bubble3D val="0"/>
            <c:spPr>
              <a:solidFill>
                <a:sysClr val="windowText" lastClr="000000">
                  <a:lumMod val="50000"/>
                  <a:lumOff val="50000"/>
                </a:sysClr>
              </a:solidFill>
              <a:ln>
                <a:noFill/>
              </a:ln>
              <a:effectLst/>
            </c:spPr>
            <c:extLst>
              <c:ext xmlns:c16="http://schemas.microsoft.com/office/drawing/2014/chart" uri="{C3380CC4-5D6E-409C-BE32-E72D297353CC}">
                <c16:uniqueId val="{00000004-4CE4-41FF-B57D-9722844BAB6F}"/>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65000"/>
                        <a:lumOff val="3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'Average HHI'!$B$31:$B$34</c:f>
              <c:strCache>
                <c:ptCount val="4"/>
                <c:pt idx="0">
                  <c:v>Kaya 959 SEM 8-10</c:v>
                </c:pt>
                <c:pt idx="1">
                  <c:v>Adults 15+ SEM 8-10</c:v>
                </c:pt>
                <c:pt idx="2">
                  <c:v>Total Radio</c:v>
                </c:pt>
                <c:pt idx="3">
                  <c:v>All Adults 15+</c:v>
                </c:pt>
              </c:strCache>
            </c:strRef>
          </c:cat>
          <c:val>
            <c:numRef>
              <c:f>'Average HHI'!$C$31:$C$34</c:f>
              <c:numCache>
                <c:formatCode>"R"#\ ##0</c:formatCode>
                <c:ptCount val="4"/>
                <c:pt idx="0">
                  <c:v>27122</c:v>
                </c:pt>
                <c:pt idx="1">
                  <c:v>24952</c:v>
                </c:pt>
                <c:pt idx="2">
                  <c:v>10104</c:v>
                </c:pt>
                <c:pt idx="3">
                  <c:v>9622</c:v>
                </c:pt>
              </c:numCache>
            </c:numRef>
          </c:val>
          <c:extLst>
            <c:ext xmlns:c16="http://schemas.microsoft.com/office/drawing/2014/chart" uri="{C3380CC4-5D6E-409C-BE32-E72D297353CC}">
              <c16:uniqueId val="{00000000-4CE4-41FF-B57D-9722844BAB6F}"/>
            </c:ext>
          </c:extLst>
        </c:ser>
        <c:dLbls>
          <c:showLegendKey val="0"/>
          <c:showVal val="1"/>
          <c:showCatName val="0"/>
          <c:showSerName val="0"/>
          <c:showPercent val="0"/>
          <c:showBubbleSize val="0"/>
        </c:dLbls>
        <c:gapWidth val="150"/>
        <c:overlap val="-25"/>
        <c:axId val="414047384"/>
        <c:axId val="414048040"/>
      </c:barChart>
      <c:catAx>
        <c:axId val="414047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414048040"/>
        <c:crosses val="autoZero"/>
        <c:auto val="1"/>
        <c:lblAlgn val="ctr"/>
        <c:lblOffset val="100"/>
        <c:noMultiLvlLbl val="0"/>
      </c:catAx>
      <c:valAx>
        <c:axId val="414048040"/>
        <c:scaling>
          <c:orientation val="minMax"/>
        </c:scaling>
        <c:delete val="1"/>
        <c:axPos val="l"/>
        <c:numFmt formatCode="&quot;R&quot;#\ ##0" sourceLinked="1"/>
        <c:majorTickMark val="none"/>
        <c:minorTickMark val="none"/>
        <c:tickLblPos val="nextTo"/>
        <c:crossAx val="414047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baseline="0">
                <a:solidFill>
                  <a:schemeClr val="tx1"/>
                </a:solidFill>
                <a:latin typeface="Avenir Next LT Pro" panose="020B0504020202020204" pitchFamily="34" charset="0"/>
                <a:ea typeface="+mn-ea"/>
                <a:cs typeface="Poppins" panose="00000500000000000000" pitchFamily="2" charset="0"/>
              </a:defRPr>
            </a:pPr>
            <a:r>
              <a:rPr lang="en-US" sz="1600" dirty="0">
                <a:latin typeface="Avenir Next LT Pro" panose="020B0504020202020204" pitchFamily="34" charset="0"/>
              </a:rPr>
              <a:t>What types</a:t>
            </a:r>
            <a:r>
              <a:rPr lang="en-US" sz="1600" baseline="0" dirty="0">
                <a:latin typeface="Avenir Next LT Pro" panose="020B0504020202020204" pitchFamily="34" charset="0"/>
              </a:rPr>
              <a:t> of radio, online and social media advertisements do you mostly respond to?</a:t>
            </a:r>
            <a:endParaRPr lang="en-ZA" sz="1600" dirty="0">
              <a:latin typeface="Avenir Next LT Pro" panose="020B0504020202020204" pitchFamily="34" charset="0"/>
            </a:endParaRPr>
          </a:p>
        </c:rich>
      </c:tx>
      <c:layout>
        <c:manualLayout>
          <c:xMode val="edge"/>
          <c:yMode val="edge"/>
          <c:x val="0.1463008517703413"/>
          <c:y val="1.8744483660812418E-2"/>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Avenir Next LT Pro" panose="020B0504020202020204" pitchFamily="34" charset="0"/>
              <a:ea typeface="+mn-ea"/>
              <a:cs typeface="Poppins" panose="00000500000000000000" pitchFamily="2" charset="0"/>
            </a:defRPr>
          </a:pPr>
          <a:endParaRPr lang="en-US"/>
        </a:p>
      </c:txPr>
    </c:title>
    <c:autoTitleDeleted val="0"/>
    <c:plotArea>
      <c:layout>
        <c:manualLayout>
          <c:layoutTarget val="inner"/>
          <c:xMode val="edge"/>
          <c:yMode val="edge"/>
          <c:x val="7.379829212295394E-2"/>
          <c:y val="0.18513364796512244"/>
          <c:w val="0.89960953371983554"/>
          <c:h val="0.35162265238871632"/>
        </c:manualLayout>
      </c:layout>
      <c:barChart>
        <c:barDir val="col"/>
        <c:grouping val="clustered"/>
        <c:varyColors val="0"/>
        <c:ser>
          <c:idx val="0"/>
          <c:order val="0"/>
          <c:tx>
            <c:strRef>
              <c:f>Sheet1!$B$1</c:f>
              <c:strCache>
                <c:ptCount val="1"/>
                <c:pt idx="0">
                  <c:v>Column1</c:v>
                </c:pt>
              </c:strCache>
            </c:strRef>
          </c:tx>
          <c:spPr>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venir Next LT Pro" panose="020B0504020202020204" pitchFamily="34" charset="0"/>
                    <a:ea typeface="+mn-ea"/>
                    <a:cs typeface="Poppins" panose="00000500000000000000" pitchFamily="2"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Competitions</c:v>
                </c:pt>
                <c:pt idx="1">
                  <c:v>Sponsorships</c:v>
                </c:pt>
                <c:pt idx="2">
                  <c:v>Live reads</c:v>
                </c:pt>
                <c:pt idx="3">
                  <c:v>Radio Jingle Ads</c:v>
                </c:pt>
                <c:pt idx="4">
                  <c:v>Endorsements by the Host</c:v>
                </c:pt>
                <c:pt idx="5">
                  <c:v>Opening and Closing Billboard (e.g. ‘this feature/show is brought to you by..')</c:v>
                </c:pt>
                <c:pt idx="6">
                  <c:v>Generic ads</c:v>
                </c:pt>
                <c:pt idx="7">
                  <c:v>The Personified Commercial</c:v>
                </c:pt>
                <c:pt idx="8">
                  <c:v>Testimonials (such as those seen in car dealership and law firm ads)</c:v>
                </c:pt>
              </c:strCache>
            </c:strRef>
          </c:cat>
          <c:val>
            <c:numRef>
              <c:f>Sheet1!$B$2:$B$10</c:f>
              <c:numCache>
                <c:formatCode>General</c:formatCode>
                <c:ptCount val="9"/>
                <c:pt idx="0">
                  <c:v>55</c:v>
                </c:pt>
                <c:pt idx="1">
                  <c:v>21</c:v>
                </c:pt>
                <c:pt idx="2">
                  <c:v>19</c:v>
                </c:pt>
                <c:pt idx="3">
                  <c:v>15</c:v>
                </c:pt>
                <c:pt idx="4">
                  <c:v>10</c:v>
                </c:pt>
                <c:pt idx="5">
                  <c:v>8</c:v>
                </c:pt>
                <c:pt idx="6">
                  <c:v>6</c:v>
                </c:pt>
                <c:pt idx="7">
                  <c:v>6</c:v>
                </c:pt>
                <c:pt idx="8">
                  <c:v>5</c:v>
                </c:pt>
              </c:numCache>
            </c:numRef>
          </c:val>
          <c:extLst>
            <c:ext xmlns:c16="http://schemas.microsoft.com/office/drawing/2014/chart" uri="{C3380CC4-5D6E-409C-BE32-E72D297353CC}">
              <c16:uniqueId val="{00000000-7E05-4B60-B263-FAF1840E74A2}"/>
            </c:ext>
          </c:extLst>
        </c:ser>
        <c:dLbls>
          <c:showLegendKey val="0"/>
          <c:showVal val="1"/>
          <c:showCatName val="0"/>
          <c:showSerName val="0"/>
          <c:showPercent val="0"/>
          <c:showBubbleSize val="0"/>
        </c:dLbls>
        <c:gapWidth val="150"/>
        <c:axId val="838096576"/>
        <c:axId val="838089032"/>
      </c:barChart>
      <c:catAx>
        <c:axId val="838096576"/>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5400000" spcFirstLastPara="1" vertOverflow="ellipsis" wrap="square" anchor="ctr" anchorCtr="1"/>
          <a:lstStyle/>
          <a:p>
            <a:pPr>
              <a:defRPr sz="1200" b="0" i="0" u="none" strike="noStrike" kern="1200" baseline="0">
                <a:solidFill>
                  <a:schemeClr val="tx1"/>
                </a:solidFill>
                <a:latin typeface="Avenir Next LT Pro" panose="020B0504020202020204" pitchFamily="34" charset="0"/>
                <a:ea typeface="+mn-ea"/>
                <a:cs typeface="Poppins" panose="00000500000000000000" pitchFamily="2" charset="0"/>
              </a:defRPr>
            </a:pPr>
            <a:endParaRPr lang="en-US"/>
          </a:p>
        </c:txPr>
        <c:crossAx val="838089032"/>
        <c:crosses val="autoZero"/>
        <c:auto val="1"/>
        <c:lblAlgn val="ctr"/>
        <c:lblOffset val="100"/>
        <c:noMultiLvlLbl val="0"/>
      </c:catAx>
      <c:valAx>
        <c:axId val="83808903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Avenir Next LT Pro" panose="020B0504020202020204" pitchFamily="34" charset="0"/>
                <a:ea typeface="+mn-ea"/>
                <a:cs typeface="Poppins" panose="00000500000000000000" pitchFamily="2" charset="0"/>
              </a:defRPr>
            </a:pPr>
            <a:endParaRPr lang="en-US"/>
          </a:p>
        </c:txPr>
        <c:crossAx val="8380965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bg1">
          <a:lumMod val="85000"/>
        </a:schemeClr>
      </a:solidFill>
    </a:ln>
    <a:effectLst/>
  </c:spPr>
  <c:txPr>
    <a:bodyPr/>
    <a:lstStyle/>
    <a:p>
      <a:pPr>
        <a:defRPr>
          <a:solidFill>
            <a:schemeClr val="tx1"/>
          </a:solidFill>
          <a:latin typeface="Poppins" panose="00000500000000000000" pitchFamily="2" charset="0"/>
          <a:cs typeface="Poppins" panose="00000500000000000000" pitchFamily="2" charset="0"/>
        </a:defRPr>
      </a:pPr>
      <a:endParaRPr lang="en-US"/>
    </a:p>
  </c:txPr>
  <c:externalData r:id="rId4">
    <c:autoUpdate val="0"/>
  </c:externalData>
  <c:userShapes r:id="rId5"/>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128" b="1" i="0" u="none" strike="noStrike" kern="1200" baseline="0">
                <a:solidFill>
                  <a:schemeClr val="tx1"/>
                </a:solidFill>
                <a:latin typeface="Avenir Next LT Pro" panose="020B0504020202020204" pitchFamily="34" charset="0"/>
                <a:ea typeface="+mn-ea"/>
                <a:cs typeface="Poppins" panose="00000500000000000000" pitchFamily="2" charset="0"/>
              </a:defRPr>
            </a:pPr>
            <a:r>
              <a:rPr lang="en-US"/>
              <a:t>Which of these common content sources do you trust the most?</a:t>
            </a:r>
            <a:endParaRPr lang="en-ZA"/>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1"/>
              </a:solidFill>
              <a:latin typeface="Avenir Next LT Pro" panose="020B0504020202020204" pitchFamily="34" charset="0"/>
              <a:ea typeface="+mn-ea"/>
              <a:cs typeface="Poppins" panose="00000500000000000000" pitchFamily="2" charset="0"/>
            </a:defRPr>
          </a:pPr>
          <a:endParaRPr lang="en-US"/>
        </a:p>
      </c:txPr>
    </c:title>
    <c:autoTitleDeleted val="0"/>
    <c:plotArea>
      <c:layout/>
      <c:barChart>
        <c:barDir val="col"/>
        <c:grouping val="clustered"/>
        <c:varyColors val="0"/>
        <c:ser>
          <c:idx val="0"/>
          <c:order val="0"/>
          <c:tx>
            <c:strRef>
              <c:f>Sheet1!$B$1</c:f>
              <c:strCache>
                <c:ptCount val="1"/>
                <c:pt idx="0">
                  <c:v>Column1</c:v>
                </c:pt>
              </c:strCache>
            </c:strRef>
          </c:tx>
          <c:spPr>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5400000" scaled="1"/>
              <a:tileRect/>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Avenir Next LT Pro" panose="020B0504020202020204" pitchFamily="34" charset="0"/>
                    <a:ea typeface="+mn-ea"/>
                    <a:cs typeface="Poppins" panose="00000500000000000000" pitchFamily="2"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Radio</c:v>
                </c:pt>
                <c:pt idx="1">
                  <c:v>Television</c:v>
                </c:pt>
                <c:pt idx="2">
                  <c:v>Digital media outlets</c:v>
                </c:pt>
                <c:pt idx="3">
                  <c:v>Traditional print (newspapers, magazines)</c:v>
                </c:pt>
                <c:pt idx="4">
                  <c:v>Corporate blogs and websites</c:v>
                </c:pt>
                <c:pt idx="5">
                  <c:v>Analyst sites and blogs</c:v>
                </c:pt>
              </c:strCache>
            </c:strRef>
          </c:cat>
          <c:val>
            <c:numRef>
              <c:f>Sheet1!$B$2:$B$7</c:f>
              <c:numCache>
                <c:formatCode>General</c:formatCode>
                <c:ptCount val="6"/>
                <c:pt idx="0">
                  <c:v>86</c:v>
                </c:pt>
                <c:pt idx="1">
                  <c:v>36</c:v>
                </c:pt>
                <c:pt idx="2">
                  <c:v>25</c:v>
                </c:pt>
                <c:pt idx="3">
                  <c:v>15</c:v>
                </c:pt>
                <c:pt idx="4">
                  <c:v>12</c:v>
                </c:pt>
                <c:pt idx="5">
                  <c:v>8</c:v>
                </c:pt>
              </c:numCache>
            </c:numRef>
          </c:val>
          <c:extLst>
            <c:ext xmlns:c16="http://schemas.microsoft.com/office/drawing/2014/chart" uri="{C3380CC4-5D6E-409C-BE32-E72D297353CC}">
              <c16:uniqueId val="{00000000-DBDB-4AD4-A87D-C4F418C40161}"/>
            </c:ext>
          </c:extLst>
        </c:ser>
        <c:dLbls>
          <c:showLegendKey val="0"/>
          <c:showVal val="1"/>
          <c:showCatName val="0"/>
          <c:showSerName val="0"/>
          <c:showPercent val="0"/>
          <c:showBubbleSize val="0"/>
        </c:dLbls>
        <c:gapWidth val="150"/>
        <c:axId val="838096576"/>
        <c:axId val="838089032"/>
      </c:barChart>
      <c:catAx>
        <c:axId val="838096576"/>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0" spcFirstLastPara="1" vertOverflow="ellipsis" wrap="square" anchor="ctr" anchorCtr="1"/>
          <a:lstStyle/>
          <a:p>
            <a:pPr>
              <a:defRPr sz="1197" b="0" i="0" u="none" strike="noStrike" kern="1200" baseline="0">
                <a:solidFill>
                  <a:schemeClr val="tx1"/>
                </a:solidFill>
                <a:latin typeface="Avenir Next LT Pro" panose="020B0504020202020204" pitchFamily="34" charset="0"/>
                <a:ea typeface="+mn-ea"/>
                <a:cs typeface="Poppins" panose="00000500000000000000" pitchFamily="2" charset="0"/>
              </a:defRPr>
            </a:pPr>
            <a:endParaRPr lang="en-US"/>
          </a:p>
        </c:txPr>
        <c:crossAx val="838089032"/>
        <c:crosses val="autoZero"/>
        <c:auto val="1"/>
        <c:lblAlgn val="ctr"/>
        <c:lblOffset val="100"/>
        <c:noMultiLvlLbl val="0"/>
      </c:catAx>
      <c:valAx>
        <c:axId val="83808903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Avenir Next LT Pro" panose="020B0504020202020204" pitchFamily="34" charset="0"/>
                <a:ea typeface="+mn-ea"/>
                <a:cs typeface="Poppins" panose="00000500000000000000" pitchFamily="2" charset="0"/>
              </a:defRPr>
            </a:pPr>
            <a:endParaRPr lang="en-US"/>
          </a:p>
        </c:txPr>
        <c:crossAx val="8380965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bg1">
          <a:lumMod val="85000"/>
        </a:schemeClr>
      </a:solidFill>
    </a:ln>
    <a:effectLst/>
  </c:spPr>
  <c:txPr>
    <a:bodyPr/>
    <a:lstStyle/>
    <a:p>
      <a:pPr>
        <a:defRPr>
          <a:solidFill>
            <a:schemeClr val="tx1"/>
          </a:solidFill>
          <a:latin typeface="Avenir Next LT Pro" panose="020B0504020202020204" pitchFamily="34" charset="0"/>
          <a:cs typeface="Poppins" panose="00000500000000000000" pitchFamily="2" charset="0"/>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3.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drawings/drawing1.xml><?xml version="1.0" encoding="utf-8"?>
<c:userShapes xmlns:c="http://schemas.openxmlformats.org/drawingml/2006/chart">
  <cdr:relSizeAnchor xmlns:cdr="http://schemas.openxmlformats.org/drawingml/2006/chartDrawing">
    <cdr:from>
      <cdr:x>0</cdr:x>
      <cdr:y>0.06132</cdr:y>
    </cdr:from>
    <cdr:to>
      <cdr:x>0.03358</cdr:x>
      <cdr:y>0.13362</cdr:y>
    </cdr:to>
    <cdr:sp macro="" textlink="">
      <cdr:nvSpPr>
        <cdr:cNvPr id="2" name="TextBox 19">
          <a:extLst xmlns:a="http://schemas.openxmlformats.org/drawingml/2006/main">
            <a:ext uri="{FF2B5EF4-FFF2-40B4-BE49-F238E27FC236}">
              <a16:creationId xmlns:a16="http://schemas.microsoft.com/office/drawing/2014/main" id="{F0F7C859-756B-6C79-CF7C-E4A56E199952}"/>
            </a:ext>
          </a:extLst>
        </cdr:cNvPr>
        <cdr:cNvSpPr txBox="1"/>
      </cdr:nvSpPr>
      <cdr:spPr>
        <a:xfrm xmlns:a="http://schemas.openxmlformats.org/drawingml/2006/main">
          <a:off x="-597279" y="220211"/>
          <a:ext cx="203303" cy="259635"/>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dirty="0">
              <a:solidFill>
                <a:schemeClr val="tx1"/>
              </a:solidFill>
              <a:latin typeface="Poppins" panose="00000500000000000000" pitchFamily="2" charset="0"/>
              <a:cs typeface="Poppins" panose="00000500000000000000" pitchFamily="2" charset="0"/>
            </a:rPr>
            <a:t>%</a:t>
          </a:r>
          <a:endParaRPr lang="en-ZA" sz="1200" dirty="0">
            <a:solidFill>
              <a:schemeClr val="tx1"/>
            </a:solidFill>
            <a:latin typeface="Poppins" panose="00000500000000000000" pitchFamily="2" charset="0"/>
            <a:cs typeface="Poppins" panose="00000500000000000000" pitchFamily="2" charset="0"/>
          </a:endParaRPr>
        </a:p>
      </cdr:txBody>
    </cdr:sp>
  </cdr:relSizeAnchor>
  <cdr:relSizeAnchor xmlns:cdr="http://schemas.openxmlformats.org/drawingml/2006/chartDrawing">
    <cdr:from>
      <cdr:x>0</cdr:x>
      <cdr:y>0.92541</cdr:y>
    </cdr:from>
    <cdr:to>
      <cdr:x>0.20906</cdr:x>
      <cdr:y>0.98541</cdr:y>
    </cdr:to>
    <cdr:sp macro="" textlink="">
      <cdr:nvSpPr>
        <cdr:cNvPr id="3" name="TextBox 6">
          <a:extLst xmlns:a="http://schemas.openxmlformats.org/drawingml/2006/main">
            <a:ext uri="{FF2B5EF4-FFF2-40B4-BE49-F238E27FC236}">
              <a16:creationId xmlns:a16="http://schemas.microsoft.com/office/drawing/2014/main" id="{8916B070-60FA-7074-F6E5-D04FD5FBB1AA}"/>
            </a:ext>
          </a:extLst>
        </cdr:cNvPr>
        <cdr:cNvSpPr txBox="1"/>
      </cdr:nvSpPr>
      <cdr:spPr>
        <a:xfrm xmlns:a="http://schemas.openxmlformats.org/drawingml/2006/main">
          <a:off x="-597279" y="3323233"/>
          <a:ext cx="1265687" cy="21544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dirty="0">
              <a:latin typeface="Poppins" panose="00000500000000000000" pitchFamily="2" charset="0"/>
              <a:cs typeface="Poppins" panose="00000500000000000000" pitchFamily="2" charset="0"/>
            </a:rPr>
            <a:t> n=1218</a:t>
          </a:r>
          <a:endParaRPr lang="en-ZA" sz="800" dirty="0">
            <a:latin typeface="Poppins" panose="00000500000000000000" pitchFamily="2" charset="0"/>
            <a:cs typeface="Poppins" panose="00000500000000000000" pitchFamily="2"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cdr:x>
      <cdr:y>0.01906</cdr:y>
    </cdr:from>
    <cdr:to>
      <cdr:x>0.03358</cdr:x>
      <cdr:y>0.09136</cdr:y>
    </cdr:to>
    <cdr:sp macro="" textlink="">
      <cdr:nvSpPr>
        <cdr:cNvPr id="2" name="TextBox 19">
          <a:extLst xmlns:a="http://schemas.openxmlformats.org/drawingml/2006/main">
            <a:ext uri="{FF2B5EF4-FFF2-40B4-BE49-F238E27FC236}">
              <a16:creationId xmlns:a16="http://schemas.microsoft.com/office/drawing/2014/main" id="{F0F7C859-756B-6C79-CF7C-E4A56E199952}"/>
            </a:ext>
          </a:extLst>
        </cdr:cNvPr>
        <cdr:cNvSpPr txBox="1"/>
      </cdr:nvSpPr>
      <cdr:spPr>
        <a:xfrm xmlns:a="http://schemas.openxmlformats.org/drawingml/2006/main">
          <a:off x="0" y="73010"/>
          <a:ext cx="373191" cy="27699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dirty="0">
              <a:solidFill>
                <a:schemeClr val="tx1"/>
              </a:solidFill>
              <a:latin typeface="Poppins" panose="00000500000000000000" pitchFamily="2" charset="0"/>
              <a:cs typeface="Poppins" panose="00000500000000000000" pitchFamily="2" charset="0"/>
            </a:rPr>
            <a:t>%</a:t>
          </a:r>
          <a:endParaRPr lang="en-ZA" sz="1200" dirty="0">
            <a:solidFill>
              <a:schemeClr val="tx1"/>
            </a:solidFill>
            <a:latin typeface="Poppins" panose="00000500000000000000" pitchFamily="2" charset="0"/>
            <a:cs typeface="Poppins" panose="00000500000000000000" pitchFamily="2"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566517" cy="73377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4661297" y="0"/>
            <a:ext cx="3566517" cy="733778"/>
          </a:xfrm>
          <a:prstGeom prst="rect">
            <a:avLst/>
          </a:prstGeom>
        </p:spPr>
        <p:txBody>
          <a:bodyPr vert="horz" lIns="91440" tIns="45720" rIns="91440" bIns="45720" rtlCol="0"/>
          <a:lstStyle>
            <a:lvl1pPr algn="r">
              <a:defRPr sz="1200"/>
            </a:lvl1pPr>
          </a:lstStyle>
          <a:p>
            <a:fld id="{1EBBE5F9-4A59-4837-BCE5-7A2CB8792B2A}" type="datetimeFigureOut">
              <a:rPr lang="en-ZA" smtClean="0"/>
              <a:t>2023/03/02</a:t>
            </a:fld>
            <a:endParaRPr lang="en-ZA"/>
          </a:p>
        </p:txBody>
      </p:sp>
      <p:sp>
        <p:nvSpPr>
          <p:cNvPr id="4" name="Slide Image Placeholder 3"/>
          <p:cNvSpPr>
            <a:spLocks noGrp="1" noRot="1" noChangeAspect="1"/>
          </p:cNvSpPr>
          <p:nvPr>
            <p:ph type="sldImg" idx="2"/>
          </p:nvPr>
        </p:nvSpPr>
        <p:spPr>
          <a:xfrm>
            <a:off x="-274638" y="1828800"/>
            <a:ext cx="8778876" cy="4938713"/>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823317" y="7041446"/>
            <a:ext cx="6582966" cy="576015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13896622"/>
            <a:ext cx="3566517" cy="733778"/>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4661297" y="13896622"/>
            <a:ext cx="3566517" cy="733778"/>
          </a:xfrm>
          <a:prstGeom prst="rect">
            <a:avLst/>
          </a:prstGeom>
        </p:spPr>
        <p:txBody>
          <a:bodyPr vert="horz" lIns="91440" tIns="45720" rIns="91440" bIns="45720" rtlCol="0" anchor="b"/>
          <a:lstStyle>
            <a:lvl1pPr algn="r">
              <a:defRPr sz="1200"/>
            </a:lvl1pPr>
          </a:lstStyle>
          <a:p>
            <a:fld id="{3BFEEC7E-C068-4646-B364-80B46A4127A4}" type="slidenum">
              <a:rPr lang="en-ZA" smtClean="0"/>
              <a:t>‹#›</a:t>
            </a:fld>
            <a:endParaRPr lang="en-ZA"/>
          </a:p>
        </p:txBody>
      </p:sp>
    </p:spTree>
    <p:extLst>
      <p:ext uri="{BB962C8B-B14F-4D97-AF65-F5344CB8AC3E}">
        <p14:creationId xmlns:p14="http://schemas.microsoft.com/office/powerpoint/2010/main" val="32620218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24.png"/><Relationship Id="rId1" Type="http://schemas.openxmlformats.org/officeDocument/2006/relationships/slideMaster" Target="../slideMasters/slideMaster1.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Layouts/_rels/slideLayout48.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49.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50.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24.png"/><Relationship Id="rId1" Type="http://schemas.openxmlformats.org/officeDocument/2006/relationships/slideMaster" Target="../slideMasters/slideMaster1.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51.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5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Layouts/_rels/slideLayout5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Layouts/_rels/slideLayout54.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Master" Target="../slideMasters/slideMaster2.xml"/><Relationship Id="rId4" Type="http://schemas.openxmlformats.org/officeDocument/2006/relationships/image" Target="../media/image31.gif"/></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4.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image" Target="../media/image30.png"/><Relationship Id="rId1" Type="http://schemas.openxmlformats.org/officeDocument/2006/relationships/slideMaster" Target="../slideMasters/slideMaster2.xml"/><Relationship Id="rId4" Type="http://schemas.openxmlformats.org/officeDocument/2006/relationships/image" Target="../media/image36.pn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2.gif"/><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3.png"/></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Master" Target="../slideMasters/slideMaster5.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Layouts/_rels/slideLayout11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Master" Target="../slideMasters/slideMaster5.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Layouts/_rels/slideLayout119.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23.png"/><Relationship Id="rId1" Type="http://schemas.openxmlformats.org/officeDocument/2006/relationships/slideMaster" Target="../slideMasters/slideMaster5.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120.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23.png"/><Relationship Id="rId1" Type="http://schemas.openxmlformats.org/officeDocument/2006/relationships/slideMaster" Target="../slideMasters/slideMaster5.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121.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24.png"/><Relationship Id="rId1" Type="http://schemas.openxmlformats.org/officeDocument/2006/relationships/slideMaster" Target="../slideMasters/slideMaster5.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122.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Master" Target="../slideMasters/slideMaster5.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12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Master" Target="../slideMasters/slideMaster5.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Layouts/_rels/slideLayout124.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Master" Target="../slideMasters/slideMaster5.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125.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Master" Target="../slideMasters/slideMaster5.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5.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5.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3.png"/></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5.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Master" Target="../slideMasters/slideMaster5.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Layouts/_rels/slideLayout14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Master" Target="../slideMasters/slideMaster5.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Layouts/_rels/slideLayout150.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23.png"/><Relationship Id="rId1" Type="http://schemas.openxmlformats.org/officeDocument/2006/relationships/slideMaster" Target="../slideMasters/slideMaster5.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151.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23.png"/><Relationship Id="rId1" Type="http://schemas.openxmlformats.org/officeDocument/2006/relationships/slideMaster" Target="../slideMasters/slideMaster5.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152.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24.png"/><Relationship Id="rId1" Type="http://schemas.openxmlformats.org/officeDocument/2006/relationships/slideMaster" Target="../slideMasters/slideMaster5.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153.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Master" Target="../slideMasters/slideMaster5.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15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Master" Target="../slideMasters/slideMaster5.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Layouts/_rels/slideLayout15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Master" Target="../slideMasters/slideMaster5.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Layouts/_rels/slideLayout156.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Master" Target="../slideMasters/slideMaster5.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5.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5.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5.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5.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5.xml"/></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 Id="rId4" Type="http://schemas.openxmlformats.org/officeDocument/2006/relationships/image" Target="../media/image3.png"/></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17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17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17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7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6.xml"/></Relationships>
</file>

<file path=ppt/slideLayouts/_rels/slideLayout17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7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6.xml"/></Relationships>
</file>

<file path=ppt/slideLayouts/_rels/slideLayout17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Master" Target="../slideMasters/slideMaster6.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Layouts/_rels/slideLayout17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Master" Target="../slideMasters/slideMaster6.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Layouts/_rels/slideLayout180.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23.png"/><Relationship Id="rId1" Type="http://schemas.openxmlformats.org/officeDocument/2006/relationships/slideMaster" Target="../slideMasters/slideMaster6.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181.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23.png"/><Relationship Id="rId1" Type="http://schemas.openxmlformats.org/officeDocument/2006/relationships/slideMaster" Target="../slideMasters/slideMaster6.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182.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24.png"/><Relationship Id="rId1" Type="http://schemas.openxmlformats.org/officeDocument/2006/relationships/slideMaster" Target="../slideMasters/slideMaster6.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183.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Master" Target="../slideMasters/slideMaster6.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18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Master" Target="../slideMasters/slideMaster6.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Layouts/_rels/slideLayout185.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Master" Target="../slideMasters/slideMaster6.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186.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Master" Target="../slideMasters/slideMaster6.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18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6.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6.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6.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6.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6.xml"/></Relationships>
</file>

<file path=ppt/slideLayouts/_rels/slideLayout19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19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6.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6.xml"/></Relationships>
</file>

<file path=ppt/slideLayouts/_rels/slideLayout19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 Id="rId4" Type="http://schemas.openxmlformats.org/officeDocument/2006/relationships/image" Target="../media/image3.png"/></Relationships>
</file>

<file path=ppt/slideLayouts/_rels/slideLayout19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19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20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20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20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20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20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20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20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6.xml"/></Relationships>
</file>

<file path=ppt/slideLayouts/_rels/slideLayout20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20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6.xml"/></Relationships>
</file>

<file path=ppt/slideLayouts/_rels/slideLayout20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Master" Target="../slideMasters/slideMaster6.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Layouts/_rels/slideLayout210.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Master" Target="../slideMasters/slideMaster6.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Layouts/_rels/slideLayout211.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23.png"/><Relationship Id="rId1" Type="http://schemas.openxmlformats.org/officeDocument/2006/relationships/slideMaster" Target="../slideMasters/slideMaster6.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212.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23.png"/><Relationship Id="rId1" Type="http://schemas.openxmlformats.org/officeDocument/2006/relationships/slideMaster" Target="../slideMasters/slideMaster6.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213.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24.png"/><Relationship Id="rId1" Type="http://schemas.openxmlformats.org/officeDocument/2006/relationships/slideMaster" Target="../slideMasters/slideMaster6.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214.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Master" Target="../slideMasters/slideMaster6.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21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Master" Target="../slideMasters/slideMaster6.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Layouts/_rels/slideLayout21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Master" Target="../slideMasters/slideMaster6.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Layouts/_rels/slideLayout217.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Master" Target="../slideMasters/slideMaster6.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2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6.xml"/></Relationships>
</file>

<file path=ppt/slideLayouts/_rels/slideLayout2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6.xml"/></Relationships>
</file>

<file path=ppt/slideLayouts/_rels/slideLayout2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6.xml"/></Relationships>
</file>

<file path=ppt/slideLayouts/_rels/slideLayout2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6.xml"/></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6.xml"/></Relationships>
</file>

<file path=ppt/slideLayouts/_rels/slideLayout2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2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7.xml"/><Relationship Id="rId4" Type="http://schemas.openxmlformats.org/officeDocument/2006/relationships/image" Target="../media/image3.png"/></Relationships>
</file>

<file path=ppt/slideLayouts/_rels/slideLayout2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2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2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2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2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2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2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2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2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2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7.xml"/></Relationships>
</file>

<file path=ppt/slideLayouts/_rels/slideLayout2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2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7.xml"/></Relationships>
</file>

<file path=ppt/slideLayouts/_rels/slideLayout23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Master" Target="../slideMasters/slideMaster7.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Layouts/_rels/slideLayout240.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Master" Target="../slideMasters/slideMaster7.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Layouts/_rels/slideLayout241.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23.png"/><Relationship Id="rId1" Type="http://schemas.openxmlformats.org/officeDocument/2006/relationships/slideMaster" Target="../slideMasters/slideMaster7.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242.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23.png"/><Relationship Id="rId1" Type="http://schemas.openxmlformats.org/officeDocument/2006/relationships/slideMaster" Target="../slideMasters/slideMaster7.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243.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24.png"/><Relationship Id="rId1" Type="http://schemas.openxmlformats.org/officeDocument/2006/relationships/slideMaster" Target="../slideMasters/slideMaster7.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244.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Master" Target="../slideMasters/slideMaster7.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24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Master" Target="../slideMasters/slideMaster7.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Layouts/_rels/slideLayout246.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Master" Target="../slideMasters/slideMaster7.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247.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Master" Target="../slideMasters/slideMaster7.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24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7.xml"/></Relationships>
</file>

<file path=ppt/slideLayouts/_rels/slideLayout24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7.xml"/></Relationships>
</file>

<file path=ppt/slideLayouts/_rels/slideLayout25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7.xml"/></Relationships>
</file>

<file path=ppt/slideLayouts/_rels/slideLayout25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7.xml"/></Relationships>
</file>

<file path=ppt/slideLayouts/_rels/slideLayout25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7.xml"/></Relationships>
</file>

<file path=ppt/slideLayouts/_rels/slideLayout2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25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25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7.xml"/></Relationships>
</file>

<file path=ppt/slideLayouts/_rels/slideLayout25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7.xml"/></Relationships>
</file>

<file path=ppt/slideLayouts/_rels/slideLayout2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7.xml"/><Relationship Id="rId4" Type="http://schemas.openxmlformats.org/officeDocument/2006/relationships/image" Target="../media/image3.png"/></Relationships>
</file>

<file path=ppt/slideLayouts/_rels/slideLayout25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26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26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26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26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26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26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26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26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7.xml"/></Relationships>
</file>

<file path=ppt/slideLayouts/_rels/slideLayout26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26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7.xml"/></Relationships>
</file>

<file path=ppt/slideLayouts/_rels/slideLayout270.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Master" Target="../slideMasters/slideMaster7.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Layouts/_rels/slideLayout27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Master" Target="../slideMasters/slideMaster7.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Layouts/_rels/slideLayout272.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23.png"/><Relationship Id="rId1" Type="http://schemas.openxmlformats.org/officeDocument/2006/relationships/slideMaster" Target="../slideMasters/slideMaster7.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273.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23.png"/><Relationship Id="rId1" Type="http://schemas.openxmlformats.org/officeDocument/2006/relationships/slideMaster" Target="../slideMasters/slideMaster7.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274.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24.png"/><Relationship Id="rId1" Type="http://schemas.openxmlformats.org/officeDocument/2006/relationships/slideMaster" Target="../slideMasters/slideMaster7.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275.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Master" Target="../slideMasters/slideMaster7.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27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Master" Target="../slideMasters/slideMaster7.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Layouts/_rels/slideLayout27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Master" Target="../slideMasters/slideMaster7.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Layouts/_rels/slideLayout278.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Master" Target="../slideMasters/slideMaster7.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27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7.xml"/></Relationships>
</file>

<file path=ppt/slideLayouts/_rels/slideLayout28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7.xml"/></Relationships>
</file>

<file path=ppt/slideLayouts/_rels/slideLayout28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7.xml"/></Relationships>
</file>

<file path=ppt/slideLayouts/_rels/slideLayout28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7.xml"/></Relationships>
</file>

<file path=ppt/slideLayouts/_rels/slideLayout28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7.xml"/></Relationships>
</file>

<file path=ppt/slideLayouts/_rels/slideLayout28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28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28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8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8.xml"/><Relationship Id="rId4" Type="http://schemas.openxmlformats.org/officeDocument/2006/relationships/image" Target="../media/image3.png"/></Relationships>
</file>

<file path=ppt/slideLayouts/_rels/slideLayout28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29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29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29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29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29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29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8.xml"/></Relationships>
</file>

<file path=ppt/slideLayouts/_rels/slideLayout29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29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29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8.xml"/></Relationships>
</file>

<file path=ppt/slideLayouts/_rels/slideLayout29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30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8.xml"/></Relationships>
</file>

<file path=ppt/slideLayouts/_rels/slideLayout30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Master" Target="../slideMasters/slideMaster8.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Layouts/_rels/slideLayout30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Master" Target="../slideMasters/slideMaster8.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Layouts/_rels/slideLayout303.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23.png"/><Relationship Id="rId1" Type="http://schemas.openxmlformats.org/officeDocument/2006/relationships/slideMaster" Target="../slideMasters/slideMaster8.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304.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23.png"/><Relationship Id="rId1" Type="http://schemas.openxmlformats.org/officeDocument/2006/relationships/slideMaster" Target="../slideMasters/slideMaster8.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305.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24.png"/><Relationship Id="rId1" Type="http://schemas.openxmlformats.org/officeDocument/2006/relationships/slideMaster" Target="../slideMasters/slideMaster8.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306.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Master" Target="../slideMasters/slideMaster8.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30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Master" Target="../slideMasters/slideMaster8.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Layouts/_rels/slideLayout308.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Master" Target="../slideMasters/slideMaster8.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309.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Master" Target="../slideMasters/slideMaster8.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3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8.xml"/></Relationships>
</file>

<file path=ppt/slideLayouts/_rels/slideLayout31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8.xml"/></Relationships>
</file>

<file path=ppt/slideLayouts/_rels/slideLayout31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8.xml"/></Relationships>
</file>

<file path=ppt/slideLayouts/_rels/slideLayout31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8.xml"/></Relationships>
</file>

<file path=ppt/slideLayouts/_rels/slideLayout3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8.xml"/></Relationships>
</file>

<file path=ppt/slideLayouts/_rels/slideLayout3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3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2095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01">
    <p:spTree>
      <p:nvGrpSpPr>
        <p:cNvPr id="1" name=""/>
        <p:cNvGrpSpPr/>
        <p:nvPr/>
      </p:nvGrpSpPr>
      <p:grpSpPr>
        <a:xfrm>
          <a:off x="0" y="0"/>
          <a:ext cx="0" cy="0"/>
          <a:chOff x="0" y="0"/>
          <a:chExt cx="0" cy="0"/>
        </a:xfrm>
      </p:grpSpPr>
      <p:pic>
        <p:nvPicPr>
          <p:cNvPr id="7" name="Picture 4" descr="Z:\Mediamark\4154 MM PPT Presentation\Exports ST2\Elements\Asset 4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483"/>
            <a:ext cx="14630400" cy="822960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Z:\Mediamark\4154 MM PPT Presentation\Exports ST2\Elements\Asset 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557"/>
            <a:ext cx="8575675" cy="82296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Z:\Mediamark\4154 MM PPT Presentation\Exports ST2\Elements\Asset 5.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921198" y="3003068"/>
            <a:ext cx="4441825" cy="2222500"/>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p:cNvCxnSpPr/>
          <p:nvPr userDrawn="1"/>
        </p:nvCxnSpPr>
        <p:spPr>
          <a:xfrm flipV="1">
            <a:off x="13764992" y="558"/>
            <a:ext cx="0" cy="822904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Rounded Rectangle 12"/>
          <p:cNvSpPr/>
          <p:nvPr userDrawn="1"/>
        </p:nvSpPr>
        <p:spPr>
          <a:xfrm>
            <a:off x="13707842" y="6019801"/>
            <a:ext cx="114300" cy="881737"/>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latin typeface="+mj-lt"/>
            </a:endParaRPr>
          </a:p>
        </p:txBody>
      </p:sp>
      <p:sp>
        <p:nvSpPr>
          <p:cNvPr id="17" name="Text Placeholder 16"/>
          <p:cNvSpPr>
            <a:spLocks noGrp="1"/>
          </p:cNvSpPr>
          <p:nvPr>
            <p:ph type="body" sz="quarter" idx="11" hasCustomPrompt="1"/>
          </p:nvPr>
        </p:nvSpPr>
        <p:spPr>
          <a:xfrm>
            <a:off x="8534400" y="5867401"/>
            <a:ext cx="4953000" cy="1029692"/>
          </a:xfrm>
        </p:spPr>
        <p:txBody>
          <a:bodyPr>
            <a:noAutofit/>
          </a:bodyPr>
          <a:lstStyle>
            <a:lvl1pPr marL="0" indent="0" algn="r">
              <a:buNone/>
              <a:defRPr sz="3400" b="1">
                <a:solidFill>
                  <a:schemeClr val="bg1"/>
                </a:solidFill>
                <a:latin typeface="+mn-lt"/>
              </a:defRPr>
            </a:lvl1pPr>
            <a:lvl2pPr marL="457182" indent="0" algn="r">
              <a:buNone/>
              <a:defRPr>
                <a:solidFill>
                  <a:schemeClr val="bg1"/>
                </a:solidFill>
              </a:defRPr>
            </a:lvl2pPr>
            <a:lvl3pPr marL="914364" indent="0" algn="r">
              <a:buNone/>
              <a:defRPr>
                <a:solidFill>
                  <a:schemeClr val="bg1"/>
                </a:solidFill>
              </a:defRPr>
            </a:lvl3pPr>
            <a:lvl4pPr marL="1371545" indent="0" algn="r">
              <a:buNone/>
              <a:defRPr>
                <a:solidFill>
                  <a:schemeClr val="bg1"/>
                </a:solidFill>
              </a:defRPr>
            </a:lvl4pPr>
            <a:lvl5pPr marL="1828727" indent="0" algn="r">
              <a:buNone/>
              <a:defRPr>
                <a:solidFill>
                  <a:schemeClr val="bg1"/>
                </a:solidFill>
              </a:defRPr>
            </a:lvl5pPr>
          </a:lstStyle>
          <a:p>
            <a:pPr lvl="0"/>
            <a:r>
              <a:rPr lang="en-US"/>
              <a:t>PLACE FOR THE PRESENTATION TITLE</a:t>
            </a:r>
          </a:p>
        </p:txBody>
      </p:sp>
      <p:sp>
        <p:nvSpPr>
          <p:cNvPr id="9" name="Text Placeholder 16">
            <a:extLst>
              <a:ext uri="{FF2B5EF4-FFF2-40B4-BE49-F238E27FC236}">
                <a16:creationId xmlns:a16="http://schemas.microsoft.com/office/drawing/2014/main" id="{FA7804AF-F64D-3306-A0EC-4466A5C9E009}"/>
              </a:ext>
            </a:extLst>
          </p:cNvPr>
          <p:cNvSpPr>
            <a:spLocks noGrp="1"/>
          </p:cNvSpPr>
          <p:nvPr>
            <p:ph type="body" sz="quarter" idx="12" hasCustomPrompt="1"/>
          </p:nvPr>
        </p:nvSpPr>
        <p:spPr>
          <a:xfrm>
            <a:off x="8534400" y="7047595"/>
            <a:ext cx="4953000" cy="343805"/>
          </a:xfrm>
        </p:spPr>
        <p:txBody>
          <a:bodyPr>
            <a:noAutofit/>
          </a:bodyPr>
          <a:lstStyle>
            <a:lvl1pPr marL="0" indent="0" algn="r">
              <a:buNone/>
              <a:defRPr sz="2000" b="0">
                <a:solidFill>
                  <a:schemeClr val="bg1"/>
                </a:solidFill>
                <a:latin typeface="+mn-lt"/>
              </a:defRPr>
            </a:lvl1pPr>
            <a:lvl2pPr marL="457182" indent="0" algn="r">
              <a:buNone/>
              <a:defRPr>
                <a:solidFill>
                  <a:schemeClr val="bg1"/>
                </a:solidFill>
              </a:defRPr>
            </a:lvl2pPr>
            <a:lvl3pPr marL="914364" indent="0" algn="r">
              <a:buNone/>
              <a:defRPr>
                <a:solidFill>
                  <a:schemeClr val="bg1"/>
                </a:solidFill>
              </a:defRPr>
            </a:lvl3pPr>
            <a:lvl4pPr marL="1371545" indent="0" algn="r">
              <a:buNone/>
              <a:defRPr>
                <a:solidFill>
                  <a:schemeClr val="bg1"/>
                </a:solidFill>
              </a:defRPr>
            </a:lvl4pPr>
            <a:lvl5pPr marL="1828727" indent="0" algn="r">
              <a:buNone/>
              <a:defRPr>
                <a:solidFill>
                  <a:schemeClr val="bg1"/>
                </a:solidFill>
              </a:defRPr>
            </a:lvl5pPr>
          </a:lstStyle>
          <a:p>
            <a:pPr lvl="0"/>
            <a:r>
              <a:rPr lang="en-US"/>
              <a:t>2022</a:t>
            </a:r>
          </a:p>
        </p:txBody>
      </p:sp>
    </p:spTree>
    <p:extLst>
      <p:ext uri="{BB962C8B-B14F-4D97-AF65-F5344CB8AC3E}">
        <p14:creationId xmlns:p14="http://schemas.microsoft.com/office/powerpoint/2010/main" val="1800782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02">
    <p:spTree>
      <p:nvGrpSpPr>
        <p:cNvPr id="1" name=""/>
        <p:cNvGrpSpPr/>
        <p:nvPr/>
      </p:nvGrpSpPr>
      <p:grpSpPr>
        <a:xfrm>
          <a:off x="0" y="0"/>
          <a:ext cx="0" cy="0"/>
          <a:chOff x="0" y="0"/>
          <a:chExt cx="0" cy="0"/>
        </a:xfrm>
      </p:grpSpPr>
      <p:pic>
        <p:nvPicPr>
          <p:cNvPr id="7" name="Picture 3" descr="Z:\Mediamark\4154 MM PPT Presentation\Exports ST2\Elements\Asset 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004175" y="0"/>
            <a:ext cx="6626225" cy="56007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Z:\Mediamark\4154 MM PPT Presentation\Exports ST2\Elements\Asset 1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335893" y="6856895"/>
            <a:ext cx="4718050" cy="790576"/>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p:cNvCxnSpPr/>
          <p:nvPr userDrawn="1"/>
        </p:nvCxnSpPr>
        <p:spPr>
          <a:xfrm>
            <a:off x="4556213"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1" name="Rounded Rectangle 10"/>
          <p:cNvSpPr/>
          <p:nvPr userDrawn="1"/>
        </p:nvSpPr>
        <p:spPr>
          <a:xfrm rot="5400000">
            <a:off x="5849604"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latin typeface="+mj-lt"/>
            </a:endParaRPr>
          </a:p>
        </p:txBody>
      </p:sp>
      <p:sp>
        <p:nvSpPr>
          <p:cNvPr id="12" name="Rectangle 11"/>
          <p:cNvSpPr/>
          <p:nvPr userDrawn="1"/>
        </p:nvSpPr>
        <p:spPr>
          <a:xfrm>
            <a:off x="3637154" y="0"/>
            <a:ext cx="91906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16" name="Picture Placeholder 15"/>
          <p:cNvSpPr>
            <a:spLocks noGrp="1"/>
          </p:cNvSpPr>
          <p:nvPr>
            <p:ph type="pic" sz="quarter" idx="12"/>
          </p:nvPr>
        </p:nvSpPr>
        <p:spPr>
          <a:xfrm>
            <a:off x="0" y="0"/>
            <a:ext cx="3636964" cy="8229600"/>
          </a:xfrm>
          <a:ln>
            <a:noFill/>
          </a:ln>
        </p:spPr>
        <p:txBody>
          <a:bodyPr/>
          <a:lstStyle/>
          <a:p>
            <a:r>
              <a:rPr lang="en-US"/>
              <a:t>Click icon to add picture</a:t>
            </a:r>
            <a:endParaRPr lang="en-ZA"/>
          </a:p>
        </p:txBody>
      </p:sp>
      <p:sp>
        <p:nvSpPr>
          <p:cNvPr id="13" name="Text Placeholder 16"/>
          <p:cNvSpPr>
            <a:spLocks noGrp="1"/>
          </p:cNvSpPr>
          <p:nvPr>
            <p:ph type="body" sz="quarter" idx="13" hasCustomPrompt="1"/>
          </p:nvPr>
        </p:nvSpPr>
        <p:spPr>
          <a:xfrm>
            <a:off x="5149972" y="5085855"/>
            <a:ext cx="4953000" cy="1029692"/>
          </a:xfrm>
        </p:spPr>
        <p:txBody>
          <a:bodyPr>
            <a:noAutofit/>
          </a:bodyPr>
          <a:lstStyle>
            <a:lvl1pPr marL="0" indent="0" algn="l">
              <a:buNone/>
              <a:defRPr sz="3400" b="1">
                <a:solidFill>
                  <a:schemeClr val="tx1">
                    <a:lumMod val="95000"/>
                    <a:lumOff val="5000"/>
                  </a:schemeClr>
                </a:solidFill>
                <a:latin typeface="+mj-lt"/>
              </a:defRPr>
            </a:lvl1pPr>
            <a:lvl2pPr marL="457182" indent="0" algn="r">
              <a:buNone/>
              <a:defRPr>
                <a:solidFill>
                  <a:schemeClr val="bg1"/>
                </a:solidFill>
              </a:defRPr>
            </a:lvl2pPr>
            <a:lvl3pPr marL="914364" indent="0" algn="r">
              <a:buNone/>
              <a:defRPr>
                <a:solidFill>
                  <a:schemeClr val="bg1"/>
                </a:solidFill>
              </a:defRPr>
            </a:lvl3pPr>
            <a:lvl4pPr marL="1371545" indent="0" algn="r">
              <a:buNone/>
              <a:defRPr>
                <a:solidFill>
                  <a:schemeClr val="bg1"/>
                </a:solidFill>
              </a:defRPr>
            </a:lvl4pPr>
            <a:lvl5pPr marL="1828727" indent="0" algn="r">
              <a:buNone/>
              <a:defRPr>
                <a:solidFill>
                  <a:schemeClr val="bg1"/>
                </a:solidFill>
              </a:defRPr>
            </a:lvl5pPr>
          </a:lstStyle>
          <a:p>
            <a:pPr lvl="0"/>
            <a:r>
              <a:rPr lang="en-US"/>
              <a:t>PLACE FOR THE PRESENTATION TITLE</a:t>
            </a:r>
          </a:p>
        </p:txBody>
      </p:sp>
    </p:spTree>
    <p:extLst>
      <p:ext uri="{BB962C8B-B14F-4D97-AF65-F5344CB8AC3E}">
        <p14:creationId xmlns:p14="http://schemas.microsoft.com/office/powerpoint/2010/main" val="158398162"/>
      </p:ext>
    </p:extLst>
  </p:cSld>
  <p:clrMapOvr>
    <a:masterClrMapping/>
  </p:clrMapOvr>
  <p:extLst>
    <p:ext uri="{DCECCB84-F9BA-43D5-87BE-67443E8EF086}">
      <p15:sldGuideLst xmlns:p15="http://schemas.microsoft.com/office/powerpoint/2012/main">
        <p15:guide id="1" orient="horz" pos="2592" userDrawn="1">
          <p15:clr>
            <a:srgbClr val="FBAE40"/>
          </p15:clr>
        </p15:guide>
        <p15:guide id="2" pos="4608"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03">
    <p:spTree>
      <p:nvGrpSpPr>
        <p:cNvPr id="1" name=""/>
        <p:cNvGrpSpPr/>
        <p:nvPr/>
      </p:nvGrpSpPr>
      <p:grpSpPr>
        <a:xfrm>
          <a:off x="0" y="0"/>
          <a:ext cx="0" cy="0"/>
          <a:chOff x="0" y="0"/>
          <a:chExt cx="0" cy="0"/>
        </a:xfrm>
      </p:grpSpPr>
      <p:pic>
        <p:nvPicPr>
          <p:cNvPr id="9" name="Picture 2" descr="Z:\Mediamark\4154 MM PPT Presentation\Exports ST2\Elements\Asset 1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022162" y="6856895"/>
            <a:ext cx="4718050" cy="790576"/>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p:cNvCxnSpPr/>
          <p:nvPr userDrawn="1"/>
        </p:nvCxnSpPr>
        <p:spPr>
          <a:xfrm>
            <a:off x="6242482"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1" name="Rounded Rectangle 10"/>
          <p:cNvSpPr/>
          <p:nvPr userDrawn="1"/>
        </p:nvSpPr>
        <p:spPr>
          <a:xfrm rot="5400000">
            <a:off x="7535873"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12" name="Rectangle 11"/>
          <p:cNvSpPr/>
          <p:nvPr userDrawn="1"/>
        </p:nvSpPr>
        <p:spPr>
          <a:xfrm>
            <a:off x="5320649" y="0"/>
            <a:ext cx="91906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16" name="Picture Placeholder 15"/>
          <p:cNvSpPr>
            <a:spLocks noGrp="1"/>
          </p:cNvSpPr>
          <p:nvPr>
            <p:ph type="pic" sz="quarter" idx="12"/>
          </p:nvPr>
        </p:nvSpPr>
        <p:spPr>
          <a:xfrm>
            <a:off x="1" y="0"/>
            <a:ext cx="5321300" cy="8229600"/>
          </a:xfrm>
        </p:spPr>
        <p:txBody>
          <a:bodyPr/>
          <a:lstStyle/>
          <a:p>
            <a:r>
              <a:rPr lang="en-US"/>
              <a:t>Click icon to add picture</a:t>
            </a:r>
            <a:endParaRPr lang="en-ZA"/>
          </a:p>
        </p:txBody>
      </p:sp>
      <p:sp>
        <p:nvSpPr>
          <p:cNvPr id="17" name="Text Placeholder 16"/>
          <p:cNvSpPr>
            <a:spLocks noGrp="1"/>
          </p:cNvSpPr>
          <p:nvPr>
            <p:ph type="body" sz="quarter" idx="13" hasCustomPrompt="1"/>
          </p:nvPr>
        </p:nvSpPr>
        <p:spPr>
          <a:xfrm>
            <a:off x="6904687" y="5085855"/>
            <a:ext cx="4953000" cy="1029692"/>
          </a:xfrm>
        </p:spPr>
        <p:txBody>
          <a:bodyPr>
            <a:noAutofit/>
          </a:bodyPr>
          <a:lstStyle>
            <a:lvl1pPr marL="0" indent="0" algn="l">
              <a:buNone/>
              <a:defRPr sz="3400" b="1">
                <a:solidFill>
                  <a:schemeClr val="tx1">
                    <a:lumMod val="95000"/>
                    <a:lumOff val="5000"/>
                  </a:schemeClr>
                </a:solidFill>
              </a:defRPr>
            </a:lvl1pPr>
            <a:lvl2pPr marL="457182" indent="0" algn="r">
              <a:buNone/>
              <a:defRPr>
                <a:solidFill>
                  <a:schemeClr val="bg1"/>
                </a:solidFill>
              </a:defRPr>
            </a:lvl2pPr>
            <a:lvl3pPr marL="914364" indent="0" algn="r">
              <a:buNone/>
              <a:defRPr>
                <a:solidFill>
                  <a:schemeClr val="bg1"/>
                </a:solidFill>
              </a:defRPr>
            </a:lvl3pPr>
            <a:lvl4pPr marL="1371545" indent="0" algn="r">
              <a:buNone/>
              <a:defRPr>
                <a:solidFill>
                  <a:schemeClr val="bg1"/>
                </a:solidFill>
              </a:defRPr>
            </a:lvl4pPr>
            <a:lvl5pPr marL="1828727" indent="0" algn="r">
              <a:buNone/>
              <a:defRPr>
                <a:solidFill>
                  <a:schemeClr val="bg1"/>
                </a:solidFill>
              </a:defRPr>
            </a:lvl5pPr>
          </a:lstStyle>
          <a:p>
            <a:pPr lvl="0"/>
            <a:r>
              <a:rPr lang="en-US"/>
              <a:t>PLACE FOR THE PRESENTATION TITLE</a:t>
            </a:r>
          </a:p>
        </p:txBody>
      </p:sp>
    </p:spTree>
    <p:extLst>
      <p:ext uri="{BB962C8B-B14F-4D97-AF65-F5344CB8AC3E}">
        <p14:creationId xmlns:p14="http://schemas.microsoft.com/office/powerpoint/2010/main" val="3737709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04">
    <p:spTree>
      <p:nvGrpSpPr>
        <p:cNvPr id="1" name=""/>
        <p:cNvGrpSpPr/>
        <p:nvPr/>
      </p:nvGrpSpPr>
      <p:grpSpPr>
        <a:xfrm>
          <a:off x="0" y="0"/>
          <a:ext cx="0" cy="0"/>
          <a:chOff x="0" y="0"/>
          <a:chExt cx="0" cy="0"/>
        </a:xfrm>
      </p:grpSpPr>
      <p:pic>
        <p:nvPicPr>
          <p:cNvPr id="5" name="Picture 2" descr="Z:\Mediamark\4154 MM PPT Presentation\Exports ST2\Elements\Asset 1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61767" y="6856895"/>
            <a:ext cx="4718050" cy="790576"/>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p:cNvCxnSpPr/>
          <p:nvPr userDrawn="1"/>
        </p:nvCxnSpPr>
        <p:spPr>
          <a:xfrm>
            <a:off x="-17913" y="6464960"/>
            <a:ext cx="14648314"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7" name="Rounded Rectangle 6"/>
          <p:cNvSpPr/>
          <p:nvPr userDrawn="1"/>
        </p:nvSpPr>
        <p:spPr>
          <a:xfrm rot="5400000">
            <a:off x="1275478"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8" name="Rectangle 7"/>
          <p:cNvSpPr/>
          <p:nvPr userDrawn="1"/>
        </p:nvSpPr>
        <p:spPr>
          <a:xfrm rot="5400000">
            <a:off x="6855671" y="-3358680"/>
            <a:ext cx="919060" cy="14630399"/>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9" name="Text Placeholder 16"/>
          <p:cNvSpPr>
            <a:spLocks noGrp="1"/>
          </p:cNvSpPr>
          <p:nvPr>
            <p:ph type="body" sz="quarter" idx="13" hasCustomPrompt="1"/>
          </p:nvPr>
        </p:nvSpPr>
        <p:spPr>
          <a:xfrm>
            <a:off x="674386" y="5085855"/>
            <a:ext cx="4953000" cy="1029692"/>
          </a:xfrm>
        </p:spPr>
        <p:txBody>
          <a:bodyPr>
            <a:noAutofit/>
          </a:bodyPr>
          <a:lstStyle>
            <a:lvl1pPr marL="0" indent="0" algn="l">
              <a:buNone/>
              <a:defRPr sz="3400" b="1">
                <a:solidFill>
                  <a:schemeClr val="tx1">
                    <a:lumMod val="95000"/>
                    <a:lumOff val="5000"/>
                  </a:schemeClr>
                </a:solidFill>
              </a:defRPr>
            </a:lvl1pPr>
            <a:lvl2pPr marL="457182" indent="0" algn="r">
              <a:buNone/>
              <a:defRPr>
                <a:solidFill>
                  <a:schemeClr val="bg1"/>
                </a:solidFill>
              </a:defRPr>
            </a:lvl2pPr>
            <a:lvl3pPr marL="914364" indent="0" algn="r">
              <a:buNone/>
              <a:defRPr>
                <a:solidFill>
                  <a:schemeClr val="bg1"/>
                </a:solidFill>
              </a:defRPr>
            </a:lvl3pPr>
            <a:lvl4pPr marL="1371545" indent="0" algn="r">
              <a:buNone/>
              <a:defRPr>
                <a:solidFill>
                  <a:schemeClr val="bg1"/>
                </a:solidFill>
              </a:defRPr>
            </a:lvl4pPr>
            <a:lvl5pPr marL="1828727" indent="0" algn="r">
              <a:buNone/>
              <a:defRPr>
                <a:solidFill>
                  <a:schemeClr val="bg1"/>
                </a:solidFill>
              </a:defRPr>
            </a:lvl5pPr>
          </a:lstStyle>
          <a:p>
            <a:pPr lvl="0"/>
            <a:r>
              <a:rPr lang="en-US"/>
              <a:t>PLACE FOR THE PRESENTATION TITLE</a:t>
            </a:r>
          </a:p>
        </p:txBody>
      </p:sp>
      <p:sp>
        <p:nvSpPr>
          <p:cNvPr id="11" name="Picture Placeholder 10"/>
          <p:cNvSpPr>
            <a:spLocks noGrp="1"/>
          </p:cNvSpPr>
          <p:nvPr>
            <p:ph type="pic" sz="quarter" idx="14"/>
          </p:nvPr>
        </p:nvSpPr>
        <p:spPr>
          <a:xfrm>
            <a:off x="-17462" y="0"/>
            <a:ext cx="14647864" cy="3497263"/>
          </a:xfrm>
        </p:spPr>
        <p:txBody>
          <a:bodyPr/>
          <a:lstStyle/>
          <a:p>
            <a:r>
              <a:rPr lang="en-US"/>
              <a:t>Click icon to add picture</a:t>
            </a:r>
            <a:endParaRPr lang="en-ZA"/>
          </a:p>
        </p:txBody>
      </p:sp>
    </p:spTree>
    <p:extLst>
      <p:ext uri="{BB962C8B-B14F-4D97-AF65-F5344CB8AC3E}">
        <p14:creationId xmlns:p14="http://schemas.microsoft.com/office/powerpoint/2010/main" val="40756891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05">
    <p:spTree>
      <p:nvGrpSpPr>
        <p:cNvPr id="1" name=""/>
        <p:cNvGrpSpPr/>
        <p:nvPr/>
      </p:nvGrpSpPr>
      <p:grpSpPr>
        <a:xfrm>
          <a:off x="0" y="0"/>
          <a:ext cx="0" cy="0"/>
          <a:chOff x="0" y="0"/>
          <a:chExt cx="0" cy="0"/>
        </a:xfrm>
      </p:grpSpPr>
      <p:pic>
        <p:nvPicPr>
          <p:cNvPr id="6" name="Picture 3" descr="Z:\Mediamark\4154 MM PPT Presentation\Exports ST2\Elements\Asset 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004175" y="0"/>
            <a:ext cx="6626225" cy="56007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Z:\Mediamark\4154 MM PPT Presentation\Exports ST2\Elements\Asset 1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91861" y="6856895"/>
            <a:ext cx="4718050" cy="790576"/>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p:cNvCxnSpPr/>
          <p:nvPr userDrawn="1"/>
        </p:nvCxnSpPr>
        <p:spPr>
          <a:xfrm>
            <a:off x="12180"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0" name="Rounded Rectangle 9"/>
          <p:cNvSpPr/>
          <p:nvPr userDrawn="1"/>
        </p:nvSpPr>
        <p:spPr>
          <a:xfrm rot="5400000">
            <a:off x="1305571"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12" name="Text Placeholder 16"/>
          <p:cNvSpPr>
            <a:spLocks noGrp="1"/>
          </p:cNvSpPr>
          <p:nvPr>
            <p:ph type="body" sz="quarter" idx="13" hasCustomPrompt="1"/>
          </p:nvPr>
        </p:nvSpPr>
        <p:spPr>
          <a:xfrm>
            <a:off x="674386" y="5085855"/>
            <a:ext cx="4953000" cy="1029692"/>
          </a:xfrm>
        </p:spPr>
        <p:txBody>
          <a:bodyPr>
            <a:noAutofit/>
          </a:bodyPr>
          <a:lstStyle>
            <a:lvl1pPr marL="0" indent="0" algn="l">
              <a:buNone/>
              <a:defRPr sz="3400" b="1">
                <a:solidFill>
                  <a:schemeClr val="tx1">
                    <a:lumMod val="95000"/>
                    <a:lumOff val="5000"/>
                  </a:schemeClr>
                </a:solidFill>
              </a:defRPr>
            </a:lvl1pPr>
            <a:lvl2pPr marL="457182" indent="0" algn="r">
              <a:buNone/>
              <a:defRPr>
                <a:solidFill>
                  <a:schemeClr val="bg1"/>
                </a:solidFill>
              </a:defRPr>
            </a:lvl2pPr>
            <a:lvl3pPr marL="914364" indent="0" algn="r">
              <a:buNone/>
              <a:defRPr>
                <a:solidFill>
                  <a:schemeClr val="bg1"/>
                </a:solidFill>
              </a:defRPr>
            </a:lvl3pPr>
            <a:lvl4pPr marL="1371545" indent="0" algn="r">
              <a:buNone/>
              <a:defRPr>
                <a:solidFill>
                  <a:schemeClr val="bg1"/>
                </a:solidFill>
              </a:defRPr>
            </a:lvl4pPr>
            <a:lvl5pPr marL="1828727" indent="0" algn="r">
              <a:buNone/>
              <a:defRPr>
                <a:solidFill>
                  <a:schemeClr val="bg1"/>
                </a:solidFill>
              </a:defRPr>
            </a:lvl5pPr>
          </a:lstStyle>
          <a:p>
            <a:pPr lvl="0"/>
            <a:r>
              <a:rPr lang="en-US"/>
              <a:t>PLACE FOR THE PRESENTATION TITLE</a:t>
            </a:r>
          </a:p>
        </p:txBody>
      </p:sp>
    </p:spTree>
    <p:extLst>
      <p:ext uri="{BB962C8B-B14F-4D97-AF65-F5344CB8AC3E}">
        <p14:creationId xmlns:p14="http://schemas.microsoft.com/office/powerpoint/2010/main" val="1653094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06">
    <p:spTree>
      <p:nvGrpSpPr>
        <p:cNvPr id="1" name=""/>
        <p:cNvGrpSpPr/>
        <p:nvPr/>
      </p:nvGrpSpPr>
      <p:grpSpPr>
        <a:xfrm>
          <a:off x="0" y="0"/>
          <a:ext cx="0" cy="0"/>
          <a:chOff x="0" y="0"/>
          <a:chExt cx="0" cy="0"/>
        </a:xfrm>
      </p:grpSpPr>
      <p:sp>
        <p:nvSpPr>
          <p:cNvPr id="15" name="Picture Placeholder 14"/>
          <p:cNvSpPr>
            <a:spLocks noGrp="1"/>
          </p:cNvSpPr>
          <p:nvPr>
            <p:ph type="pic" sz="quarter" idx="12"/>
          </p:nvPr>
        </p:nvSpPr>
        <p:spPr>
          <a:xfrm>
            <a:off x="1" y="0"/>
            <a:ext cx="5321300" cy="8229600"/>
          </a:xfrm>
        </p:spPr>
        <p:txBody>
          <a:bodyPr/>
          <a:lstStyle/>
          <a:p>
            <a:r>
              <a:rPr lang="en-US"/>
              <a:t>Click icon to add picture</a:t>
            </a:r>
            <a:endParaRPr lang="en-ZA"/>
          </a:p>
        </p:txBody>
      </p:sp>
      <p:pic>
        <p:nvPicPr>
          <p:cNvPr id="6" name="Picture 2" descr="Z:\Mediamark\4154 MM PPT Presentation\Exports ST2\Elements\Asset 1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022162" y="6856895"/>
            <a:ext cx="4718050" cy="790576"/>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Connector 6"/>
          <p:cNvCxnSpPr/>
          <p:nvPr userDrawn="1"/>
        </p:nvCxnSpPr>
        <p:spPr>
          <a:xfrm>
            <a:off x="6242482"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8" name="Rounded Rectangle 7"/>
          <p:cNvSpPr/>
          <p:nvPr userDrawn="1"/>
        </p:nvSpPr>
        <p:spPr>
          <a:xfrm rot="5400000">
            <a:off x="7535873"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9" name="Rectangle 8"/>
          <p:cNvSpPr/>
          <p:nvPr userDrawn="1"/>
        </p:nvSpPr>
        <p:spPr>
          <a:xfrm>
            <a:off x="5320649" y="0"/>
            <a:ext cx="91906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11" name="Picture 2" descr="Z:\Mediamark\4154 MM PPT Presentation\Exports ST2\Elements\Asset 2.pn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t="50000"/>
          <a:stretch/>
        </p:blipFill>
        <p:spPr bwMode="auto">
          <a:xfrm>
            <a:off x="3509938" y="0"/>
            <a:ext cx="5760007" cy="2880004"/>
          </a:xfrm>
          <a:prstGeom prst="rect">
            <a:avLst/>
          </a:prstGeom>
          <a:noFill/>
          <a:extLst>
            <a:ext uri="{909E8E84-426E-40DD-AFC4-6F175D3DCCD1}">
              <a14:hiddenFill xmlns:a14="http://schemas.microsoft.com/office/drawing/2010/main">
                <a:solidFill>
                  <a:srgbClr val="FFFFFF"/>
                </a:solidFill>
              </a14:hiddenFill>
            </a:ext>
          </a:extLst>
        </p:spPr>
      </p:pic>
      <p:sp>
        <p:nvSpPr>
          <p:cNvPr id="12" name="Rounded Rectangle 11"/>
          <p:cNvSpPr/>
          <p:nvPr userDrawn="1"/>
        </p:nvSpPr>
        <p:spPr>
          <a:xfrm>
            <a:off x="14179550" y="0"/>
            <a:ext cx="45138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16" name="Text Placeholder 16"/>
          <p:cNvSpPr>
            <a:spLocks noGrp="1"/>
          </p:cNvSpPr>
          <p:nvPr>
            <p:ph type="body" sz="quarter" idx="13" hasCustomPrompt="1"/>
          </p:nvPr>
        </p:nvSpPr>
        <p:spPr>
          <a:xfrm>
            <a:off x="6904687" y="5085855"/>
            <a:ext cx="4953000" cy="1029692"/>
          </a:xfrm>
        </p:spPr>
        <p:txBody>
          <a:bodyPr>
            <a:noAutofit/>
          </a:bodyPr>
          <a:lstStyle>
            <a:lvl1pPr marL="0" indent="0" algn="l">
              <a:buNone/>
              <a:defRPr sz="3400" b="1">
                <a:solidFill>
                  <a:schemeClr val="tx1">
                    <a:lumMod val="95000"/>
                    <a:lumOff val="5000"/>
                  </a:schemeClr>
                </a:solidFill>
              </a:defRPr>
            </a:lvl1pPr>
            <a:lvl2pPr marL="457182" indent="0" algn="r">
              <a:buNone/>
              <a:defRPr>
                <a:solidFill>
                  <a:schemeClr val="bg1"/>
                </a:solidFill>
              </a:defRPr>
            </a:lvl2pPr>
            <a:lvl3pPr marL="914364" indent="0" algn="r">
              <a:buNone/>
              <a:defRPr>
                <a:solidFill>
                  <a:schemeClr val="bg1"/>
                </a:solidFill>
              </a:defRPr>
            </a:lvl3pPr>
            <a:lvl4pPr marL="1371545" indent="0" algn="r">
              <a:buNone/>
              <a:defRPr>
                <a:solidFill>
                  <a:schemeClr val="bg1"/>
                </a:solidFill>
              </a:defRPr>
            </a:lvl4pPr>
            <a:lvl5pPr marL="1828727" indent="0" algn="r">
              <a:buNone/>
              <a:defRPr>
                <a:solidFill>
                  <a:schemeClr val="bg1"/>
                </a:solidFill>
              </a:defRPr>
            </a:lvl5pPr>
          </a:lstStyle>
          <a:p>
            <a:pPr lvl="0"/>
            <a:r>
              <a:rPr lang="en-US"/>
              <a:t>PLACE FOR THE PRESENTATION TITLE</a:t>
            </a:r>
          </a:p>
        </p:txBody>
      </p:sp>
    </p:spTree>
    <p:extLst>
      <p:ext uri="{BB962C8B-B14F-4D97-AF65-F5344CB8AC3E}">
        <p14:creationId xmlns:p14="http://schemas.microsoft.com/office/powerpoint/2010/main" val="1388913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07">
    <p:spTree>
      <p:nvGrpSpPr>
        <p:cNvPr id="1" name=""/>
        <p:cNvGrpSpPr/>
        <p:nvPr/>
      </p:nvGrpSpPr>
      <p:grpSpPr>
        <a:xfrm>
          <a:off x="0" y="0"/>
          <a:ext cx="0" cy="0"/>
          <a:chOff x="0" y="0"/>
          <a:chExt cx="0" cy="0"/>
        </a:xfrm>
      </p:grpSpPr>
      <p:pic>
        <p:nvPicPr>
          <p:cNvPr id="7" name="Picture 2" descr="Z:\Mediamark\4154 MM PPT Presentation\Exports ST2\Elements\Asset 1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91861" y="6856895"/>
            <a:ext cx="4718050" cy="790576"/>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p:cNvCxnSpPr/>
          <p:nvPr userDrawn="1"/>
        </p:nvCxnSpPr>
        <p:spPr>
          <a:xfrm>
            <a:off x="12180"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9" name="Rounded Rectangle 8"/>
          <p:cNvSpPr/>
          <p:nvPr userDrawn="1"/>
        </p:nvSpPr>
        <p:spPr>
          <a:xfrm rot="5400000">
            <a:off x="1305571"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10" name="Picture 2" descr="Z:\Mediamark\4154 MM PPT Presentation\Exports ST2\Elements\Asset 2.pn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t="33084" r="31846"/>
          <a:stretch/>
        </p:blipFill>
        <p:spPr bwMode="auto">
          <a:xfrm>
            <a:off x="9794509" y="1"/>
            <a:ext cx="4836286" cy="4748442"/>
          </a:xfrm>
          <a:prstGeom prst="rect">
            <a:avLst/>
          </a:prstGeom>
          <a:noFill/>
          <a:extLst>
            <a:ext uri="{909E8E84-426E-40DD-AFC4-6F175D3DCCD1}">
              <a14:hiddenFill xmlns:a14="http://schemas.microsoft.com/office/drawing/2010/main">
                <a:solidFill>
                  <a:srgbClr val="FFFFFF"/>
                </a:solidFill>
              </a14:hiddenFill>
            </a:ext>
          </a:extLst>
        </p:spPr>
      </p:pic>
      <p:sp>
        <p:nvSpPr>
          <p:cNvPr id="12" name="Text Placeholder 16"/>
          <p:cNvSpPr>
            <a:spLocks noGrp="1"/>
          </p:cNvSpPr>
          <p:nvPr>
            <p:ph type="body" sz="quarter" idx="13" hasCustomPrompt="1"/>
          </p:nvPr>
        </p:nvSpPr>
        <p:spPr>
          <a:xfrm>
            <a:off x="674386" y="5085855"/>
            <a:ext cx="4953000" cy="1029692"/>
          </a:xfrm>
        </p:spPr>
        <p:txBody>
          <a:bodyPr>
            <a:noAutofit/>
          </a:bodyPr>
          <a:lstStyle>
            <a:lvl1pPr marL="0" indent="0" algn="l">
              <a:buNone/>
              <a:defRPr sz="3400" b="1">
                <a:solidFill>
                  <a:schemeClr val="tx1">
                    <a:lumMod val="95000"/>
                    <a:lumOff val="5000"/>
                  </a:schemeClr>
                </a:solidFill>
              </a:defRPr>
            </a:lvl1pPr>
            <a:lvl2pPr marL="457182" indent="0" algn="r">
              <a:buNone/>
              <a:defRPr>
                <a:solidFill>
                  <a:schemeClr val="bg1"/>
                </a:solidFill>
              </a:defRPr>
            </a:lvl2pPr>
            <a:lvl3pPr marL="914364" indent="0" algn="r">
              <a:buNone/>
              <a:defRPr>
                <a:solidFill>
                  <a:schemeClr val="bg1"/>
                </a:solidFill>
              </a:defRPr>
            </a:lvl3pPr>
            <a:lvl4pPr marL="1371545" indent="0" algn="r">
              <a:buNone/>
              <a:defRPr>
                <a:solidFill>
                  <a:schemeClr val="bg1"/>
                </a:solidFill>
              </a:defRPr>
            </a:lvl4pPr>
            <a:lvl5pPr marL="1828727" indent="0" algn="r">
              <a:buNone/>
              <a:defRPr>
                <a:solidFill>
                  <a:schemeClr val="bg1"/>
                </a:solidFill>
              </a:defRPr>
            </a:lvl5pPr>
          </a:lstStyle>
          <a:p>
            <a:pPr lvl="0"/>
            <a:r>
              <a:rPr lang="en-US"/>
              <a:t>PLACE FOR THE PRESENTATION TITLE</a:t>
            </a:r>
          </a:p>
        </p:txBody>
      </p:sp>
    </p:spTree>
    <p:extLst>
      <p:ext uri="{BB962C8B-B14F-4D97-AF65-F5344CB8AC3E}">
        <p14:creationId xmlns:p14="http://schemas.microsoft.com/office/powerpoint/2010/main" val="3902727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Break 01">
    <p:bg>
      <p:bgRef idx="1001">
        <a:schemeClr val="bg1"/>
      </p:bgRef>
    </p:bg>
    <p:spTree>
      <p:nvGrpSpPr>
        <p:cNvPr id="1" name=""/>
        <p:cNvGrpSpPr/>
        <p:nvPr/>
      </p:nvGrpSpPr>
      <p:grpSpPr>
        <a:xfrm>
          <a:off x="0" y="0"/>
          <a:ext cx="0" cy="0"/>
          <a:chOff x="0" y="0"/>
          <a:chExt cx="0" cy="0"/>
        </a:xfrm>
      </p:grpSpPr>
      <p:sp>
        <p:nvSpPr>
          <p:cNvPr id="13" name="Picture Placeholder 12"/>
          <p:cNvSpPr>
            <a:spLocks noGrp="1"/>
          </p:cNvSpPr>
          <p:nvPr>
            <p:ph type="pic" sz="quarter" idx="10"/>
          </p:nvPr>
        </p:nvSpPr>
        <p:spPr>
          <a:xfrm>
            <a:off x="0" y="0"/>
            <a:ext cx="14630400" cy="8229600"/>
          </a:xfrm>
        </p:spPr>
        <p:txBody>
          <a:bodyPr/>
          <a:lstStyle/>
          <a:p>
            <a:r>
              <a:rPr lang="en-US"/>
              <a:t>Click icon to add picture</a:t>
            </a:r>
            <a:endParaRPr lang="en-ZA"/>
          </a:p>
        </p:txBody>
      </p:sp>
      <p:pic>
        <p:nvPicPr>
          <p:cNvPr id="7" name="Picture 3" descr="Z:\Mediamark\4154 MM PPT Presentation\Exports ST2\Elements\Asset 8.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35496"/>
          <a:stretch/>
        </p:blipFill>
        <p:spPr bwMode="auto">
          <a:xfrm>
            <a:off x="2857499" y="0"/>
            <a:ext cx="8915400" cy="575074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Z:\Mediamark\4154 MM PPT Presentation\Exports ST2\Elements\Asset 10.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743700" y="6903882"/>
            <a:ext cx="1143000" cy="774700"/>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p:cNvCxnSpPr/>
          <p:nvPr userDrawn="1"/>
        </p:nvCxnSpPr>
        <p:spPr>
          <a:xfrm flipH="1">
            <a:off x="0" y="7291233"/>
            <a:ext cx="6324600"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H="1">
            <a:off x="8305800" y="7291234"/>
            <a:ext cx="6324600"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 Placeholder 16"/>
          <p:cNvSpPr>
            <a:spLocks noGrp="1"/>
          </p:cNvSpPr>
          <p:nvPr>
            <p:ph type="body" sz="quarter" idx="13" hasCustomPrompt="1"/>
          </p:nvPr>
        </p:nvSpPr>
        <p:spPr>
          <a:xfrm>
            <a:off x="4838699" y="1524001"/>
            <a:ext cx="4953000" cy="1029692"/>
          </a:xfrm>
        </p:spPr>
        <p:txBody>
          <a:bodyPr anchor="ctr">
            <a:noAutofit/>
          </a:bodyPr>
          <a:lstStyle>
            <a:lvl1pPr marL="0" indent="0" algn="ctr">
              <a:buNone/>
              <a:defRPr sz="3400" b="1">
                <a:solidFill>
                  <a:schemeClr val="tx1">
                    <a:lumMod val="95000"/>
                    <a:lumOff val="5000"/>
                  </a:schemeClr>
                </a:solidFill>
                <a:latin typeface="+mn-lt"/>
              </a:defRPr>
            </a:lvl1pPr>
            <a:lvl2pPr marL="457182" indent="0" algn="r">
              <a:buNone/>
              <a:defRPr>
                <a:solidFill>
                  <a:schemeClr val="bg1"/>
                </a:solidFill>
              </a:defRPr>
            </a:lvl2pPr>
            <a:lvl3pPr marL="914364" indent="0" algn="r">
              <a:buNone/>
              <a:defRPr>
                <a:solidFill>
                  <a:schemeClr val="bg1"/>
                </a:solidFill>
              </a:defRPr>
            </a:lvl3pPr>
            <a:lvl4pPr marL="1371545" indent="0" algn="r">
              <a:buNone/>
              <a:defRPr>
                <a:solidFill>
                  <a:schemeClr val="bg1"/>
                </a:solidFill>
              </a:defRPr>
            </a:lvl4pPr>
            <a:lvl5pPr marL="1828727" indent="0" algn="r">
              <a:buNone/>
              <a:defRPr>
                <a:solidFill>
                  <a:schemeClr val="bg1"/>
                </a:solidFill>
              </a:defRPr>
            </a:lvl5pPr>
          </a:lstStyle>
          <a:p>
            <a:pPr lvl="0"/>
            <a:r>
              <a:rPr lang="en-US"/>
              <a:t>THIS IS</a:t>
            </a:r>
            <a:br>
              <a:rPr lang="en-US"/>
            </a:br>
            <a:r>
              <a:rPr lang="en-US"/>
              <a:t>A SECTION BREAK</a:t>
            </a:r>
          </a:p>
        </p:txBody>
      </p:sp>
    </p:spTree>
    <p:extLst>
      <p:ext uri="{BB962C8B-B14F-4D97-AF65-F5344CB8AC3E}">
        <p14:creationId xmlns:p14="http://schemas.microsoft.com/office/powerpoint/2010/main" val="3891502370"/>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Break 02">
    <p:spTree>
      <p:nvGrpSpPr>
        <p:cNvPr id="1" name=""/>
        <p:cNvGrpSpPr/>
        <p:nvPr/>
      </p:nvGrpSpPr>
      <p:grpSpPr>
        <a:xfrm>
          <a:off x="0" y="0"/>
          <a:ext cx="0" cy="0"/>
          <a:chOff x="0" y="0"/>
          <a:chExt cx="0" cy="0"/>
        </a:xfrm>
      </p:grpSpPr>
      <p:sp>
        <p:nvSpPr>
          <p:cNvPr id="13" name="Picture Placeholder 12"/>
          <p:cNvSpPr>
            <a:spLocks noGrp="1"/>
          </p:cNvSpPr>
          <p:nvPr>
            <p:ph type="pic" sz="quarter" idx="10"/>
          </p:nvPr>
        </p:nvSpPr>
        <p:spPr>
          <a:xfrm>
            <a:off x="0" y="0"/>
            <a:ext cx="14630400" cy="8229600"/>
          </a:xfrm>
        </p:spPr>
        <p:txBody>
          <a:bodyPr/>
          <a:lstStyle/>
          <a:p>
            <a:r>
              <a:rPr lang="en-US"/>
              <a:t>Click icon to add picture</a:t>
            </a:r>
            <a:endParaRPr lang="en-ZA"/>
          </a:p>
        </p:txBody>
      </p:sp>
      <p:pic>
        <p:nvPicPr>
          <p:cNvPr id="7" name="Picture 4" descr="Z:\Mediamark\4154 MM PPT Presentation\Exports ST2\Elements\Asset 12.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35496"/>
          <a:stretch/>
        </p:blipFill>
        <p:spPr bwMode="auto">
          <a:xfrm>
            <a:off x="2857500" y="0"/>
            <a:ext cx="8915400" cy="5750740"/>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p:cNvCxnSpPr/>
          <p:nvPr userDrawn="1"/>
        </p:nvCxnSpPr>
        <p:spPr>
          <a:xfrm flipH="1">
            <a:off x="0" y="7291233"/>
            <a:ext cx="6324600" cy="1"/>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flipH="1">
            <a:off x="8305800" y="7291234"/>
            <a:ext cx="6324600" cy="1"/>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11" name="Picture 3" descr="Z:\Mediamark\4154 MM PPT Presentation\Exports ST2\Elements\Asset 1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743700" y="6903882"/>
            <a:ext cx="1143000" cy="7747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 Placeholder 16"/>
          <p:cNvSpPr>
            <a:spLocks noGrp="1"/>
          </p:cNvSpPr>
          <p:nvPr>
            <p:ph type="body" sz="quarter" idx="13" hasCustomPrompt="1"/>
          </p:nvPr>
        </p:nvSpPr>
        <p:spPr>
          <a:xfrm>
            <a:off x="4838699" y="1524001"/>
            <a:ext cx="4953000" cy="1029692"/>
          </a:xfrm>
        </p:spPr>
        <p:txBody>
          <a:bodyPr anchor="ctr">
            <a:noAutofit/>
          </a:bodyPr>
          <a:lstStyle>
            <a:lvl1pPr marL="0" indent="0" algn="ctr">
              <a:buNone/>
              <a:defRPr sz="3400" b="1">
                <a:solidFill>
                  <a:schemeClr val="bg1"/>
                </a:solidFill>
              </a:defRPr>
            </a:lvl1pPr>
            <a:lvl2pPr marL="457182" indent="0" algn="r">
              <a:buNone/>
              <a:defRPr>
                <a:solidFill>
                  <a:schemeClr val="bg1"/>
                </a:solidFill>
              </a:defRPr>
            </a:lvl2pPr>
            <a:lvl3pPr marL="914364" indent="0" algn="r">
              <a:buNone/>
              <a:defRPr>
                <a:solidFill>
                  <a:schemeClr val="bg1"/>
                </a:solidFill>
              </a:defRPr>
            </a:lvl3pPr>
            <a:lvl4pPr marL="1371545" indent="0" algn="r">
              <a:buNone/>
              <a:defRPr>
                <a:solidFill>
                  <a:schemeClr val="bg1"/>
                </a:solidFill>
              </a:defRPr>
            </a:lvl4pPr>
            <a:lvl5pPr marL="1828727" indent="0" algn="r">
              <a:buNone/>
              <a:defRPr>
                <a:solidFill>
                  <a:schemeClr val="bg1"/>
                </a:solidFill>
              </a:defRPr>
            </a:lvl5pPr>
          </a:lstStyle>
          <a:p>
            <a:pPr lvl="0"/>
            <a:r>
              <a:rPr lang="en-US"/>
              <a:t>THIS IS</a:t>
            </a:r>
            <a:br>
              <a:rPr lang="en-US"/>
            </a:br>
            <a:r>
              <a:rPr lang="en-US"/>
              <a:t>A SECTION BREAK</a:t>
            </a:r>
          </a:p>
        </p:txBody>
      </p:sp>
    </p:spTree>
    <p:extLst>
      <p:ext uri="{BB962C8B-B14F-4D97-AF65-F5344CB8AC3E}">
        <p14:creationId xmlns:p14="http://schemas.microsoft.com/office/powerpoint/2010/main" val="2370124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Break 03">
    <p:spTree>
      <p:nvGrpSpPr>
        <p:cNvPr id="1" name=""/>
        <p:cNvGrpSpPr/>
        <p:nvPr/>
      </p:nvGrpSpPr>
      <p:grpSpPr>
        <a:xfrm>
          <a:off x="0" y="0"/>
          <a:ext cx="0" cy="0"/>
          <a:chOff x="0" y="0"/>
          <a:chExt cx="0" cy="0"/>
        </a:xfrm>
      </p:grpSpPr>
      <p:pic>
        <p:nvPicPr>
          <p:cNvPr id="4" name="Picture 4" descr="Z:\Mediamark\4154 MM PPT Presentation\Exports ST2\Elements\Asset 4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483"/>
            <a:ext cx="14630400" cy="8229601"/>
          </a:xfrm>
          <a:prstGeom prst="rect">
            <a:avLst/>
          </a:prstGeom>
          <a:noFill/>
          <a:extLst>
            <a:ext uri="{909E8E84-426E-40DD-AFC4-6F175D3DCCD1}">
              <a14:hiddenFill xmlns:a14="http://schemas.microsoft.com/office/drawing/2010/main">
                <a:solidFill>
                  <a:srgbClr val="FFFFFF"/>
                </a:solidFill>
              </a14:hiddenFill>
            </a:ext>
          </a:extLst>
        </p:spPr>
      </p:pic>
      <p:sp>
        <p:nvSpPr>
          <p:cNvPr id="10" name="Picture Placeholder 9"/>
          <p:cNvSpPr>
            <a:spLocks noGrp="1"/>
          </p:cNvSpPr>
          <p:nvPr>
            <p:ph type="pic" sz="quarter" idx="11"/>
          </p:nvPr>
        </p:nvSpPr>
        <p:spPr>
          <a:xfrm>
            <a:off x="0" y="0"/>
            <a:ext cx="14630400" cy="8229600"/>
          </a:xfrm>
        </p:spPr>
        <p:txBody>
          <a:bodyPr/>
          <a:lstStyle/>
          <a:p>
            <a:r>
              <a:rPr lang="en-US"/>
              <a:t>Click icon to add picture</a:t>
            </a:r>
            <a:endParaRPr lang="en-ZA"/>
          </a:p>
        </p:txBody>
      </p:sp>
      <p:sp>
        <p:nvSpPr>
          <p:cNvPr id="5" name="object 118"/>
          <p:cNvSpPr txBox="1">
            <a:spLocks noGrp="1"/>
          </p:cNvSpPr>
          <p:nvPr>
            <p:ph type="title" idx="4294967295"/>
          </p:nvPr>
        </p:nvSpPr>
        <p:spPr>
          <a:xfrm>
            <a:off x="1446549" y="3871144"/>
            <a:ext cx="11737304" cy="487313"/>
          </a:xfrm>
          <a:prstGeom prst="rect">
            <a:avLst/>
          </a:prstGeom>
        </p:spPr>
        <p:txBody>
          <a:bodyPr vert="horz" wrap="square" lIns="0" tIns="12700" rIns="0" bIns="0" rtlCol="0">
            <a:spAutoFit/>
          </a:bodyPr>
          <a:lstStyle>
            <a:lvl1pPr>
              <a:lnSpc>
                <a:spcPts val="4488"/>
              </a:lnSpc>
              <a:spcBef>
                <a:spcPts val="120"/>
              </a:spcBef>
              <a:defRPr/>
            </a:lvl1pPr>
          </a:lstStyle>
          <a:p>
            <a:pPr>
              <a:lnSpc>
                <a:spcPts val="3740"/>
              </a:lnSpc>
              <a:spcBef>
                <a:spcPts val="100"/>
              </a:spcBef>
            </a:pPr>
            <a:r>
              <a:rPr lang="en-US" sz="5400" spc="-20">
                <a:solidFill>
                  <a:schemeClr val="bg1"/>
                </a:solidFill>
                <a:cs typeface="Courier New" panose="02070309020205020404" pitchFamily="49" charset="0"/>
              </a:rPr>
              <a:t>Click to edit Master title style</a:t>
            </a:r>
            <a:endParaRPr lang="en-ZA" sz="5400" b="0">
              <a:solidFill>
                <a:schemeClr val="bg1"/>
              </a:solidFill>
              <a:cs typeface="Courier New" panose="02070309020205020404" pitchFamily="49" charset="0"/>
            </a:endParaRPr>
          </a:p>
        </p:txBody>
      </p:sp>
      <p:pic>
        <p:nvPicPr>
          <p:cNvPr id="6" name="Picture 4" descr="Z:\Mediamark\4154 MM PPT Presentation\Exports ST2\Elements\Asset 10.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743700" y="6903882"/>
            <a:ext cx="1143000" cy="774700"/>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Connector 6"/>
          <p:cNvCxnSpPr/>
          <p:nvPr userDrawn="1"/>
        </p:nvCxnSpPr>
        <p:spPr>
          <a:xfrm flipH="1">
            <a:off x="0" y="7291233"/>
            <a:ext cx="6324600" cy="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flipH="1">
            <a:off x="8305800" y="7291234"/>
            <a:ext cx="6324600" cy="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57474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Break 04">
    <p:spTree>
      <p:nvGrpSpPr>
        <p:cNvPr id="1" name=""/>
        <p:cNvGrpSpPr/>
        <p:nvPr/>
      </p:nvGrpSpPr>
      <p:grpSpPr>
        <a:xfrm>
          <a:off x="0" y="0"/>
          <a:ext cx="0" cy="0"/>
          <a:chOff x="0" y="0"/>
          <a:chExt cx="0" cy="0"/>
        </a:xfrm>
      </p:grpSpPr>
      <p:grpSp>
        <p:nvGrpSpPr>
          <p:cNvPr id="16" name="Group 15"/>
          <p:cNvGrpSpPr/>
          <p:nvPr userDrawn="1"/>
        </p:nvGrpSpPr>
        <p:grpSpPr>
          <a:xfrm>
            <a:off x="0" y="-2"/>
            <a:ext cx="14630400" cy="8260513"/>
            <a:chOff x="0" y="-3"/>
            <a:chExt cx="14630400" cy="8260513"/>
          </a:xfrm>
        </p:grpSpPr>
        <p:pic>
          <p:nvPicPr>
            <p:cNvPr id="9" name="Picture 4"/>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7657" r="7657"/>
            <a:stretch/>
          </p:blipFill>
          <p:spPr bwMode="auto">
            <a:xfrm rot="16200000">
              <a:off x="3184943" y="-3184946"/>
              <a:ext cx="8260513" cy="14630400"/>
            </a:xfrm>
            <a:prstGeom prst="rect">
              <a:avLst/>
            </a:prstGeom>
            <a:noFill/>
            <a:extLst>
              <a:ext uri="{909E8E84-426E-40DD-AFC4-6F175D3DCCD1}">
                <a14:hiddenFill xmlns:a14="http://schemas.microsoft.com/office/drawing/2010/main">
                  <a:solidFill>
                    <a:srgbClr val="FFFFFF"/>
                  </a:solidFill>
                </a14:hiddenFill>
              </a:ext>
            </a:extLst>
          </p:spPr>
        </p:pic>
        <p:sp>
          <p:nvSpPr>
            <p:cNvPr id="10" name="Rounded Rectangle 9"/>
            <p:cNvSpPr/>
            <p:nvPr userDrawn="1"/>
          </p:nvSpPr>
          <p:spPr>
            <a:xfrm>
              <a:off x="12190" y="0"/>
              <a:ext cx="14618210" cy="8260510"/>
            </a:xfrm>
            <a:prstGeom prst="roundRect">
              <a:avLst>
                <a:gd name="adj" fmla="val 0"/>
              </a:avLst>
            </a:prstGeom>
            <a:gradFill>
              <a:gsLst>
                <a:gs pos="0">
                  <a:srgbClr val="F2663C">
                    <a:alpha val="20000"/>
                  </a:srgbClr>
                </a:gs>
                <a:gs pos="100000">
                  <a:srgbClr val="EE255E">
                    <a:alpha val="20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grpSp>
      <p:sp>
        <p:nvSpPr>
          <p:cNvPr id="18" name="Picture Placeholder 17"/>
          <p:cNvSpPr>
            <a:spLocks noGrp="1"/>
          </p:cNvSpPr>
          <p:nvPr>
            <p:ph type="pic" sz="quarter" idx="10"/>
          </p:nvPr>
        </p:nvSpPr>
        <p:spPr>
          <a:xfrm>
            <a:off x="-1" y="-31259"/>
            <a:ext cx="14630400" cy="8259763"/>
          </a:xfrm>
        </p:spPr>
        <p:txBody>
          <a:bodyPr/>
          <a:lstStyle/>
          <a:p>
            <a:r>
              <a:rPr lang="en-US"/>
              <a:t>Click icon to add picture</a:t>
            </a:r>
            <a:endParaRPr lang="en-ZA"/>
          </a:p>
        </p:txBody>
      </p:sp>
      <p:sp>
        <p:nvSpPr>
          <p:cNvPr id="11" name="object 118"/>
          <p:cNvSpPr txBox="1">
            <a:spLocks noGrp="1"/>
          </p:cNvSpPr>
          <p:nvPr>
            <p:ph type="title" idx="4294967295"/>
          </p:nvPr>
        </p:nvSpPr>
        <p:spPr>
          <a:xfrm>
            <a:off x="1446549" y="3871144"/>
            <a:ext cx="11737304" cy="487313"/>
          </a:xfrm>
          <a:prstGeom prst="rect">
            <a:avLst/>
          </a:prstGeom>
        </p:spPr>
        <p:txBody>
          <a:bodyPr vert="horz" wrap="square" lIns="0" tIns="12700" rIns="0" bIns="0" rtlCol="0">
            <a:spAutoFit/>
          </a:bodyPr>
          <a:lstStyle>
            <a:lvl1pPr>
              <a:lnSpc>
                <a:spcPts val="4488"/>
              </a:lnSpc>
              <a:spcBef>
                <a:spcPts val="120"/>
              </a:spcBef>
              <a:defRPr/>
            </a:lvl1pPr>
          </a:lstStyle>
          <a:p>
            <a:pPr>
              <a:lnSpc>
                <a:spcPts val="3740"/>
              </a:lnSpc>
              <a:spcBef>
                <a:spcPts val="100"/>
              </a:spcBef>
            </a:pPr>
            <a:r>
              <a:rPr lang="en-US" sz="5400" spc="-20">
                <a:cs typeface="Courier New" panose="02070309020205020404" pitchFamily="49" charset="0"/>
              </a:rPr>
              <a:t>Click to edit Master title style</a:t>
            </a:r>
            <a:endParaRPr lang="en-ZA" sz="5400" b="0">
              <a:cs typeface="Courier New" panose="02070309020205020404" pitchFamily="49" charset="0"/>
            </a:endParaRPr>
          </a:p>
        </p:txBody>
      </p:sp>
      <p:cxnSp>
        <p:nvCxnSpPr>
          <p:cNvPr id="12" name="Straight Connector 11"/>
          <p:cNvCxnSpPr/>
          <p:nvPr userDrawn="1"/>
        </p:nvCxnSpPr>
        <p:spPr>
          <a:xfrm flipH="1">
            <a:off x="0" y="7291233"/>
            <a:ext cx="6324600"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flipH="1">
            <a:off x="8305800" y="7291234"/>
            <a:ext cx="6324600"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4" name="Picture 3" descr="Z:\Mediamark\4154 MM PPT Presentation\Exports ST2\Elements\Asset 1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743700" y="6903882"/>
            <a:ext cx="1143000" cy="774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26012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Break 05">
    <p:spTree>
      <p:nvGrpSpPr>
        <p:cNvPr id="1" name=""/>
        <p:cNvGrpSpPr/>
        <p:nvPr/>
      </p:nvGrpSpPr>
      <p:grpSpPr>
        <a:xfrm>
          <a:off x="0" y="0"/>
          <a:ext cx="0" cy="0"/>
          <a:chOff x="0" y="0"/>
          <a:chExt cx="0" cy="0"/>
        </a:xfrm>
      </p:grpSpPr>
      <p:pic>
        <p:nvPicPr>
          <p:cNvPr id="4" name="Picture 4" descr="Z:\Mediamark\4154 MM PPT Presentation\Exports ST2\Elements\Asset 4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483"/>
            <a:ext cx="14630400" cy="8229601"/>
          </a:xfrm>
          <a:prstGeom prst="rect">
            <a:avLst/>
          </a:prstGeom>
          <a:noFill/>
          <a:extLst>
            <a:ext uri="{909E8E84-426E-40DD-AFC4-6F175D3DCCD1}">
              <a14:hiddenFill xmlns:a14="http://schemas.microsoft.com/office/drawing/2010/main">
                <a:solidFill>
                  <a:srgbClr val="FFFFFF"/>
                </a:solidFill>
              </a14:hiddenFill>
            </a:ext>
          </a:extLst>
        </p:spPr>
      </p:pic>
      <p:sp>
        <p:nvSpPr>
          <p:cNvPr id="11" name="Picture Placeholder 10"/>
          <p:cNvSpPr>
            <a:spLocks noGrp="1"/>
          </p:cNvSpPr>
          <p:nvPr>
            <p:ph type="pic" sz="quarter" idx="10"/>
          </p:nvPr>
        </p:nvSpPr>
        <p:spPr>
          <a:xfrm>
            <a:off x="0" y="0"/>
            <a:ext cx="14630400" cy="8229600"/>
          </a:xfrm>
        </p:spPr>
        <p:txBody>
          <a:bodyPr/>
          <a:lstStyle/>
          <a:p>
            <a:r>
              <a:rPr lang="en-US"/>
              <a:t>Click icon to add picture</a:t>
            </a:r>
            <a:endParaRPr lang="en-ZA"/>
          </a:p>
        </p:txBody>
      </p:sp>
      <p:cxnSp>
        <p:nvCxnSpPr>
          <p:cNvPr id="5" name="Straight Connector 4"/>
          <p:cNvCxnSpPr/>
          <p:nvPr userDrawn="1"/>
        </p:nvCxnSpPr>
        <p:spPr>
          <a:xfrm>
            <a:off x="903218" y="1"/>
            <a:ext cx="0" cy="33227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userDrawn="1"/>
        </p:nvCxnSpPr>
        <p:spPr>
          <a:xfrm>
            <a:off x="897430" y="5050905"/>
            <a:ext cx="0" cy="317869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4" descr="Z:\Mediamark\4154 MM PPT Presentation\Exports ST2\Elements\Asset 10.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25930" y="3727451"/>
            <a:ext cx="1143000" cy="774700"/>
          </a:xfrm>
          <a:prstGeom prst="rect">
            <a:avLst/>
          </a:prstGeom>
          <a:noFill/>
          <a:extLst>
            <a:ext uri="{909E8E84-426E-40DD-AFC4-6F175D3DCCD1}">
              <a14:hiddenFill xmlns:a14="http://schemas.microsoft.com/office/drawing/2010/main">
                <a:solidFill>
                  <a:srgbClr val="FFFFFF"/>
                </a:solidFill>
              </a14:hiddenFill>
            </a:ext>
          </a:extLst>
        </p:spPr>
      </p:pic>
      <p:sp>
        <p:nvSpPr>
          <p:cNvPr id="9" name="object 118"/>
          <p:cNvSpPr txBox="1">
            <a:spLocks noGrp="1"/>
          </p:cNvSpPr>
          <p:nvPr>
            <p:ph type="title" idx="4294967295"/>
          </p:nvPr>
        </p:nvSpPr>
        <p:spPr>
          <a:xfrm>
            <a:off x="2274640" y="4042793"/>
            <a:ext cx="11737304" cy="487313"/>
          </a:xfrm>
          <a:prstGeom prst="rect">
            <a:avLst/>
          </a:prstGeom>
        </p:spPr>
        <p:txBody>
          <a:bodyPr vert="horz" wrap="square" lIns="0" tIns="12700" rIns="0" bIns="0" rtlCol="0">
            <a:spAutoFit/>
          </a:bodyPr>
          <a:lstStyle>
            <a:lvl1pPr algn="l">
              <a:lnSpc>
                <a:spcPts val="4488"/>
              </a:lnSpc>
              <a:spcBef>
                <a:spcPts val="120"/>
              </a:spcBef>
              <a:defRPr/>
            </a:lvl1pPr>
          </a:lstStyle>
          <a:p>
            <a:pPr>
              <a:lnSpc>
                <a:spcPts val="3740"/>
              </a:lnSpc>
              <a:spcBef>
                <a:spcPts val="100"/>
              </a:spcBef>
            </a:pPr>
            <a:r>
              <a:rPr lang="en-US" sz="5400" spc="-20">
                <a:solidFill>
                  <a:schemeClr val="bg1"/>
                </a:solidFill>
                <a:cs typeface="Courier New" panose="02070309020205020404" pitchFamily="49" charset="0"/>
              </a:rPr>
              <a:t>Click to edit Master title style</a:t>
            </a:r>
            <a:endParaRPr lang="en-ZA" sz="5400" b="0">
              <a:solidFill>
                <a:schemeClr val="bg1"/>
              </a:solidFill>
              <a:cs typeface="Courier New" panose="02070309020205020404" pitchFamily="49" charset="0"/>
            </a:endParaRPr>
          </a:p>
        </p:txBody>
      </p:sp>
    </p:spTree>
    <p:extLst>
      <p:ext uri="{BB962C8B-B14F-4D97-AF65-F5344CB8AC3E}">
        <p14:creationId xmlns:p14="http://schemas.microsoft.com/office/powerpoint/2010/main" val="5785731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Break 06">
    <p:spTree>
      <p:nvGrpSpPr>
        <p:cNvPr id="1" name=""/>
        <p:cNvGrpSpPr/>
        <p:nvPr/>
      </p:nvGrpSpPr>
      <p:grpSpPr>
        <a:xfrm>
          <a:off x="0" y="0"/>
          <a:ext cx="0" cy="0"/>
          <a:chOff x="0" y="0"/>
          <a:chExt cx="0" cy="0"/>
        </a:xfrm>
      </p:grpSpPr>
      <p:grpSp>
        <p:nvGrpSpPr>
          <p:cNvPr id="12" name="Group 11"/>
          <p:cNvGrpSpPr/>
          <p:nvPr userDrawn="1"/>
        </p:nvGrpSpPr>
        <p:grpSpPr>
          <a:xfrm>
            <a:off x="0" y="-2"/>
            <a:ext cx="14630400" cy="8260513"/>
            <a:chOff x="0" y="-3"/>
            <a:chExt cx="14630400" cy="8260513"/>
          </a:xfrm>
        </p:grpSpPr>
        <p:pic>
          <p:nvPicPr>
            <p:cNvPr id="13" name="Picture 4"/>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7657" r="7657"/>
            <a:stretch/>
          </p:blipFill>
          <p:spPr bwMode="auto">
            <a:xfrm rot="16200000">
              <a:off x="3184943" y="-3184946"/>
              <a:ext cx="8260513" cy="14630400"/>
            </a:xfrm>
            <a:prstGeom prst="rect">
              <a:avLst/>
            </a:prstGeom>
            <a:noFill/>
            <a:extLst>
              <a:ext uri="{909E8E84-426E-40DD-AFC4-6F175D3DCCD1}">
                <a14:hiddenFill xmlns:a14="http://schemas.microsoft.com/office/drawing/2010/main">
                  <a:solidFill>
                    <a:srgbClr val="FFFFFF"/>
                  </a:solidFill>
                </a14:hiddenFill>
              </a:ext>
            </a:extLst>
          </p:spPr>
        </p:pic>
        <p:sp>
          <p:nvSpPr>
            <p:cNvPr id="14" name="Rounded Rectangle 13"/>
            <p:cNvSpPr/>
            <p:nvPr userDrawn="1"/>
          </p:nvSpPr>
          <p:spPr>
            <a:xfrm>
              <a:off x="12190" y="0"/>
              <a:ext cx="14618210" cy="8260510"/>
            </a:xfrm>
            <a:prstGeom prst="roundRect">
              <a:avLst>
                <a:gd name="adj" fmla="val 0"/>
              </a:avLst>
            </a:prstGeom>
            <a:gradFill>
              <a:gsLst>
                <a:gs pos="0">
                  <a:srgbClr val="F2663C">
                    <a:alpha val="20000"/>
                  </a:srgbClr>
                </a:gs>
                <a:gs pos="100000">
                  <a:srgbClr val="EE255E">
                    <a:alpha val="20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grpSp>
      <p:cxnSp>
        <p:nvCxnSpPr>
          <p:cNvPr id="6" name="Straight Connector 5"/>
          <p:cNvCxnSpPr/>
          <p:nvPr userDrawn="1"/>
        </p:nvCxnSpPr>
        <p:spPr>
          <a:xfrm>
            <a:off x="903218" y="1"/>
            <a:ext cx="0" cy="33227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a:off x="897430" y="5050905"/>
            <a:ext cx="0" cy="31786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3" descr="Z:\Mediamark\4154 MM PPT Presentation\Exports ST2\Elements\Asset 1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31718" y="3740394"/>
            <a:ext cx="1143000" cy="774700"/>
          </a:xfrm>
          <a:prstGeom prst="rect">
            <a:avLst/>
          </a:prstGeom>
          <a:noFill/>
          <a:extLst>
            <a:ext uri="{909E8E84-426E-40DD-AFC4-6F175D3DCCD1}">
              <a14:hiddenFill xmlns:a14="http://schemas.microsoft.com/office/drawing/2010/main">
                <a:solidFill>
                  <a:srgbClr val="FFFFFF"/>
                </a:solidFill>
              </a14:hiddenFill>
            </a:ext>
          </a:extLst>
        </p:spPr>
      </p:pic>
      <p:sp>
        <p:nvSpPr>
          <p:cNvPr id="10" name="object 118"/>
          <p:cNvSpPr txBox="1">
            <a:spLocks noGrp="1"/>
          </p:cNvSpPr>
          <p:nvPr>
            <p:ph type="title" idx="4294967295"/>
          </p:nvPr>
        </p:nvSpPr>
        <p:spPr>
          <a:xfrm>
            <a:off x="2274640" y="4067158"/>
            <a:ext cx="11737304" cy="487313"/>
          </a:xfrm>
          <a:prstGeom prst="rect">
            <a:avLst/>
          </a:prstGeom>
        </p:spPr>
        <p:txBody>
          <a:bodyPr vert="horz" wrap="square" lIns="0" tIns="12700" rIns="0" bIns="0" rtlCol="0">
            <a:spAutoFit/>
          </a:bodyPr>
          <a:lstStyle>
            <a:lvl1pPr algn="l">
              <a:lnSpc>
                <a:spcPts val="4488"/>
              </a:lnSpc>
              <a:spcBef>
                <a:spcPts val="120"/>
              </a:spcBef>
              <a:defRPr/>
            </a:lvl1pPr>
          </a:lstStyle>
          <a:p>
            <a:pPr>
              <a:lnSpc>
                <a:spcPts val="3740"/>
              </a:lnSpc>
              <a:spcBef>
                <a:spcPts val="100"/>
              </a:spcBef>
            </a:pPr>
            <a:r>
              <a:rPr lang="en-US" sz="5400" spc="-20">
                <a:cs typeface="Courier New" panose="02070309020205020404" pitchFamily="49" charset="0"/>
              </a:rPr>
              <a:t>Click to edit Master title style</a:t>
            </a:r>
            <a:endParaRPr lang="en-ZA" sz="5400" b="0">
              <a:cs typeface="Courier New" panose="02070309020205020404" pitchFamily="49" charset="0"/>
            </a:endParaRPr>
          </a:p>
        </p:txBody>
      </p:sp>
      <p:sp>
        <p:nvSpPr>
          <p:cNvPr id="11" name="Picture Placeholder 17"/>
          <p:cNvSpPr>
            <a:spLocks noGrp="1"/>
          </p:cNvSpPr>
          <p:nvPr>
            <p:ph type="pic" sz="quarter" idx="10"/>
          </p:nvPr>
        </p:nvSpPr>
        <p:spPr>
          <a:xfrm>
            <a:off x="0" y="0"/>
            <a:ext cx="14630400" cy="8259763"/>
          </a:xfrm>
        </p:spPr>
        <p:txBody>
          <a:bodyPr/>
          <a:lstStyle/>
          <a:p>
            <a:r>
              <a:rPr lang="en-US"/>
              <a:t>Click icon to add picture</a:t>
            </a:r>
            <a:endParaRPr lang="en-ZA"/>
          </a:p>
        </p:txBody>
      </p:sp>
    </p:spTree>
    <p:extLst>
      <p:ext uri="{BB962C8B-B14F-4D97-AF65-F5344CB8AC3E}">
        <p14:creationId xmlns:p14="http://schemas.microsoft.com/office/powerpoint/2010/main" val="31077511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ffering Slide 01">
    <p:spTree>
      <p:nvGrpSpPr>
        <p:cNvPr id="1" name=""/>
        <p:cNvGrpSpPr/>
        <p:nvPr/>
      </p:nvGrpSpPr>
      <p:grpSpPr>
        <a:xfrm>
          <a:off x="0" y="0"/>
          <a:ext cx="0" cy="0"/>
          <a:chOff x="0" y="0"/>
          <a:chExt cx="0" cy="0"/>
        </a:xfrm>
      </p:grpSpPr>
      <p:sp>
        <p:nvSpPr>
          <p:cNvPr id="6" name="Rectangle 5"/>
          <p:cNvSpPr/>
          <p:nvPr userDrawn="1"/>
        </p:nvSpPr>
        <p:spPr>
          <a:xfrm>
            <a:off x="0" y="-2"/>
            <a:ext cx="14628494"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43" name="Picture Placeholder 42"/>
          <p:cNvSpPr>
            <a:spLocks noGrp="1"/>
          </p:cNvSpPr>
          <p:nvPr>
            <p:ph type="pic" sz="quarter" idx="12"/>
          </p:nvPr>
        </p:nvSpPr>
        <p:spPr>
          <a:xfrm>
            <a:off x="8697913" y="-12699"/>
            <a:ext cx="4953000" cy="8247064"/>
          </a:xfrm>
        </p:spPr>
        <p:txBody>
          <a:bodyPr/>
          <a:lstStyle>
            <a:lvl1pPr>
              <a:defRPr>
                <a:solidFill>
                  <a:schemeClr val="bg1"/>
                </a:solidFill>
              </a:defRPr>
            </a:lvl1pPr>
          </a:lstStyle>
          <a:p>
            <a:r>
              <a:rPr lang="en-US"/>
              <a:t>Click icon to add picture</a:t>
            </a:r>
            <a:endParaRPr lang="en-ZA"/>
          </a:p>
        </p:txBody>
      </p:sp>
      <p:sp>
        <p:nvSpPr>
          <p:cNvPr id="8" name="Rounded Rectangle 7"/>
          <p:cNvSpPr/>
          <p:nvPr userDrawn="1"/>
        </p:nvSpPr>
        <p:spPr>
          <a:xfrm>
            <a:off x="7613714" y="1752646"/>
            <a:ext cx="2167172" cy="4851679"/>
          </a:xfrm>
          <a:prstGeom prst="roundRect">
            <a:avLst>
              <a:gd name="adj" fmla="val 0"/>
            </a:avLst>
          </a:prstGeom>
          <a:gradFill>
            <a:gsLst>
              <a:gs pos="0">
                <a:srgbClr val="F2663C">
                  <a:alpha val="80000"/>
                </a:srgbClr>
              </a:gs>
              <a:gs pos="100000">
                <a:srgbClr val="EE255E">
                  <a:alpha val="80000"/>
                </a:srgbClr>
              </a:gs>
            </a:gsLst>
            <a:lin ang="5400000" scaled="0"/>
          </a:gradFill>
          <a:ln>
            <a:noFill/>
          </a:ln>
          <a:effectLst>
            <a:outerShdw blurRad="342900" dist="177800" dir="8700000" sx="108000" sy="108000" algn="b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41" name="Slide Number Placeholder 5"/>
          <p:cNvSpPr>
            <a:spLocks noGrp="1"/>
          </p:cNvSpPr>
          <p:nvPr>
            <p:ph type="sldNum" sz="quarter" idx="4"/>
          </p:nvPr>
        </p:nvSpPr>
        <p:spPr>
          <a:xfrm>
            <a:off x="13944601" y="7620001"/>
            <a:ext cx="517525" cy="438150"/>
          </a:xfrm>
          <a:prstGeom prst="rect">
            <a:avLst/>
          </a:prstGeom>
        </p:spPr>
        <p:txBody>
          <a:bodyPr vert="horz" lIns="91440" tIns="45720" rIns="91440" bIns="45720" rtlCol="0" anchor="ctr"/>
          <a:lstStyle>
            <a:lvl1pPr algn="r">
              <a:defRPr sz="1800" b="1">
                <a:solidFill>
                  <a:schemeClr val="bg1"/>
                </a:solidFill>
                <a:latin typeface="Avenir Next LT Pro" panose="020B0504020202020204" pitchFamily="34" charset="0"/>
              </a:defRPr>
            </a:lvl1pPr>
          </a:lstStyle>
          <a:p>
            <a:fld id="{63074541-BBA4-490B-840D-9A1F4C3CCF21}" type="slidenum">
              <a:rPr lang="en-ZA" smtClean="0"/>
              <a:pPr/>
              <a:t>‹#›</a:t>
            </a:fld>
            <a:endParaRPr lang="en-ZA"/>
          </a:p>
        </p:txBody>
      </p:sp>
      <p:grpSp>
        <p:nvGrpSpPr>
          <p:cNvPr id="44" name="object 3"/>
          <p:cNvGrpSpPr/>
          <p:nvPr userDrawn="1"/>
        </p:nvGrpSpPr>
        <p:grpSpPr>
          <a:xfrm>
            <a:off x="0" y="0"/>
            <a:ext cx="767716" cy="8229600"/>
            <a:chOff x="0" y="0"/>
            <a:chExt cx="767715" cy="8229600"/>
          </a:xfrm>
        </p:grpSpPr>
        <p:pic>
          <p:nvPicPr>
            <p:cNvPr id="45" name="object 4"/>
            <p:cNvPicPr/>
            <p:nvPr/>
          </p:nvPicPr>
          <p:blipFill>
            <a:blip r:embed="rId2" cstate="print"/>
            <a:stretch>
              <a:fillRect/>
            </a:stretch>
          </p:blipFill>
          <p:spPr>
            <a:xfrm>
              <a:off x="0" y="0"/>
              <a:ext cx="767638" cy="8229599"/>
            </a:xfrm>
            <a:prstGeom prst="rect">
              <a:avLst/>
            </a:prstGeom>
          </p:spPr>
        </p:pic>
        <p:sp>
          <p:nvSpPr>
            <p:cNvPr id="46"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sz="1500"/>
            </a:p>
          </p:txBody>
        </p:sp>
        <p:pic>
          <p:nvPicPr>
            <p:cNvPr id="47" name="object 6"/>
            <p:cNvPicPr/>
            <p:nvPr/>
          </p:nvPicPr>
          <p:blipFill>
            <a:blip r:embed="rId3" cstate="print"/>
            <a:stretch>
              <a:fillRect/>
            </a:stretch>
          </p:blipFill>
          <p:spPr>
            <a:xfrm>
              <a:off x="315911" y="5567098"/>
              <a:ext cx="135813" cy="90106"/>
            </a:xfrm>
            <a:prstGeom prst="rect">
              <a:avLst/>
            </a:prstGeom>
          </p:spPr>
        </p:pic>
        <p:pic>
          <p:nvPicPr>
            <p:cNvPr id="48" name="object 7"/>
            <p:cNvPicPr/>
            <p:nvPr/>
          </p:nvPicPr>
          <p:blipFill>
            <a:blip r:embed="rId4" cstate="print"/>
            <a:stretch>
              <a:fillRect/>
            </a:stretch>
          </p:blipFill>
          <p:spPr>
            <a:xfrm>
              <a:off x="315915" y="5179177"/>
              <a:ext cx="135813" cy="351579"/>
            </a:xfrm>
            <a:prstGeom prst="rect">
              <a:avLst/>
            </a:prstGeom>
          </p:spPr>
        </p:pic>
        <p:pic>
          <p:nvPicPr>
            <p:cNvPr id="49" name="object 8"/>
            <p:cNvPicPr/>
            <p:nvPr/>
          </p:nvPicPr>
          <p:blipFill>
            <a:blip r:embed="rId5" cstate="print"/>
            <a:stretch>
              <a:fillRect/>
            </a:stretch>
          </p:blipFill>
          <p:spPr>
            <a:xfrm>
              <a:off x="318197" y="5066068"/>
              <a:ext cx="131254" cy="79247"/>
            </a:xfrm>
            <a:prstGeom prst="rect">
              <a:avLst/>
            </a:prstGeom>
          </p:spPr>
        </p:pic>
        <p:sp>
          <p:nvSpPr>
            <p:cNvPr id="50"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sz="1500"/>
            </a:p>
          </p:txBody>
        </p:sp>
        <p:pic>
          <p:nvPicPr>
            <p:cNvPr id="51" name="object 10"/>
            <p:cNvPicPr/>
            <p:nvPr/>
          </p:nvPicPr>
          <p:blipFill>
            <a:blip r:embed="rId6" cstate="print"/>
            <a:stretch>
              <a:fillRect/>
            </a:stretch>
          </p:blipFill>
          <p:spPr>
            <a:xfrm>
              <a:off x="315915" y="4739087"/>
              <a:ext cx="135813" cy="132956"/>
            </a:xfrm>
            <a:prstGeom prst="rect">
              <a:avLst/>
            </a:prstGeom>
          </p:spPr>
        </p:pic>
        <p:pic>
          <p:nvPicPr>
            <p:cNvPr id="52" name="object 11"/>
            <p:cNvPicPr/>
            <p:nvPr/>
          </p:nvPicPr>
          <p:blipFill>
            <a:blip r:embed="rId7" cstate="print"/>
            <a:stretch>
              <a:fillRect/>
            </a:stretch>
          </p:blipFill>
          <p:spPr>
            <a:xfrm>
              <a:off x="318192" y="4612463"/>
              <a:ext cx="131254" cy="89535"/>
            </a:xfrm>
            <a:prstGeom prst="rect">
              <a:avLst/>
            </a:prstGeom>
          </p:spPr>
        </p:pic>
        <p:pic>
          <p:nvPicPr>
            <p:cNvPr id="53" name="object 12"/>
            <p:cNvPicPr/>
            <p:nvPr/>
          </p:nvPicPr>
          <p:blipFill>
            <a:blip r:embed="rId8" cstate="print"/>
            <a:stretch>
              <a:fillRect/>
            </a:stretch>
          </p:blipFill>
          <p:spPr>
            <a:xfrm>
              <a:off x="318197" y="4319961"/>
              <a:ext cx="131254" cy="79248"/>
            </a:xfrm>
            <a:prstGeom prst="rect">
              <a:avLst/>
            </a:prstGeom>
          </p:spPr>
        </p:pic>
        <p:pic>
          <p:nvPicPr>
            <p:cNvPr id="54" name="object 13"/>
            <p:cNvPicPr/>
            <p:nvPr/>
          </p:nvPicPr>
          <p:blipFill>
            <a:blip r:embed="rId3" cstate="print"/>
            <a:stretch>
              <a:fillRect/>
            </a:stretch>
          </p:blipFill>
          <p:spPr>
            <a:xfrm>
              <a:off x="315911" y="4435552"/>
              <a:ext cx="135813" cy="90106"/>
            </a:xfrm>
            <a:prstGeom prst="rect">
              <a:avLst/>
            </a:prstGeom>
          </p:spPr>
        </p:pic>
        <p:pic>
          <p:nvPicPr>
            <p:cNvPr id="55" name="object 14"/>
            <p:cNvPicPr/>
            <p:nvPr/>
          </p:nvPicPr>
          <p:blipFill>
            <a:blip r:embed="rId9" cstate="print"/>
            <a:stretch>
              <a:fillRect/>
            </a:stretch>
          </p:blipFill>
          <p:spPr>
            <a:xfrm>
              <a:off x="315915" y="4062115"/>
              <a:ext cx="135813" cy="232741"/>
            </a:xfrm>
            <a:prstGeom prst="rect">
              <a:avLst/>
            </a:prstGeom>
          </p:spPr>
        </p:pic>
        <p:sp>
          <p:nvSpPr>
            <p:cNvPr id="56"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sz="1500"/>
            </a:p>
          </p:txBody>
        </p:sp>
        <p:pic>
          <p:nvPicPr>
            <p:cNvPr id="57" name="object 16"/>
            <p:cNvPicPr/>
            <p:nvPr/>
          </p:nvPicPr>
          <p:blipFill>
            <a:blip r:embed="rId6" cstate="print"/>
            <a:stretch>
              <a:fillRect/>
            </a:stretch>
          </p:blipFill>
          <p:spPr>
            <a:xfrm>
              <a:off x="315915" y="3843489"/>
              <a:ext cx="135813" cy="132956"/>
            </a:xfrm>
            <a:prstGeom prst="rect">
              <a:avLst/>
            </a:prstGeom>
          </p:spPr>
        </p:pic>
        <p:pic>
          <p:nvPicPr>
            <p:cNvPr id="58" name="object 17"/>
            <p:cNvPicPr/>
            <p:nvPr/>
          </p:nvPicPr>
          <p:blipFill>
            <a:blip r:embed="rId10" cstate="print"/>
            <a:stretch>
              <a:fillRect/>
            </a:stretch>
          </p:blipFill>
          <p:spPr>
            <a:xfrm>
              <a:off x="318194" y="3711721"/>
              <a:ext cx="131254" cy="94678"/>
            </a:xfrm>
            <a:prstGeom prst="rect">
              <a:avLst/>
            </a:prstGeom>
          </p:spPr>
        </p:pic>
        <p:sp>
          <p:nvSpPr>
            <p:cNvPr id="59"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sz="1500"/>
            </a:p>
          </p:txBody>
        </p:sp>
        <p:pic>
          <p:nvPicPr>
            <p:cNvPr id="60" name="object 19"/>
            <p:cNvPicPr/>
            <p:nvPr/>
          </p:nvPicPr>
          <p:blipFill>
            <a:blip r:embed="rId8" cstate="print"/>
            <a:stretch>
              <a:fillRect/>
            </a:stretch>
          </p:blipFill>
          <p:spPr>
            <a:xfrm>
              <a:off x="318197" y="3140424"/>
              <a:ext cx="131254" cy="79248"/>
            </a:xfrm>
            <a:prstGeom prst="rect">
              <a:avLst/>
            </a:prstGeom>
          </p:spPr>
        </p:pic>
        <p:sp>
          <p:nvSpPr>
            <p:cNvPr id="61"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sz="1500"/>
            </a:p>
          </p:txBody>
        </p:sp>
        <p:pic>
          <p:nvPicPr>
            <p:cNvPr id="62" name="object 21"/>
            <p:cNvPicPr/>
            <p:nvPr/>
          </p:nvPicPr>
          <p:blipFill>
            <a:blip r:embed="rId8" cstate="print"/>
            <a:stretch>
              <a:fillRect/>
            </a:stretch>
          </p:blipFill>
          <p:spPr>
            <a:xfrm>
              <a:off x="318197" y="2821069"/>
              <a:ext cx="131254" cy="79248"/>
            </a:xfrm>
            <a:prstGeom prst="rect">
              <a:avLst/>
            </a:prstGeom>
          </p:spPr>
        </p:pic>
        <p:pic>
          <p:nvPicPr>
            <p:cNvPr id="63" name="object 22"/>
            <p:cNvPicPr/>
            <p:nvPr/>
          </p:nvPicPr>
          <p:blipFill>
            <a:blip r:embed="rId11" cstate="print"/>
            <a:stretch>
              <a:fillRect/>
            </a:stretch>
          </p:blipFill>
          <p:spPr>
            <a:xfrm>
              <a:off x="318192" y="2694056"/>
              <a:ext cx="131254" cy="89535"/>
            </a:xfrm>
            <a:prstGeom prst="rect">
              <a:avLst/>
            </a:prstGeom>
          </p:spPr>
        </p:pic>
        <p:pic>
          <p:nvPicPr>
            <p:cNvPr id="64" name="object 23"/>
            <p:cNvPicPr/>
            <p:nvPr/>
          </p:nvPicPr>
          <p:blipFill>
            <a:blip r:embed="rId8" cstate="print"/>
            <a:stretch>
              <a:fillRect/>
            </a:stretch>
          </p:blipFill>
          <p:spPr>
            <a:xfrm>
              <a:off x="318197" y="2577128"/>
              <a:ext cx="131254" cy="79248"/>
            </a:xfrm>
            <a:prstGeom prst="rect">
              <a:avLst/>
            </a:prstGeom>
          </p:spPr>
        </p:pic>
      </p:grpSp>
      <p:sp>
        <p:nvSpPr>
          <p:cNvPr id="65" name="Rounded Rectangle 64"/>
          <p:cNvSpPr/>
          <p:nvPr userDrawn="1"/>
        </p:nvSpPr>
        <p:spPr>
          <a:xfrm>
            <a:off x="12191" y="-12778"/>
            <a:ext cx="767296"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66" name="Picture 2" descr="Z:\Mediamark\4154 MM PPT Presentation\Exports ST2\Elements\Asset 10.png"/>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67" name="Text Placeholder 29"/>
          <p:cNvSpPr>
            <a:spLocks noGrp="1"/>
          </p:cNvSpPr>
          <p:nvPr>
            <p:ph type="body" sz="quarter" idx="15" hasCustomPrompt="1"/>
          </p:nvPr>
        </p:nvSpPr>
        <p:spPr>
          <a:xfrm>
            <a:off x="131665" y="1638300"/>
            <a:ext cx="517525" cy="4953000"/>
          </a:xfrm>
        </p:spPr>
        <p:txBody>
          <a:bodyPr vert="vert270" anchor="ctr" anchorCtr="1">
            <a:noAutofit/>
          </a:bodyPr>
          <a:lstStyle>
            <a:lvl1pPr marL="0" indent="0">
              <a:buNone/>
              <a:defRPr sz="1800">
                <a:solidFill>
                  <a:schemeClr val="bg1"/>
                </a:solidFill>
                <a:latin typeface="+mn-lt"/>
              </a:defRPr>
            </a:lvl1pPr>
            <a:lvl2pPr marL="457182" indent="0">
              <a:buNone/>
              <a:defRPr/>
            </a:lvl2pPr>
            <a:lvl3pPr marL="914364" indent="0">
              <a:buNone/>
              <a:defRPr/>
            </a:lvl3pPr>
            <a:lvl4pPr marL="1371545" indent="0">
              <a:buNone/>
              <a:defRPr/>
            </a:lvl4pPr>
            <a:lvl5pPr marL="1828727" indent="0">
              <a:buNone/>
              <a:defRPr/>
            </a:lvl5pPr>
          </a:lstStyle>
          <a:p>
            <a:pPr lvl="0"/>
            <a:r>
              <a:rPr lang="en-US"/>
              <a:t>SPACE FOR SECTION TITLE HERE</a:t>
            </a:r>
            <a:endParaRPr lang="en-ZA"/>
          </a:p>
        </p:txBody>
      </p:sp>
      <p:sp>
        <p:nvSpPr>
          <p:cNvPr id="68" name="Text Placeholder 2"/>
          <p:cNvSpPr>
            <a:spLocks noGrp="1"/>
          </p:cNvSpPr>
          <p:nvPr>
            <p:ph type="body" sz="quarter" idx="13" hasCustomPrompt="1"/>
          </p:nvPr>
        </p:nvSpPr>
        <p:spPr>
          <a:xfrm>
            <a:off x="1905000" y="3081489"/>
            <a:ext cx="4876800" cy="3090712"/>
          </a:xfrm>
        </p:spPr>
        <p:txBody>
          <a:bodyPr/>
          <a:lstStyle>
            <a:lvl1pPr marL="0" indent="0" algn="r">
              <a:buNone/>
              <a:defRPr baseline="0">
                <a:solidFill>
                  <a:schemeClr val="bg1"/>
                </a:solidFill>
              </a:defRPr>
            </a:lvl1pPr>
            <a:lvl2pPr marL="457182" indent="0" algn="r">
              <a:buNone/>
              <a:defRPr/>
            </a:lvl2pPr>
            <a:lvl3pPr marL="914364" indent="0" algn="r">
              <a:buNone/>
              <a:defRPr/>
            </a:lvl3pPr>
            <a:lvl4pPr marL="1371545" indent="0" algn="r">
              <a:buNone/>
              <a:defRPr/>
            </a:lvl4pPr>
            <a:lvl5pPr marL="1828727" indent="0" algn="r">
              <a:buNone/>
              <a:defRPr/>
            </a:lvl5pPr>
          </a:lstStyle>
          <a:p>
            <a:pPr lvl="0"/>
            <a:r>
              <a:rPr lang="en-US"/>
              <a:t>Place Paragraph Copy Here</a:t>
            </a:r>
            <a:endParaRPr lang="en-ZA"/>
          </a:p>
        </p:txBody>
      </p:sp>
      <p:sp>
        <p:nvSpPr>
          <p:cNvPr id="69" name="Text Placeholder 4"/>
          <p:cNvSpPr>
            <a:spLocks noGrp="1"/>
          </p:cNvSpPr>
          <p:nvPr>
            <p:ph type="body" sz="quarter" idx="14" hasCustomPrompt="1"/>
          </p:nvPr>
        </p:nvSpPr>
        <p:spPr>
          <a:xfrm>
            <a:off x="1905000" y="2416044"/>
            <a:ext cx="4876800" cy="457200"/>
          </a:xfrm>
        </p:spPr>
        <p:txBody>
          <a:bodyPr>
            <a:normAutofit/>
          </a:bodyPr>
          <a:lstStyle>
            <a:lvl1pPr marL="0" indent="0" algn="r">
              <a:buNone/>
              <a:defRPr sz="2400" b="1" baseline="0">
                <a:solidFill>
                  <a:schemeClr val="bg1"/>
                </a:solidFill>
              </a:defRPr>
            </a:lvl1pPr>
            <a:lvl2pPr marL="457182" indent="0" algn="r">
              <a:buNone/>
              <a:defRPr b="1"/>
            </a:lvl2pPr>
            <a:lvl3pPr marL="914364" indent="0" algn="r">
              <a:buNone/>
              <a:defRPr b="1"/>
            </a:lvl3pPr>
            <a:lvl4pPr marL="1371545" indent="0" algn="r">
              <a:buNone/>
              <a:defRPr b="1"/>
            </a:lvl4pPr>
            <a:lvl5pPr marL="1828727" indent="0" algn="r">
              <a:buNone/>
              <a:defRPr b="1"/>
            </a:lvl5pPr>
          </a:lstStyle>
          <a:p>
            <a:pPr lvl="0"/>
            <a:r>
              <a:rPr lang="en-US"/>
              <a:t>Share about offering here</a:t>
            </a:r>
            <a:endParaRPr lang="en-ZA"/>
          </a:p>
        </p:txBody>
      </p:sp>
    </p:spTree>
    <p:extLst>
      <p:ext uri="{BB962C8B-B14F-4D97-AF65-F5344CB8AC3E}">
        <p14:creationId xmlns:p14="http://schemas.microsoft.com/office/powerpoint/2010/main" val="13840815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ffering Slide 02">
    <p:spTree>
      <p:nvGrpSpPr>
        <p:cNvPr id="1" name=""/>
        <p:cNvGrpSpPr/>
        <p:nvPr/>
      </p:nvGrpSpPr>
      <p:grpSpPr>
        <a:xfrm>
          <a:off x="0" y="0"/>
          <a:ext cx="0" cy="0"/>
          <a:chOff x="0" y="0"/>
          <a:chExt cx="0" cy="0"/>
        </a:xfrm>
      </p:grpSpPr>
      <p:sp>
        <p:nvSpPr>
          <p:cNvPr id="43" name="Picture Placeholder 42"/>
          <p:cNvSpPr>
            <a:spLocks noGrp="1"/>
          </p:cNvSpPr>
          <p:nvPr>
            <p:ph type="pic" sz="quarter" idx="12"/>
          </p:nvPr>
        </p:nvSpPr>
        <p:spPr>
          <a:xfrm>
            <a:off x="8697913" y="-12699"/>
            <a:ext cx="4953000" cy="8247064"/>
          </a:xfrm>
        </p:spPr>
        <p:txBody>
          <a:bodyPr/>
          <a:lstStyle>
            <a:lvl1pPr>
              <a:defRPr>
                <a:solidFill>
                  <a:schemeClr val="tx1">
                    <a:lumMod val="95000"/>
                    <a:lumOff val="5000"/>
                  </a:schemeClr>
                </a:solidFill>
              </a:defRPr>
            </a:lvl1pPr>
          </a:lstStyle>
          <a:p>
            <a:r>
              <a:rPr lang="en-US"/>
              <a:t>Click icon to add picture</a:t>
            </a:r>
            <a:endParaRPr lang="en-ZA"/>
          </a:p>
        </p:txBody>
      </p:sp>
      <p:grpSp>
        <p:nvGrpSpPr>
          <p:cNvPr id="9" name="object 3"/>
          <p:cNvGrpSpPr/>
          <p:nvPr userDrawn="1"/>
        </p:nvGrpSpPr>
        <p:grpSpPr>
          <a:xfrm>
            <a:off x="0" y="0"/>
            <a:ext cx="767716" cy="8229600"/>
            <a:chOff x="0" y="0"/>
            <a:chExt cx="767715" cy="8229600"/>
          </a:xfrm>
        </p:grpSpPr>
        <p:pic>
          <p:nvPicPr>
            <p:cNvPr id="10" name="object 4"/>
            <p:cNvPicPr/>
            <p:nvPr/>
          </p:nvPicPr>
          <p:blipFill>
            <a:blip r:embed="rId2" cstate="print"/>
            <a:stretch>
              <a:fillRect/>
            </a:stretch>
          </p:blipFill>
          <p:spPr>
            <a:xfrm>
              <a:off x="0" y="0"/>
              <a:ext cx="767638" cy="8229599"/>
            </a:xfrm>
            <a:prstGeom prst="rect">
              <a:avLst/>
            </a:prstGeom>
          </p:spPr>
        </p:pic>
        <p:sp>
          <p:nvSpPr>
            <p:cNvPr id="11"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sz="1500"/>
            </a:p>
          </p:txBody>
        </p:sp>
        <p:pic>
          <p:nvPicPr>
            <p:cNvPr id="12" name="object 6"/>
            <p:cNvPicPr/>
            <p:nvPr/>
          </p:nvPicPr>
          <p:blipFill>
            <a:blip r:embed="rId3" cstate="print"/>
            <a:stretch>
              <a:fillRect/>
            </a:stretch>
          </p:blipFill>
          <p:spPr>
            <a:xfrm>
              <a:off x="315911" y="5567098"/>
              <a:ext cx="135813" cy="90106"/>
            </a:xfrm>
            <a:prstGeom prst="rect">
              <a:avLst/>
            </a:prstGeom>
          </p:spPr>
        </p:pic>
        <p:pic>
          <p:nvPicPr>
            <p:cNvPr id="13" name="object 7"/>
            <p:cNvPicPr/>
            <p:nvPr/>
          </p:nvPicPr>
          <p:blipFill>
            <a:blip r:embed="rId4" cstate="print"/>
            <a:stretch>
              <a:fillRect/>
            </a:stretch>
          </p:blipFill>
          <p:spPr>
            <a:xfrm>
              <a:off x="315915" y="5179177"/>
              <a:ext cx="135813" cy="351579"/>
            </a:xfrm>
            <a:prstGeom prst="rect">
              <a:avLst/>
            </a:prstGeom>
          </p:spPr>
        </p:pic>
        <p:pic>
          <p:nvPicPr>
            <p:cNvPr id="14" name="object 8"/>
            <p:cNvPicPr/>
            <p:nvPr/>
          </p:nvPicPr>
          <p:blipFill>
            <a:blip r:embed="rId5" cstate="print"/>
            <a:stretch>
              <a:fillRect/>
            </a:stretch>
          </p:blipFill>
          <p:spPr>
            <a:xfrm>
              <a:off x="318197" y="5066068"/>
              <a:ext cx="131254" cy="79247"/>
            </a:xfrm>
            <a:prstGeom prst="rect">
              <a:avLst/>
            </a:prstGeom>
          </p:spPr>
        </p:pic>
        <p:sp>
          <p:nvSpPr>
            <p:cNvPr id="15"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sz="1500"/>
            </a:p>
          </p:txBody>
        </p:sp>
        <p:pic>
          <p:nvPicPr>
            <p:cNvPr id="16" name="object 10"/>
            <p:cNvPicPr/>
            <p:nvPr/>
          </p:nvPicPr>
          <p:blipFill>
            <a:blip r:embed="rId6" cstate="print"/>
            <a:stretch>
              <a:fillRect/>
            </a:stretch>
          </p:blipFill>
          <p:spPr>
            <a:xfrm>
              <a:off x="315915" y="4739087"/>
              <a:ext cx="135813" cy="132956"/>
            </a:xfrm>
            <a:prstGeom prst="rect">
              <a:avLst/>
            </a:prstGeom>
          </p:spPr>
        </p:pic>
        <p:pic>
          <p:nvPicPr>
            <p:cNvPr id="17" name="object 11"/>
            <p:cNvPicPr/>
            <p:nvPr/>
          </p:nvPicPr>
          <p:blipFill>
            <a:blip r:embed="rId7" cstate="print"/>
            <a:stretch>
              <a:fillRect/>
            </a:stretch>
          </p:blipFill>
          <p:spPr>
            <a:xfrm>
              <a:off x="318192" y="4612463"/>
              <a:ext cx="131254" cy="89535"/>
            </a:xfrm>
            <a:prstGeom prst="rect">
              <a:avLst/>
            </a:prstGeom>
          </p:spPr>
        </p:pic>
        <p:pic>
          <p:nvPicPr>
            <p:cNvPr id="18" name="object 12"/>
            <p:cNvPicPr/>
            <p:nvPr/>
          </p:nvPicPr>
          <p:blipFill>
            <a:blip r:embed="rId8" cstate="print"/>
            <a:stretch>
              <a:fillRect/>
            </a:stretch>
          </p:blipFill>
          <p:spPr>
            <a:xfrm>
              <a:off x="318197" y="4319961"/>
              <a:ext cx="131254" cy="79248"/>
            </a:xfrm>
            <a:prstGeom prst="rect">
              <a:avLst/>
            </a:prstGeom>
          </p:spPr>
        </p:pic>
        <p:pic>
          <p:nvPicPr>
            <p:cNvPr id="19" name="object 13"/>
            <p:cNvPicPr/>
            <p:nvPr/>
          </p:nvPicPr>
          <p:blipFill>
            <a:blip r:embed="rId3" cstate="print"/>
            <a:stretch>
              <a:fillRect/>
            </a:stretch>
          </p:blipFill>
          <p:spPr>
            <a:xfrm>
              <a:off x="315911" y="4435552"/>
              <a:ext cx="135813" cy="90106"/>
            </a:xfrm>
            <a:prstGeom prst="rect">
              <a:avLst/>
            </a:prstGeom>
          </p:spPr>
        </p:pic>
        <p:pic>
          <p:nvPicPr>
            <p:cNvPr id="20" name="object 14"/>
            <p:cNvPicPr/>
            <p:nvPr/>
          </p:nvPicPr>
          <p:blipFill>
            <a:blip r:embed="rId9" cstate="print"/>
            <a:stretch>
              <a:fillRect/>
            </a:stretch>
          </p:blipFill>
          <p:spPr>
            <a:xfrm>
              <a:off x="315915" y="4062115"/>
              <a:ext cx="135813" cy="232741"/>
            </a:xfrm>
            <a:prstGeom prst="rect">
              <a:avLst/>
            </a:prstGeom>
          </p:spPr>
        </p:pic>
        <p:sp>
          <p:nvSpPr>
            <p:cNvPr id="21"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sz="1500"/>
            </a:p>
          </p:txBody>
        </p:sp>
        <p:pic>
          <p:nvPicPr>
            <p:cNvPr id="22" name="object 16"/>
            <p:cNvPicPr/>
            <p:nvPr/>
          </p:nvPicPr>
          <p:blipFill>
            <a:blip r:embed="rId6" cstate="print"/>
            <a:stretch>
              <a:fillRect/>
            </a:stretch>
          </p:blipFill>
          <p:spPr>
            <a:xfrm>
              <a:off x="315915" y="3843489"/>
              <a:ext cx="135813" cy="132956"/>
            </a:xfrm>
            <a:prstGeom prst="rect">
              <a:avLst/>
            </a:prstGeom>
          </p:spPr>
        </p:pic>
        <p:pic>
          <p:nvPicPr>
            <p:cNvPr id="23" name="object 17"/>
            <p:cNvPicPr/>
            <p:nvPr/>
          </p:nvPicPr>
          <p:blipFill>
            <a:blip r:embed="rId10" cstate="print"/>
            <a:stretch>
              <a:fillRect/>
            </a:stretch>
          </p:blipFill>
          <p:spPr>
            <a:xfrm>
              <a:off x="318194" y="3711721"/>
              <a:ext cx="131254" cy="94678"/>
            </a:xfrm>
            <a:prstGeom prst="rect">
              <a:avLst/>
            </a:prstGeom>
          </p:spPr>
        </p:pic>
        <p:sp>
          <p:nvSpPr>
            <p:cNvPr id="24"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sz="1500"/>
            </a:p>
          </p:txBody>
        </p:sp>
        <p:pic>
          <p:nvPicPr>
            <p:cNvPr id="25" name="object 19"/>
            <p:cNvPicPr/>
            <p:nvPr/>
          </p:nvPicPr>
          <p:blipFill>
            <a:blip r:embed="rId8" cstate="print"/>
            <a:stretch>
              <a:fillRect/>
            </a:stretch>
          </p:blipFill>
          <p:spPr>
            <a:xfrm>
              <a:off x="318197" y="3140424"/>
              <a:ext cx="131254" cy="79248"/>
            </a:xfrm>
            <a:prstGeom prst="rect">
              <a:avLst/>
            </a:prstGeom>
          </p:spPr>
        </p:pic>
        <p:sp>
          <p:nvSpPr>
            <p:cNvPr id="26"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sz="1500"/>
            </a:p>
          </p:txBody>
        </p:sp>
        <p:pic>
          <p:nvPicPr>
            <p:cNvPr id="27" name="object 21"/>
            <p:cNvPicPr/>
            <p:nvPr/>
          </p:nvPicPr>
          <p:blipFill>
            <a:blip r:embed="rId8" cstate="print"/>
            <a:stretch>
              <a:fillRect/>
            </a:stretch>
          </p:blipFill>
          <p:spPr>
            <a:xfrm>
              <a:off x="318197" y="2821069"/>
              <a:ext cx="131254" cy="79248"/>
            </a:xfrm>
            <a:prstGeom prst="rect">
              <a:avLst/>
            </a:prstGeom>
          </p:spPr>
        </p:pic>
        <p:pic>
          <p:nvPicPr>
            <p:cNvPr id="28" name="object 22"/>
            <p:cNvPicPr/>
            <p:nvPr/>
          </p:nvPicPr>
          <p:blipFill>
            <a:blip r:embed="rId11" cstate="print"/>
            <a:stretch>
              <a:fillRect/>
            </a:stretch>
          </p:blipFill>
          <p:spPr>
            <a:xfrm>
              <a:off x="318192" y="2694056"/>
              <a:ext cx="131254" cy="89535"/>
            </a:xfrm>
            <a:prstGeom prst="rect">
              <a:avLst/>
            </a:prstGeom>
          </p:spPr>
        </p:pic>
        <p:pic>
          <p:nvPicPr>
            <p:cNvPr id="29" name="object 23"/>
            <p:cNvPicPr/>
            <p:nvPr/>
          </p:nvPicPr>
          <p:blipFill>
            <a:blip r:embed="rId8" cstate="print"/>
            <a:stretch>
              <a:fillRect/>
            </a:stretch>
          </p:blipFill>
          <p:spPr>
            <a:xfrm>
              <a:off x="318197" y="2577128"/>
              <a:ext cx="131254" cy="79248"/>
            </a:xfrm>
            <a:prstGeom prst="rect">
              <a:avLst/>
            </a:prstGeom>
          </p:spPr>
        </p:pic>
      </p:grpSp>
      <p:sp>
        <p:nvSpPr>
          <p:cNvPr id="33" name="Rounded Rectangle 32"/>
          <p:cNvSpPr/>
          <p:nvPr userDrawn="1"/>
        </p:nvSpPr>
        <p:spPr>
          <a:xfrm>
            <a:off x="12191" y="-12778"/>
            <a:ext cx="767296"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34" name="Picture 2" descr="Z:\Mediamark\4154 MM PPT Presentation\Exports ST2\Elements\Asset 10.png"/>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41" name="Slide Number Placeholder 5"/>
          <p:cNvSpPr>
            <a:spLocks noGrp="1"/>
          </p:cNvSpPr>
          <p:nvPr>
            <p:ph type="sldNum" sz="quarter" idx="4"/>
          </p:nvPr>
        </p:nvSpPr>
        <p:spPr>
          <a:xfrm>
            <a:off x="13944601" y="7620001"/>
            <a:ext cx="517525" cy="438150"/>
          </a:xfrm>
          <a:prstGeom prst="rect">
            <a:avLst/>
          </a:prstGeom>
        </p:spPr>
        <p:txBody>
          <a:bodyPr vert="horz" lIns="91440" tIns="45720" rIns="91440" bIns="45720" rtlCol="0" anchor="ctr"/>
          <a:lstStyle>
            <a:lvl1pPr algn="r">
              <a:defRPr sz="1800" b="1">
                <a:solidFill>
                  <a:schemeClr val="tx1">
                    <a:lumMod val="95000"/>
                    <a:lumOff val="5000"/>
                  </a:schemeClr>
                </a:solidFill>
                <a:latin typeface="Avenir Next LT Pro" panose="020B0504020202020204" pitchFamily="34" charset="0"/>
              </a:defRPr>
            </a:lvl1pPr>
          </a:lstStyle>
          <a:p>
            <a:fld id="{63074541-BBA4-490B-840D-9A1F4C3CCF21}" type="slidenum">
              <a:rPr lang="en-ZA" smtClean="0"/>
              <a:pPr/>
              <a:t>‹#›</a:t>
            </a:fld>
            <a:endParaRPr lang="en-ZA"/>
          </a:p>
        </p:txBody>
      </p:sp>
      <p:sp>
        <p:nvSpPr>
          <p:cNvPr id="94" name="Rounded Rectangle 93"/>
          <p:cNvSpPr/>
          <p:nvPr userDrawn="1"/>
        </p:nvSpPr>
        <p:spPr>
          <a:xfrm>
            <a:off x="7613714" y="1752646"/>
            <a:ext cx="2167172" cy="4851679"/>
          </a:xfrm>
          <a:prstGeom prst="roundRect">
            <a:avLst>
              <a:gd name="adj" fmla="val 0"/>
            </a:avLst>
          </a:prstGeom>
          <a:gradFill>
            <a:gsLst>
              <a:gs pos="0">
                <a:srgbClr val="F2663C">
                  <a:alpha val="80000"/>
                </a:srgbClr>
              </a:gs>
              <a:gs pos="100000">
                <a:srgbClr val="EE255E">
                  <a:alpha val="80000"/>
                </a:srgbClr>
              </a:gs>
            </a:gsLst>
            <a:lin ang="5400000" scaled="0"/>
          </a:gradFill>
          <a:ln>
            <a:noFill/>
          </a:ln>
          <a:effectLst>
            <a:outerShdw blurRad="482600" dist="177800" dir="7920000" sx="106000" sy="106000" algn="b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3" name="Text Placeholder 2"/>
          <p:cNvSpPr>
            <a:spLocks noGrp="1"/>
          </p:cNvSpPr>
          <p:nvPr>
            <p:ph type="body" sz="quarter" idx="13" hasCustomPrompt="1"/>
          </p:nvPr>
        </p:nvSpPr>
        <p:spPr>
          <a:xfrm>
            <a:off x="1905000" y="3081489"/>
            <a:ext cx="4876800" cy="3090712"/>
          </a:xfrm>
        </p:spPr>
        <p:txBody>
          <a:bodyPr/>
          <a:lstStyle>
            <a:lvl1pPr marL="0" indent="0" algn="r">
              <a:buNone/>
              <a:defRPr baseline="0"/>
            </a:lvl1pPr>
            <a:lvl2pPr marL="457182" indent="0" algn="r">
              <a:buNone/>
              <a:defRPr/>
            </a:lvl2pPr>
            <a:lvl3pPr marL="914364" indent="0" algn="r">
              <a:buNone/>
              <a:defRPr/>
            </a:lvl3pPr>
            <a:lvl4pPr marL="1371545" indent="0" algn="r">
              <a:buNone/>
              <a:defRPr/>
            </a:lvl4pPr>
            <a:lvl5pPr marL="1828727" indent="0" algn="r">
              <a:buNone/>
              <a:defRPr/>
            </a:lvl5pPr>
          </a:lstStyle>
          <a:p>
            <a:pPr lvl="0"/>
            <a:r>
              <a:rPr lang="en-US"/>
              <a:t>Place Paragraph Copy Here</a:t>
            </a:r>
            <a:endParaRPr lang="en-ZA"/>
          </a:p>
        </p:txBody>
      </p:sp>
      <p:sp>
        <p:nvSpPr>
          <p:cNvPr id="5" name="Text Placeholder 4"/>
          <p:cNvSpPr>
            <a:spLocks noGrp="1"/>
          </p:cNvSpPr>
          <p:nvPr>
            <p:ph type="body" sz="quarter" idx="14" hasCustomPrompt="1"/>
          </p:nvPr>
        </p:nvSpPr>
        <p:spPr>
          <a:xfrm>
            <a:off x="1905000" y="2416044"/>
            <a:ext cx="4876800" cy="457200"/>
          </a:xfrm>
        </p:spPr>
        <p:txBody>
          <a:bodyPr>
            <a:normAutofit/>
          </a:bodyPr>
          <a:lstStyle>
            <a:lvl1pPr marL="0" indent="0" algn="r">
              <a:buNone/>
              <a:defRPr sz="2400" b="1" baseline="0"/>
            </a:lvl1pPr>
            <a:lvl2pPr marL="457182" indent="0" algn="r">
              <a:buNone/>
              <a:defRPr b="1"/>
            </a:lvl2pPr>
            <a:lvl3pPr marL="914364" indent="0" algn="r">
              <a:buNone/>
              <a:defRPr b="1"/>
            </a:lvl3pPr>
            <a:lvl4pPr marL="1371545" indent="0" algn="r">
              <a:buNone/>
              <a:defRPr b="1"/>
            </a:lvl4pPr>
            <a:lvl5pPr marL="1828727" indent="0" algn="r">
              <a:buNone/>
              <a:defRPr b="1"/>
            </a:lvl5pPr>
          </a:lstStyle>
          <a:p>
            <a:pPr lvl="0"/>
            <a:r>
              <a:rPr lang="en-US"/>
              <a:t>Share about offering here</a:t>
            </a:r>
            <a:endParaRPr lang="en-ZA"/>
          </a:p>
        </p:txBody>
      </p:sp>
      <p:sp>
        <p:nvSpPr>
          <p:cNvPr id="30" name="Text Placeholder 29"/>
          <p:cNvSpPr>
            <a:spLocks noGrp="1"/>
          </p:cNvSpPr>
          <p:nvPr>
            <p:ph type="body" sz="quarter" idx="15" hasCustomPrompt="1"/>
          </p:nvPr>
        </p:nvSpPr>
        <p:spPr>
          <a:xfrm>
            <a:off x="131665" y="1638300"/>
            <a:ext cx="517525" cy="4953000"/>
          </a:xfrm>
        </p:spPr>
        <p:txBody>
          <a:bodyPr vert="vert270" anchor="ctr" anchorCtr="1">
            <a:noAutofit/>
          </a:bodyPr>
          <a:lstStyle>
            <a:lvl1pPr marL="0" indent="0">
              <a:buNone/>
              <a:defRPr sz="1800">
                <a:solidFill>
                  <a:schemeClr val="bg1"/>
                </a:solidFill>
              </a:defRPr>
            </a:lvl1pPr>
            <a:lvl2pPr marL="457182" indent="0">
              <a:buNone/>
              <a:defRPr/>
            </a:lvl2pPr>
            <a:lvl3pPr marL="914364" indent="0">
              <a:buNone/>
              <a:defRPr/>
            </a:lvl3pPr>
            <a:lvl4pPr marL="1371545" indent="0">
              <a:buNone/>
              <a:defRPr/>
            </a:lvl4pPr>
            <a:lvl5pPr marL="1828727" indent="0">
              <a:buNone/>
              <a:defRPr/>
            </a:lvl5pPr>
          </a:lstStyle>
          <a:p>
            <a:pPr lvl="0"/>
            <a:r>
              <a:rPr lang="en-US"/>
              <a:t>SPACE FOR SECTION TITLE HERE</a:t>
            </a:r>
            <a:endParaRPr lang="en-ZA"/>
          </a:p>
        </p:txBody>
      </p:sp>
    </p:spTree>
    <p:extLst>
      <p:ext uri="{BB962C8B-B14F-4D97-AF65-F5344CB8AC3E}">
        <p14:creationId xmlns:p14="http://schemas.microsoft.com/office/powerpoint/2010/main" val="28332458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con Slide 01">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lvl1pPr>
              <a:defRPr>
                <a:solidFill>
                  <a:schemeClr val="tx1">
                    <a:lumMod val="95000"/>
                    <a:lumOff val="5000"/>
                  </a:schemeClr>
                </a:solidFill>
              </a:defRPr>
            </a:lvl1pPr>
          </a:lstStyle>
          <a:p>
            <a:fld id="{63074541-BBA4-490B-840D-9A1F4C3CCF21}" type="slidenum">
              <a:rPr lang="en-ZA" smtClean="0"/>
              <a:pPr/>
              <a:t>‹#›</a:t>
            </a:fld>
            <a:endParaRPr lang="en-ZA"/>
          </a:p>
        </p:txBody>
      </p:sp>
      <p:sp>
        <p:nvSpPr>
          <p:cNvPr id="6" name="Rounded Rectangle 5"/>
          <p:cNvSpPr/>
          <p:nvPr userDrawn="1"/>
        </p:nvSpPr>
        <p:spPr>
          <a:xfrm>
            <a:off x="5850012" y="2362918"/>
            <a:ext cx="4033520" cy="4752340"/>
          </a:xfrm>
          <a:prstGeom prst="roundRect">
            <a:avLst>
              <a:gd name="adj" fmla="val 38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7" name="Picture 3" descr="Z:\Mediamark\4154 MM PPT Presentation\Exports ST2\Elements\Asset 16.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163" t="75288" r="6163"/>
          <a:stretch/>
        </p:blipFill>
        <p:spPr bwMode="auto">
          <a:xfrm>
            <a:off x="5842392" y="2292866"/>
            <a:ext cx="4033520" cy="1136134"/>
          </a:xfrm>
          <a:prstGeom prst="rect">
            <a:avLst/>
          </a:prstGeom>
          <a:noFill/>
          <a:extLst>
            <a:ext uri="{909E8E84-426E-40DD-AFC4-6F175D3DCCD1}">
              <a14:hiddenFill xmlns:a14="http://schemas.microsoft.com/office/drawing/2010/main">
                <a:solidFill>
                  <a:srgbClr val="FFFFFF"/>
                </a:solidFill>
              </a14:hiddenFill>
            </a:ext>
          </a:extLst>
        </p:spPr>
      </p:pic>
      <p:sp>
        <p:nvSpPr>
          <p:cNvPr id="8" name="Rounded Rectangle 7"/>
          <p:cNvSpPr/>
          <p:nvPr userDrawn="1"/>
        </p:nvSpPr>
        <p:spPr>
          <a:xfrm rot="5400000">
            <a:off x="7297903" y="2664168"/>
            <a:ext cx="1122006" cy="1129498"/>
          </a:xfrm>
          <a:prstGeom prst="roundRect">
            <a:avLst>
              <a:gd name="adj" fmla="val 1545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9" name="Rectangle 8"/>
          <p:cNvSpPr/>
          <p:nvPr userDrawn="1"/>
        </p:nvSpPr>
        <p:spPr>
          <a:xfrm>
            <a:off x="1" y="-2"/>
            <a:ext cx="5281218"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13" name="Rounded Rectangle 12"/>
          <p:cNvSpPr/>
          <p:nvPr userDrawn="1"/>
        </p:nvSpPr>
        <p:spPr>
          <a:xfrm rot="5400000">
            <a:off x="1900555" y="5275126"/>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16" name="Rounded Rectangle 15"/>
          <p:cNvSpPr/>
          <p:nvPr userDrawn="1"/>
        </p:nvSpPr>
        <p:spPr>
          <a:xfrm>
            <a:off x="10043990" y="2362917"/>
            <a:ext cx="4033520" cy="4752340"/>
          </a:xfrm>
          <a:prstGeom prst="roundRect">
            <a:avLst>
              <a:gd name="adj" fmla="val 38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17" name="Picture 3" descr="Z:\Mediamark\4154 MM PPT Presentation\Exports ST2\Elements\Asset 16.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163" t="75288" r="6163"/>
          <a:stretch/>
        </p:blipFill>
        <p:spPr bwMode="auto">
          <a:xfrm>
            <a:off x="10036370" y="2292865"/>
            <a:ext cx="4033520" cy="1136134"/>
          </a:xfrm>
          <a:prstGeom prst="rect">
            <a:avLst/>
          </a:prstGeom>
          <a:noFill/>
          <a:extLst>
            <a:ext uri="{909E8E84-426E-40DD-AFC4-6F175D3DCCD1}">
              <a14:hiddenFill xmlns:a14="http://schemas.microsoft.com/office/drawing/2010/main">
                <a:solidFill>
                  <a:srgbClr val="FFFFFF"/>
                </a:solidFill>
              </a14:hiddenFill>
            </a:ext>
          </a:extLst>
        </p:spPr>
      </p:pic>
      <p:sp>
        <p:nvSpPr>
          <p:cNvPr id="18" name="Rounded Rectangle 17"/>
          <p:cNvSpPr/>
          <p:nvPr userDrawn="1"/>
        </p:nvSpPr>
        <p:spPr>
          <a:xfrm rot="5400000">
            <a:off x="11491881" y="2664167"/>
            <a:ext cx="1122006" cy="1129498"/>
          </a:xfrm>
          <a:prstGeom prst="roundRect">
            <a:avLst>
              <a:gd name="adj" fmla="val 1545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grpSp>
        <p:nvGrpSpPr>
          <p:cNvPr id="52" name="object 3"/>
          <p:cNvGrpSpPr/>
          <p:nvPr userDrawn="1"/>
        </p:nvGrpSpPr>
        <p:grpSpPr>
          <a:xfrm>
            <a:off x="0" y="0"/>
            <a:ext cx="767716" cy="8229600"/>
            <a:chOff x="0" y="0"/>
            <a:chExt cx="767715" cy="8229600"/>
          </a:xfrm>
        </p:grpSpPr>
        <p:pic>
          <p:nvPicPr>
            <p:cNvPr id="53" name="object 4"/>
            <p:cNvPicPr/>
            <p:nvPr/>
          </p:nvPicPr>
          <p:blipFill>
            <a:blip r:embed="rId3" cstate="print"/>
            <a:stretch>
              <a:fillRect/>
            </a:stretch>
          </p:blipFill>
          <p:spPr>
            <a:xfrm>
              <a:off x="0" y="0"/>
              <a:ext cx="767638" cy="8229599"/>
            </a:xfrm>
            <a:prstGeom prst="rect">
              <a:avLst/>
            </a:prstGeom>
          </p:spPr>
        </p:pic>
        <p:sp>
          <p:nvSpPr>
            <p:cNvPr id="54"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sz="1500"/>
            </a:p>
          </p:txBody>
        </p:sp>
        <p:pic>
          <p:nvPicPr>
            <p:cNvPr id="55" name="object 6"/>
            <p:cNvPicPr/>
            <p:nvPr/>
          </p:nvPicPr>
          <p:blipFill>
            <a:blip r:embed="rId4" cstate="print"/>
            <a:stretch>
              <a:fillRect/>
            </a:stretch>
          </p:blipFill>
          <p:spPr>
            <a:xfrm>
              <a:off x="315911" y="5567098"/>
              <a:ext cx="135813" cy="90106"/>
            </a:xfrm>
            <a:prstGeom prst="rect">
              <a:avLst/>
            </a:prstGeom>
          </p:spPr>
        </p:pic>
        <p:pic>
          <p:nvPicPr>
            <p:cNvPr id="56" name="object 7"/>
            <p:cNvPicPr/>
            <p:nvPr/>
          </p:nvPicPr>
          <p:blipFill>
            <a:blip r:embed="rId5" cstate="print"/>
            <a:stretch>
              <a:fillRect/>
            </a:stretch>
          </p:blipFill>
          <p:spPr>
            <a:xfrm>
              <a:off x="315915" y="5179177"/>
              <a:ext cx="135813" cy="351579"/>
            </a:xfrm>
            <a:prstGeom prst="rect">
              <a:avLst/>
            </a:prstGeom>
          </p:spPr>
        </p:pic>
        <p:pic>
          <p:nvPicPr>
            <p:cNvPr id="57" name="object 8"/>
            <p:cNvPicPr/>
            <p:nvPr/>
          </p:nvPicPr>
          <p:blipFill>
            <a:blip r:embed="rId6" cstate="print"/>
            <a:stretch>
              <a:fillRect/>
            </a:stretch>
          </p:blipFill>
          <p:spPr>
            <a:xfrm>
              <a:off x="318197" y="5066068"/>
              <a:ext cx="131254" cy="79247"/>
            </a:xfrm>
            <a:prstGeom prst="rect">
              <a:avLst/>
            </a:prstGeom>
          </p:spPr>
        </p:pic>
        <p:sp>
          <p:nvSpPr>
            <p:cNvPr id="58"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sz="1500"/>
            </a:p>
          </p:txBody>
        </p:sp>
        <p:pic>
          <p:nvPicPr>
            <p:cNvPr id="59" name="object 10"/>
            <p:cNvPicPr/>
            <p:nvPr/>
          </p:nvPicPr>
          <p:blipFill>
            <a:blip r:embed="rId7" cstate="print"/>
            <a:stretch>
              <a:fillRect/>
            </a:stretch>
          </p:blipFill>
          <p:spPr>
            <a:xfrm>
              <a:off x="315915" y="4739087"/>
              <a:ext cx="135813" cy="132956"/>
            </a:xfrm>
            <a:prstGeom prst="rect">
              <a:avLst/>
            </a:prstGeom>
          </p:spPr>
        </p:pic>
        <p:pic>
          <p:nvPicPr>
            <p:cNvPr id="60" name="object 11"/>
            <p:cNvPicPr/>
            <p:nvPr/>
          </p:nvPicPr>
          <p:blipFill>
            <a:blip r:embed="rId8" cstate="print"/>
            <a:stretch>
              <a:fillRect/>
            </a:stretch>
          </p:blipFill>
          <p:spPr>
            <a:xfrm>
              <a:off x="318192" y="4612463"/>
              <a:ext cx="131254" cy="89535"/>
            </a:xfrm>
            <a:prstGeom prst="rect">
              <a:avLst/>
            </a:prstGeom>
          </p:spPr>
        </p:pic>
        <p:pic>
          <p:nvPicPr>
            <p:cNvPr id="61" name="object 12"/>
            <p:cNvPicPr/>
            <p:nvPr/>
          </p:nvPicPr>
          <p:blipFill>
            <a:blip r:embed="rId9" cstate="print"/>
            <a:stretch>
              <a:fillRect/>
            </a:stretch>
          </p:blipFill>
          <p:spPr>
            <a:xfrm>
              <a:off x="318197" y="4319961"/>
              <a:ext cx="131254" cy="79248"/>
            </a:xfrm>
            <a:prstGeom prst="rect">
              <a:avLst/>
            </a:prstGeom>
          </p:spPr>
        </p:pic>
        <p:pic>
          <p:nvPicPr>
            <p:cNvPr id="62" name="object 13"/>
            <p:cNvPicPr/>
            <p:nvPr/>
          </p:nvPicPr>
          <p:blipFill>
            <a:blip r:embed="rId4" cstate="print"/>
            <a:stretch>
              <a:fillRect/>
            </a:stretch>
          </p:blipFill>
          <p:spPr>
            <a:xfrm>
              <a:off x="315911" y="4435552"/>
              <a:ext cx="135813" cy="90106"/>
            </a:xfrm>
            <a:prstGeom prst="rect">
              <a:avLst/>
            </a:prstGeom>
          </p:spPr>
        </p:pic>
        <p:pic>
          <p:nvPicPr>
            <p:cNvPr id="63" name="object 14"/>
            <p:cNvPicPr/>
            <p:nvPr/>
          </p:nvPicPr>
          <p:blipFill>
            <a:blip r:embed="rId10" cstate="print"/>
            <a:stretch>
              <a:fillRect/>
            </a:stretch>
          </p:blipFill>
          <p:spPr>
            <a:xfrm>
              <a:off x="315915" y="4062115"/>
              <a:ext cx="135813" cy="232741"/>
            </a:xfrm>
            <a:prstGeom prst="rect">
              <a:avLst/>
            </a:prstGeom>
          </p:spPr>
        </p:pic>
        <p:sp>
          <p:nvSpPr>
            <p:cNvPr id="64"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sz="1500"/>
            </a:p>
          </p:txBody>
        </p:sp>
        <p:pic>
          <p:nvPicPr>
            <p:cNvPr id="65" name="object 16"/>
            <p:cNvPicPr/>
            <p:nvPr/>
          </p:nvPicPr>
          <p:blipFill>
            <a:blip r:embed="rId7" cstate="print"/>
            <a:stretch>
              <a:fillRect/>
            </a:stretch>
          </p:blipFill>
          <p:spPr>
            <a:xfrm>
              <a:off x="315915" y="3843489"/>
              <a:ext cx="135813" cy="132956"/>
            </a:xfrm>
            <a:prstGeom prst="rect">
              <a:avLst/>
            </a:prstGeom>
          </p:spPr>
        </p:pic>
        <p:pic>
          <p:nvPicPr>
            <p:cNvPr id="66" name="object 17"/>
            <p:cNvPicPr/>
            <p:nvPr/>
          </p:nvPicPr>
          <p:blipFill>
            <a:blip r:embed="rId11" cstate="print"/>
            <a:stretch>
              <a:fillRect/>
            </a:stretch>
          </p:blipFill>
          <p:spPr>
            <a:xfrm>
              <a:off x="318194" y="3711721"/>
              <a:ext cx="131254" cy="94678"/>
            </a:xfrm>
            <a:prstGeom prst="rect">
              <a:avLst/>
            </a:prstGeom>
          </p:spPr>
        </p:pic>
        <p:sp>
          <p:nvSpPr>
            <p:cNvPr id="67"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sz="1500"/>
            </a:p>
          </p:txBody>
        </p:sp>
        <p:pic>
          <p:nvPicPr>
            <p:cNvPr id="68" name="object 19"/>
            <p:cNvPicPr/>
            <p:nvPr/>
          </p:nvPicPr>
          <p:blipFill>
            <a:blip r:embed="rId9" cstate="print"/>
            <a:stretch>
              <a:fillRect/>
            </a:stretch>
          </p:blipFill>
          <p:spPr>
            <a:xfrm>
              <a:off x="318197" y="3140424"/>
              <a:ext cx="131254" cy="79248"/>
            </a:xfrm>
            <a:prstGeom prst="rect">
              <a:avLst/>
            </a:prstGeom>
          </p:spPr>
        </p:pic>
        <p:sp>
          <p:nvSpPr>
            <p:cNvPr id="69"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sz="1500"/>
            </a:p>
          </p:txBody>
        </p:sp>
        <p:pic>
          <p:nvPicPr>
            <p:cNvPr id="70" name="object 21"/>
            <p:cNvPicPr/>
            <p:nvPr/>
          </p:nvPicPr>
          <p:blipFill>
            <a:blip r:embed="rId9" cstate="print"/>
            <a:stretch>
              <a:fillRect/>
            </a:stretch>
          </p:blipFill>
          <p:spPr>
            <a:xfrm>
              <a:off x="318197" y="2821069"/>
              <a:ext cx="131254" cy="79248"/>
            </a:xfrm>
            <a:prstGeom prst="rect">
              <a:avLst/>
            </a:prstGeom>
          </p:spPr>
        </p:pic>
        <p:pic>
          <p:nvPicPr>
            <p:cNvPr id="71" name="object 22"/>
            <p:cNvPicPr/>
            <p:nvPr/>
          </p:nvPicPr>
          <p:blipFill>
            <a:blip r:embed="rId12" cstate="print"/>
            <a:stretch>
              <a:fillRect/>
            </a:stretch>
          </p:blipFill>
          <p:spPr>
            <a:xfrm>
              <a:off x="318192" y="2694056"/>
              <a:ext cx="131254" cy="89535"/>
            </a:xfrm>
            <a:prstGeom prst="rect">
              <a:avLst/>
            </a:prstGeom>
          </p:spPr>
        </p:pic>
        <p:pic>
          <p:nvPicPr>
            <p:cNvPr id="72" name="object 23"/>
            <p:cNvPicPr/>
            <p:nvPr/>
          </p:nvPicPr>
          <p:blipFill>
            <a:blip r:embed="rId9" cstate="print"/>
            <a:stretch>
              <a:fillRect/>
            </a:stretch>
          </p:blipFill>
          <p:spPr>
            <a:xfrm>
              <a:off x="318197" y="2577128"/>
              <a:ext cx="131254" cy="79248"/>
            </a:xfrm>
            <a:prstGeom prst="rect">
              <a:avLst/>
            </a:prstGeom>
          </p:spPr>
        </p:pic>
      </p:grpSp>
      <p:sp>
        <p:nvSpPr>
          <p:cNvPr id="73" name="Rounded Rectangle 72"/>
          <p:cNvSpPr/>
          <p:nvPr userDrawn="1"/>
        </p:nvSpPr>
        <p:spPr>
          <a:xfrm>
            <a:off x="12191" y="-12778"/>
            <a:ext cx="767296"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74"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75" name="Text Placeholder 29"/>
          <p:cNvSpPr>
            <a:spLocks noGrp="1"/>
          </p:cNvSpPr>
          <p:nvPr>
            <p:ph type="body" sz="quarter" idx="16" hasCustomPrompt="1"/>
          </p:nvPr>
        </p:nvSpPr>
        <p:spPr>
          <a:xfrm>
            <a:off x="131665" y="1638300"/>
            <a:ext cx="517525" cy="4953000"/>
          </a:xfrm>
        </p:spPr>
        <p:txBody>
          <a:bodyPr vert="vert270" anchor="ctr" anchorCtr="1">
            <a:noAutofit/>
          </a:bodyPr>
          <a:lstStyle>
            <a:lvl1pPr marL="0" indent="0">
              <a:buNone/>
              <a:defRPr sz="1800">
                <a:solidFill>
                  <a:schemeClr val="bg1"/>
                </a:solidFill>
              </a:defRPr>
            </a:lvl1pPr>
            <a:lvl2pPr marL="457182" indent="0">
              <a:buNone/>
              <a:defRPr/>
            </a:lvl2pPr>
            <a:lvl3pPr marL="914364" indent="0">
              <a:buNone/>
              <a:defRPr/>
            </a:lvl3pPr>
            <a:lvl4pPr marL="1371545" indent="0">
              <a:buNone/>
              <a:defRPr/>
            </a:lvl4pPr>
            <a:lvl5pPr marL="1828727" indent="0">
              <a:buNone/>
              <a:defRPr/>
            </a:lvl5pPr>
          </a:lstStyle>
          <a:p>
            <a:pPr lvl="0"/>
            <a:r>
              <a:rPr lang="en-US"/>
              <a:t>SPACE FOR SECTION TITLE HERE</a:t>
            </a:r>
            <a:endParaRPr lang="en-ZA"/>
          </a:p>
        </p:txBody>
      </p:sp>
      <p:sp>
        <p:nvSpPr>
          <p:cNvPr id="77" name="Text Placeholder 76"/>
          <p:cNvSpPr>
            <a:spLocks noGrp="1"/>
          </p:cNvSpPr>
          <p:nvPr>
            <p:ph type="body" sz="quarter" idx="17" hasCustomPrompt="1"/>
          </p:nvPr>
        </p:nvSpPr>
        <p:spPr>
          <a:xfrm>
            <a:off x="1295400" y="2576513"/>
            <a:ext cx="3657600" cy="2954338"/>
          </a:xfrm>
        </p:spPr>
        <p:txBody>
          <a:bodyPr>
            <a:noAutofit/>
          </a:bodyPr>
          <a:lstStyle>
            <a:lvl1pPr marL="0" indent="0">
              <a:buNone/>
              <a:defRPr sz="2700" b="0">
                <a:solidFill>
                  <a:schemeClr val="bg1"/>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Place Paragraph Copy Here</a:t>
            </a:r>
            <a:endParaRPr lang="en-ZA"/>
          </a:p>
        </p:txBody>
      </p:sp>
      <p:sp>
        <p:nvSpPr>
          <p:cNvPr id="78" name="Text Placeholder 76"/>
          <p:cNvSpPr>
            <a:spLocks noGrp="1"/>
          </p:cNvSpPr>
          <p:nvPr>
            <p:ph type="body" sz="quarter" idx="18" hasCustomPrompt="1"/>
          </p:nvPr>
        </p:nvSpPr>
        <p:spPr>
          <a:xfrm>
            <a:off x="6037972" y="3990086"/>
            <a:ext cx="3657600" cy="485140"/>
          </a:xfrm>
        </p:spPr>
        <p:txBody>
          <a:bodyPr>
            <a:noAutofit/>
          </a:bodyPr>
          <a:lstStyle>
            <a:lvl1pPr marL="0" indent="0" algn="ctr">
              <a:buNone/>
              <a:defRPr sz="2400" b="1">
                <a:solidFill>
                  <a:schemeClr val="bg1"/>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Title One</a:t>
            </a:r>
            <a:endParaRPr lang="en-ZA"/>
          </a:p>
        </p:txBody>
      </p:sp>
      <p:sp>
        <p:nvSpPr>
          <p:cNvPr id="79" name="Text Placeholder 76"/>
          <p:cNvSpPr>
            <a:spLocks noGrp="1"/>
          </p:cNvSpPr>
          <p:nvPr>
            <p:ph type="body" sz="quarter" idx="19" hasCustomPrompt="1"/>
          </p:nvPr>
        </p:nvSpPr>
        <p:spPr>
          <a:xfrm>
            <a:off x="6037972" y="4728134"/>
            <a:ext cx="3657600" cy="2206067"/>
          </a:xfrm>
        </p:spPr>
        <p:txBody>
          <a:bodyPr>
            <a:noAutofit/>
          </a:bodyPr>
          <a:lstStyle>
            <a:lvl1pPr marL="358140" marR="6096" indent="-342900" algn="l">
              <a:lnSpc>
                <a:spcPct val="100000"/>
              </a:lnSpc>
              <a:spcBef>
                <a:spcPts val="2327"/>
              </a:spcBef>
              <a:buFont typeface="Arial" panose="020B0604020202020204" pitchFamily="34" charset="0"/>
              <a:buChar char="•"/>
              <a:defRPr lang="en-ZA" dirty="0">
                <a:cs typeface="Tahoma"/>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marL="298450" marR="5080" indent="-285750">
              <a:lnSpc>
                <a:spcPct val="100000"/>
              </a:lnSpc>
              <a:spcBef>
                <a:spcPts val="1939"/>
              </a:spcBef>
              <a:buFont typeface="Arial" panose="020B0604020202020204" pitchFamily="34" charset="0"/>
              <a:buChar char="•"/>
            </a:pPr>
            <a:r>
              <a:rPr lang="en-ZA" spc="44">
                <a:solidFill>
                  <a:srgbClr val="FFFFFF"/>
                </a:solidFill>
                <a:latin typeface="+mj-lt"/>
                <a:cs typeface="Tahoma"/>
              </a:rPr>
              <a:t>Lorem </a:t>
            </a:r>
            <a:r>
              <a:rPr lang="en-ZA" spc="40">
                <a:solidFill>
                  <a:srgbClr val="FFFFFF"/>
                </a:solidFill>
                <a:latin typeface="+mj-lt"/>
                <a:cs typeface="Tahoma"/>
              </a:rPr>
              <a:t>ipsum </a:t>
            </a:r>
            <a:r>
              <a:rPr lang="en-ZA" spc="70" err="1">
                <a:solidFill>
                  <a:srgbClr val="FFFFFF"/>
                </a:solidFill>
                <a:latin typeface="+mj-lt"/>
                <a:cs typeface="Tahoma"/>
              </a:rPr>
              <a:t>dolor</a:t>
            </a:r>
            <a:r>
              <a:rPr lang="en-ZA" spc="70">
                <a:solidFill>
                  <a:srgbClr val="FFFFFF"/>
                </a:solidFill>
                <a:latin typeface="+mj-lt"/>
                <a:cs typeface="Tahoma"/>
              </a:rPr>
              <a:t> </a:t>
            </a:r>
            <a:r>
              <a:rPr lang="en-ZA" spc="-20">
                <a:solidFill>
                  <a:srgbClr val="FFFFFF"/>
                </a:solidFill>
                <a:latin typeface="+mj-lt"/>
                <a:cs typeface="Tahoma"/>
              </a:rPr>
              <a:t>sit </a:t>
            </a:r>
            <a:r>
              <a:rPr lang="en-ZA" spc="35" err="1">
                <a:solidFill>
                  <a:srgbClr val="FFFFFF"/>
                </a:solidFill>
                <a:latin typeface="+mj-lt"/>
                <a:cs typeface="Tahoma"/>
              </a:rPr>
              <a:t>amet</a:t>
            </a:r>
            <a:r>
              <a:rPr lang="en-ZA" spc="35">
                <a:solidFill>
                  <a:srgbClr val="FFFFFF"/>
                </a:solidFill>
                <a:latin typeface="+mj-lt"/>
                <a:cs typeface="Tahoma"/>
              </a:rPr>
              <a:t>, </a:t>
            </a:r>
            <a:r>
              <a:rPr lang="en-ZA" spc="40">
                <a:solidFill>
                  <a:srgbClr val="FFFFFF"/>
                </a:solidFill>
                <a:latin typeface="+mj-lt"/>
                <a:cs typeface="Tahoma"/>
              </a:rPr>
              <a:t> </a:t>
            </a:r>
            <a:r>
              <a:rPr lang="en-ZA" spc="30" err="1">
                <a:solidFill>
                  <a:srgbClr val="FFFFFF"/>
                </a:solidFill>
                <a:latin typeface="+mj-lt"/>
                <a:cs typeface="Tahoma"/>
              </a:rPr>
              <a:t>consectetuer</a:t>
            </a:r>
            <a:r>
              <a:rPr lang="en-ZA" spc="30">
                <a:solidFill>
                  <a:srgbClr val="FFFFFF"/>
                </a:solidFill>
                <a:latin typeface="+mj-lt"/>
                <a:cs typeface="Tahoma"/>
              </a:rPr>
              <a:t> </a:t>
            </a:r>
            <a:r>
              <a:rPr lang="en-ZA" spc="60" err="1">
                <a:solidFill>
                  <a:srgbClr val="FFFFFF"/>
                </a:solidFill>
                <a:latin typeface="+mj-lt"/>
                <a:cs typeface="Tahoma"/>
              </a:rPr>
              <a:t>adipiscing</a:t>
            </a:r>
            <a:r>
              <a:rPr lang="en-ZA" spc="60">
                <a:solidFill>
                  <a:srgbClr val="FFFFFF"/>
                </a:solidFill>
                <a:latin typeface="+mj-lt"/>
                <a:cs typeface="Tahoma"/>
              </a:rPr>
              <a:t> </a:t>
            </a:r>
            <a:r>
              <a:rPr lang="en-ZA" spc="-14" err="1">
                <a:solidFill>
                  <a:srgbClr val="FFFFFF"/>
                </a:solidFill>
                <a:latin typeface="+mj-lt"/>
                <a:cs typeface="Tahoma"/>
              </a:rPr>
              <a:t>elit</a:t>
            </a:r>
            <a:r>
              <a:rPr lang="en-ZA" spc="-14">
                <a:solidFill>
                  <a:srgbClr val="FFFFFF"/>
                </a:solidFill>
                <a:latin typeface="+mj-lt"/>
                <a:cs typeface="Tahoma"/>
              </a:rPr>
              <a:t>.</a:t>
            </a:r>
            <a:endParaRPr lang="en-ZA" spc="5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50" err="1">
                <a:solidFill>
                  <a:srgbClr val="FFFFFF"/>
                </a:solidFill>
                <a:latin typeface="+mj-lt"/>
                <a:cs typeface="Tahoma"/>
              </a:rPr>
              <a:t>Sed</a:t>
            </a:r>
            <a:r>
              <a:rPr lang="en-ZA" spc="50">
                <a:solidFill>
                  <a:srgbClr val="FFFFFF"/>
                </a:solidFill>
                <a:latin typeface="+mj-lt"/>
                <a:cs typeface="Tahoma"/>
              </a:rPr>
              <a:t> </a:t>
            </a:r>
            <a:r>
              <a:rPr lang="en-ZA" spc="100" err="1">
                <a:solidFill>
                  <a:srgbClr val="FFFFFF"/>
                </a:solidFill>
                <a:latin typeface="+mj-lt"/>
                <a:cs typeface="Tahoma"/>
              </a:rPr>
              <a:t>diam</a:t>
            </a:r>
            <a:r>
              <a:rPr lang="en-ZA" spc="100">
                <a:solidFill>
                  <a:srgbClr val="FFFFFF"/>
                </a:solidFill>
                <a:latin typeface="+mj-lt"/>
                <a:cs typeface="Tahoma"/>
              </a:rPr>
              <a:t> </a:t>
            </a:r>
            <a:r>
              <a:rPr lang="en-ZA" spc="50" err="1">
                <a:solidFill>
                  <a:srgbClr val="FFFFFF"/>
                </a:solidFill>
                <a:latin typeface="+mj-lt"/>
                <a:cs typeface="Tahoma"/>
              </a:rPr>
              <a:t>nonummy</a:t>
            </a:r>
            <a:r>
              <a:rPr lang="en-ZA" spc="50">
                <a:solidFill>
                  <a:srgbClr val="FFFFFF"/>
                </a:solidFill>
                <a:latin typeface="+mj-lt"/>
                <a:cs typeface="Tahoma"/>
              </a:rPr>
              <a:t> </a:t>
            </a:r>
            <a:r>
              <a:rPr lang="en-ZA" spc="35" err="1">
                <a:solidFill>
                  <a:srgbClr val="FFFFFF"/>
                </a:solidFill>
                <a:latin typeface="+mj-lt"/>
                <a:cs typeface="Tahoma"/>
              </a:rPr>
              <a:t>nibh</a:t>
            </a:r>
            <a:r>
              <a:rPr lang="en-ZA" spc="35">
                <a:solidFill>
                  <a:srgbClr val="FFFFFF"/>
                </a:solidFill>
                <a:latin typeface="+mj-lt"/>
                <a:cs typeface="Tahoma"/>
              </a:rPr>
              <a:t> </a:t>
            </a:r>
            <a:r>
              <a:rPr lang="en-ZA" spc="55" err="1">
                <a:solidFill>
                  <a:srgbClr val="FFFFFF"/>
                </a:solidFill>
                <a:latin typeface="+mj-lt"/>
                <a:cs typeface="Tahoma"/>
              </a:rPr>
              <a:t>euis</a:t>
            </a:r>
            <a:r>
              <a:rPr lang="en-ZA" spc="55">
                <a:solidFill>
                  <a:srgbClr val="FFFFFF"/>
                </a:solidFill>
                <a:latin typeface="+mj-lt"/>
                <a:cs typeface="Tahoma"/>
              </a:rPr>
              <a:t>- </a:t>
            </a:r>
            <a:r>
              <a:rPr lang="en-ZA" spc="-550">
                <a:solidFill>
                  <a:srgbClr val="FFFFFF"/>
                </a:solidFill>
                <a:latin typeface="+mj-lt"/>
                <a:cs typeface="Tahoma"/>
              </a:rPr>
              <a:t> </a:t>
            </a:r>
            <a:r>
              <a:rPr lang="en-ZA" spc="100">
                <a:solidFill>
                  <a:srgbClr val="FFFFFF"/>
                </a:solidFill>
                <a:latin typeface="+mj-lt"/>
                <a:cs typeface="Tahoma"/>
              </a:rPr>
              <a:t>mod</a:t>
            </a:r>
            <a:r>
              <a:rPr lang="en-ZA" spc="-65">
                <a:solidFill>
                  <a:srgbClr val="FFFFFF"/>
                </a:solidFill>
                <a:latin typeface="+mj-lt"/>
                <a:cs typeface="Tahoma"/>
              </a:rPr>
              <a:t> </a:t>
            </a:r>
            <a:r>
              <a:rPr lang="en-ZA" spc="20" err="1">
                <a:solidFill>
                  <a:srgbClr val="FFFFFF"/>
                </a:solidFill>
                <a:latin typeface="+mj-lt"/>
                <a:cs typeface="Tahoma"/>
              </a:rPr>
              <a:t>tincidunt</a:t>
            </a:r>
            <a:r>
              <a:rPr lang="en-ZA" spc="-95">
                <a:solidFill>
                  <a:srgbClr val="FFFFFF"/>
                </a:solidFill>
                <a:latin typeface="+mj-lt"/>
                <a:cs typeface="Tahoma"/>
              </a:rPr>
              <a:t> </a:t>
            </a:r>
            <a:r>
              <a:rPr lang="en-ZA" spc="-20" err="1">
                <a:solidFill>
                  <a:srgbClr val="FFFFFF"/>
                </a:solidFill>
                <a:latin typeface="+mj-lt"/>
                <a:cs typeface="Tahoma"/>
              </a:rPr>
              <a:t>ut</a:t>
            </a:r>
            <a:r>
              <a:rPr lang="en-ZA" spc="-95">
                <a:solidFill>
                  <a:srgbClr val="FFFFFF"/>
                </a:solidFill>
                <a:latin typeface="+mj-lt"/>
                <a:cs typeface="Tahoma"/>
              </a:rPr>
              <a:t> </a:t>
            </a:r>
            <a:r>
              <a:rPr lang="en-ZA" spc="55" err="1">
                <a:solidFill>
                  <a:srgbClr val="FFFFFF"/>
                </a:solidFill>
                <a:latin typeface="+mj-lt"/>
                <a:cs typeface="Tahoma"/>
              </a:rPr>
              <a:t>laor</a:t>
            </a:r>
            <a:r>
              <a:rPr lang="en-ZA" spc="55">
                <a:solidFill>
                  <a:srgbClr val="FFFFFF"/>
                </a:solidFill>
                <a:latin typeface="+mj-lt"/>
                <a:cs typeface="Tahoma"/>
              </a:rPr>
              <a:t>.</a:t>
            </a:r>
            <a:endParaRPr lang="en-ZA" spc="-95">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95" err="1">
                <a:solidFill>
                  <a:srgbClr val="FFFFFF"/>
                </a:solidFill>
                <a:latin typeface="+mj-lt"/>
                <a:cs typeface="Tahoma"/>
              </a:rPr>
              <a:t>D</a:t>
            </a:r>
            <a:r>
              <a:rPr lang="en-ZA" spc="65" err="1">
                <a:solidFill>
                  <a:srgbClr val="FFFFFF"/>
                </a:solidFill>
                <a:latin typeface="+mj-lt"/>
                <a:cs typeface="Tahoma"/>
              </a:rPr>
              <a:t>olore</a:t>
            </a:r>
            <a:r>
              <a:rPr lang="en-ZA" spc="65">
                <a:solidFill>
                  <a:srgbClr val="FFFFFF"/>
                </a:solidFill>
                <a:latin typeface="+mj-lt"/>
                <a:cs typeface="Tahoma"/>
              </a:rPr>
              <a:t> </a:t>
            </a:r>
            <a:r>
              <a:rPr lang="en-ZA" spc="-545">
                <a:solidFill>
                  <a:srgbClr val="FFFFFF"/>
                </a:solidFill>
                <a:latin typeface="+mj-lt"/>
                <a:cs typeface="Tahoma"/>
              </a:rPr>
              <a:t> </a:t>
            </a:r>
            <a:r>
              <a:rPr lang="en-ZA" spc="120">
                <a:solidFill>
                  <a:srgbClr val="FFFFFF"/>
                </a:solidFill>
                <a:latin typeface="+mj-lt"/>
                <a:cs typeface="Tahoma"/>
              </a:rPr>
              <a:t>magn</a:t>
            </a:r>
            <a:r>
              <a:rPr lang="en-ZA" spc="90">
                <a:solidFill>
                  <a:srgbClr val="FFFFFF"/>
                </a:solidFill>
                <a:latin typeface="+mj-lt"/>
                <a:cs typeface="Tahoma"/>
              </a:rPr>
              <a:t>a</a:t>
            </a:r>
            <a:r>
              <a:rPr lang="en-ZA" spc="-50">
                <a:solidFill>
                  <a:srgbClr val="FFFFFF"/>
                </a:solidFill>
                <a:latin typeface="+mj-lt"/>
                <a:cs typeface="Tahoma"/>
              </a:rPr>
              <a:t> </a:t>
            </a:r>
            <a:r>
              <a:rPr lang="en-ZA" spc="74" err="1">
                <a:solidFill>
                  <a:srgbClr val="FFFFFF"/>
                </a:solidFill>
                <a:latin typeface="+mj-lt"/>
                <a:cs typeface="Tahoma"/>
              </a:rPr>
              <a:t>aliqua</a:t>
            </a:r>
            <a:r>
              <a:rPr lang="en-ZA" spc="125" err="1">
                <a:solidFill>
                  <a:srgbClr val="FFFFFF"/>
                </a:solidFill>
                <a:latin typeface="+mj-lt"/>
                <a:cs typeface="Tahoma"/>
              </a:rPr>
              <a:t>m</a:t>
            </a:r>
            <a:r>
              <a:rPr lang="en-ZA" spc="-50">
                <a:solidFill>
                  <a:srgbClr val="FFFFFF"/>
                </a:solidFill>
                <a:latin typeface="+mj-lt"/>
                <a:cs typeface="Tahoma"/>
              </a:rPr>
              <a:t> </a:t>
            </a:r>
            <a:r>
              <a:rPr lang="en-ZA" spc="65" err="1">
                <a:solidFill>
                  <a:srgbClr val="FFFFFF"/>
                </a:solidFill>
                <a:latin typeface="+mj-lt"/>
                <a:cs typeface="Tahoma"/>
              </a:rPr>
              <a:t>e</a:t>
            </a:r>
            <a:r>
              <a:rPr lang="en-ZA" spc="20" err="1">
                <a:solidFill>
                  <a:srgbClr val="FFFFFF"/>
                </a:solidFill>
                <a:latin typeface="+mj-lt"/>
                <a:cs typeface="Tahoma"/>
              </a:rPr>
              <a:t>r</a:t>
            </a:r>
            <a:r>
              <a:rPr lang="en-ZA" spc="80" err="1">
                <a:solidFill>
                  <a:srgbClr val="FFFFFF"/>
                </a:solidFill>
                <a:latin typeface="+mj-lt"/>
                <a:cs typeface="Tahoma"/>
              </a:rPr>
              <a:t>a</a:t>
            </a:r>
            <a:r>
              <a:rPr lang="en-ZA" spc="40" err="1">
                <a:solidFill>
                  <a:srgbClr val="FFFFFF"/>
                </a:solidFill>
                <a:latin typeface="+mj-lt"/>
                <a:cs typeface="Tahoma"/>
              </a:rPr>
              <a:t>t</a:t>
            </a:r>
            <a:r>
              <a:rPr lang="en-ZA" spc="-130">
                <a:solidFill>
                  <a:srgbClr val="FFFFFF"/>
                </a:solidFill>
                <a:latin typeface="+mj-lt"/>
                <a:cs typeface="Tahoma"/>
              </a:rPr>
              <a:t> </a:t>
            </a:r>
            <a:r>
              <a:rPr lang="en-ZA" spc="5" err="1">
                <a:solidFill>
                  <a:srgbClr val="FFFFFF"/>
                </a:solidFill>
                <a:latin typeface="+mj-lt"/>
                <a:cs typeface="Tahoma"/>
              </a:rPr>
              <a:t>v</a:t>
            </a:r>
            <a:r>
              <a:rPr lang="en-ZA" spc="50" err="1">
                <a:solidFill>
                  <a:srgbClr val="FFFFFF"/>
                </a:solidFill>
                <a:latin typeface="+mj-lt"/>
                <a:cs typeface="Tahoma"/>
              </a:rPr>
              <a:t>olutpa</a:t>
            </a:r>
            <a:r>
              <a:rPr lang="en-ZA" spc="5" err="1">
                <a:solidFill>
                  <a:srgbClr val="FFFFFF"/>
                </a:solidFill>
                <a:latin typeface="+mj-lt"/>
                <a:cs typeface="Tahoma"/>
              </a:rPr>
              <a:t>t</a:t>
            </a:r>
            <a:r>
              <a:rPr lang="en-ZA" spc="-90">
                <a:solidFill>
                  <a:srgbClr val="FFFFFF"/>
                </a:solidFill>
                <a:latin typeface="+mj-lt"/>
                <a:cs typeface="Tahoma"/>
              </a:rPr>
              <a:t> </a:t>
            </a:r>
            <a:r>
              <a:rPr lang="en-ZA" spc="-90" err="1">
                <a:solidFill>
                  <a:srgbClr val="FFFFFF"/>
                </a:solidFill>
                <a:latin typeface="+mj-lt"/>
                <a:cs typeface="Tahoma"/>
              </a:rPr>
              <a:t>u</a:t>
            </a:r>
            <a:r>
              <a:rPr lang="en-ZA" err="1">
                <a:solidFill>
                  <a:srgbClr val="FFFFFF"/>
                </a:solidFill>
                <a:latin typeface="+mj-lt"/>
                <a:cs typeface="Tahoma"/>
              </a:rPr>
              <a:t>t</a:t>
            </a:r>
            <a:r>
              <a:rPr lang="en-ZA" spc="-95">
                <a:solidFill>
                  <a:srgbClr val="FFFFFF"/>
                </a:solidFill>
                <a:latin typeface="+mj-lt"/>
                <a:cs typeface="Tahoma"/>
              </a:rPr>
              <a:t> </a:t>
            </a:r>
            <a:r>
              <a:rPr lang="en-ZA" spc="25" err="1">
                <a:solidFill>
                  <a:srgbClr val="FFFFFF"/>
                </a:solidFill>
                <a:latin typeface="+mj-lt"/>
                <a:cs typeface="Tahoma"/>
              </a:rPr>
              <a:t>wisi</a:t>
            </a:r>
            <a:r>
              <a:rPr lang="en-ZA" spc="-60">
                <a:solidFill>
                  <a:srgbClr val="FFFFFF"/>
                </a:solidFill>
                <a:latin typeface="+mj-lt"/>
                <a:cs typeface="Tahoma"/>
              </a:rPr>
              <a:t> </a:t>
            </a:r>
            <a:r>
              <a:rPr lang="en-ZA" spc="44" err="1">
                <a:solidFill>
                  <a:srgbClr val="FFFFFF"/>
                </a:solidFill>
                <a:latin typeface="+mj-lt"/>
                <a:cs typeface="Tahoma"/>
              </a:rPr>
              <a:t>enim</a:t>
            </a:r>
            <a:r>
              <a:rPr lang="en-ZA" spc="-55">
                <a:solidFill>
                  <a:srgbClr val="FFFFFF"/>
                </a:solidFill>
                <a:latin typeface="+mj-lt"/>
                <a:cs typeface="Tahoma"/>
              </a:rPr>
              <a:t> </a:t>
            </a:r>
            <a:r>
              <a:rPr lang="en-ZA" spc="134">
                <a:solidFill>
                  <a:srgbClr val="FFFFFF"/>
                </a:solidFill>
                <a:latin typeface="+mj-lt"/>
                <a:cs typeface="Tahoma"/>
              </a:rPr>
              <a:t>ad</a:t>
            </a:r>
            <a:r>
              <a:rPr lang="en-ZA" spc="-60">
                <a:solidFill>
                  <a:srgbClr val="FFFFFF"/>
                </a:solidFill>
                <a:latin typeface="+mj-lt"/>
                <a:cs typeface="Tahoma"/>
              </a:rPr>
              <a:t>.</a:t>
            </a:r>
            <a:endParaRPr lang="en-ZA">
              <a:latin typeface="+mj-lt"/>
              <a:cs typeface="Tahoma"/>
            </a:endParaRPr>
          </a:p>
        </p:txBody>
      </p:sp>
      <p:sp>
        <p:nvSpPr>
          <p:cNvPr id="80" name="Text Placeholder 76"/>
          <p:cNvSpPr>
            <a:spLocks noGrp="1"/>
          </p:cNvSpPr>
          <p:nvPr>
            <p:ph type="body" sz="quarter" idx="20" hasCustomPrompt="1"/>
          </p:nvPr>
        </p:nvSpPr>
        <p:spPr>
          <a:xfrm>
            <a:off x="10231949" y="3963000"/>
            <a:ext cx="3657600" cy="485140"/>
          </a:xfrm>
        </p:spPr>
        <p:txBody>
          <a:bodyPr>
            <a:noAutofit/>
          </a:bodyPr>
          <a:lstStyle>
            <a:lvl1pPr marL="0" indent="0" algn="ctr">
              <a:buNone/>
              <a:defRPr sz="2400" b="1">
                <a:solidFill>
                  <a:schemeClr val="bg1"/>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Title Two</a:t>
            </a:r>
            <a:endParaRPr lang="en-ZA"/>
          </a:p>
        </p:txBody>
      </p:sp>
      <p:sp>
        <p:nvSpPr>
          <p:cNvPr id="81" name="Text Placeholder 76"/>
          <p:cNvSpPr>
            <a:spLocks noGrp="1"/>
          </p:cNvSpPr>
          <p:nvPr>
            <p:ph type="body" sz="quarter" idx="21" hasCustomPrompt="1"/>
          </p:nvPr>
        </p:nvSpPr>
        <p:spPr>
          <a:xfrm>
            <a:off x="10231949" y="4701049"/>
            <a:ext cx="3657600" cy="2206067"/>
          </a:xfrm>
        </p:spPr>
        <p:txBody>
          <a:bodyPr>
            <a:noAutofit/>
          </a:bodyPr>
          <a:lstStyle>
            <a:lvl1pPr marL="358140" marR="6096" indent="-342900" algn="l">
              <a:lnSpc>
                <a:spcPct val="100000"/>
              </a:lnSpc>
              <a:spcBef>
                <a:spcPts val="2327"/>
              </a:spcBef>
              <a:buFont typeface="Arial" panose="020B0604020202020204" pitchFamily="34" charset="0"/>
              <a:buChar char="•"/>
              <a:defRPr lang="en-ZA" dirty="0">
                <a:cs typeface="Tahoma"/>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marL="298450" marR="5080" indent="-285750">
              <a:lnSpc>
                <a:spcPct val="100000"/>
              </a:lnSpc>
              <a:spcBef>
                <a:spcPts val="1939"/>
              </a:spcBef>
              <a:buFont typeface="Arial" panose="020B0604020202020204" pitchFamily="34" charset="0"/>
              <a:buChar char="•"/>
            </a:pPr>
            <a:r>
              <a:rPr lang="en-ZA" spc="44">
                <a:solidFill>
                  <a:srgbClr val="FFFFFF"/>
                </a:solidFill>
                <a:latin typeface="+mj-lt"/>
                <a:cs typeface="Tahoma"/>
              </a:rPr>
              <a:t>Lorem </a:t>
            </a:r>
            <a:r>
              <a:rPr lang="en-ZA" spc="40">
                <a:solidFill>
                  <a:srgbClr val="FFFFFF"/>
                </a:solidFill>
                <a:latin typeface="+mj-lt"/>
                <a:cs typeface="Tahoma"/>
              </a:rPr>
              <a:t>ipsum </a:t>
            </a:r>
            <a:r>
              <a:rPr lang="en-ZA" spc="70" err="1">
                <a:solidFill>
                  <a:srgbClr val="FFFFFF"/>
                </a:solidFill>
                <a:latin typeface="+mj-lt"/>
                <a:cs typeface="Tahoma"/>
              </a:rPr>
              <a:t>dolor</a:t>
            </a:r>
            <a:r>
              <a:rPr lang="en-ZA" spc="70">
                <a:solidFill>
                  <a:srgbClr val="FFFFFF"/>
                </a:solidFill>
                <a:latin typeface="+mj-lt"/>
                <a:cs typeface="Tahoma"/>
              </a:rPr>
              <a:t> </a:t>
            </a:r>
            <a:r>
              <a:rPr lang="en-ZA" spc="-20">
                <a:solidFill>
                  <a:srgbClr val="FFFFFF"/>
                </a:solidFill>
                <a:latin typeface="+mj-lt"/>
                <a:cs typeface="Tahoma"/>
              </a:rPr>
              <a:t>sit </a:t>
            </a:r>
            <a:r>
              <a:rPr lang="en-ZA" spc="35" err="1">
                <a:solidFill>
                  <a:srgbClr val="FFFFFF"/>
                </a:solidFill>
                <a:latin typeface="+mj-lt"/>
                <a:cs typeface="Tahoma"/>
              </a:rPr>
              <a:t>amet</a:t>
            </a:r>
            <a:r>
              <a:rPr lang="en-ZA" spc="35">
                <a:solidFill>
                  <a:srgbClr val="FFFFFF"/>
                </a:solidFill>
                <a:latin typeface="+mj-lt"/>
                <a:cs typeface="Tahoma"/>
              </a:rPr>
              <a:t>, </a:t>
            </a:r>
            <a:r>
              <a:rPr lang="en-ZA" spc="40">
                <a:solidFill>
                  <a:srgbClr val="FFFFFF"/>
                </a:solidFill>
                <a:latin typeface="+mj-lt"/>
                <a:cs typeface="Tahoma"/>
              </a:rPr>
              <a:t> </a:t>
            </a:r>
            <a:r>
              <a:rPr lang="en-ZA" spc="30" err="1">
                <a:solidFill>
                  <a:srgbClr val="FFFFFF"/>
                </a:solidFill>
                <a:latin typeface="+mj-lt"/>
                <a:cs typeface="Tahoma"/>
              </a:rPr>
              <a:t>consectetuer</a:t>
            </a:r>
            <a:r>
              <a:rPr lang="en-ZA" spc="30">
                <a:solidFill>
                  <a:srgbClr val="FFFFFF"/>
                </a:solidFill>
                <a:latin typeface="+mj-lt"/>
                <a:cs typeface="Tahoma"/>
              </a:rPr>
              <a:t> </a:t>
            </a:r>
            <a:r>
              <a:rPr lang="en-ZA" spc="60" err="1">
                <a:solidFill>
                  <a:srgbClr val="FFFFFF"/>
                </a:solidFill>
                <a:latin typeface="+mj-lt"/>
                <a:cs typeface="Tahoma"/>
              </a:rPr>
              <a:t>adipiscing</a:t>
            </a:r>
            <a:r>
              <a:rPr lang="en-ZA" spc="60">
                <a:solidFill>
                  <a:srgbClr val="FFFFFF"/>
                </a:solidFill>
                <a:latin typeface="+mj-lt"/>
                <a:cs typeface="Tahoma"/>
              </a:rPr>
              <a:t> </a:t>
            </a:r>
            <a:r>
              <a:rPr lang="en-ZA" spc="-14" err="1">
                <a:solidFill>
                  <a:srgbClr val="FFFFFF"/>
                </a:solidFill>
                <a:latin typeface="+mj-lt"/>
                <a:cs typeface="Tahoma"/>
              </a:rPr>
              <a:t>elit</a:t>
            </a:r>
            <a:r>
              <a:rPr lang="en-ZA" spc="-14">
                <a:solidFill>
                  <a:srgbClr val="FFFFFF"/>
                </a:solidFill>
                <a:latin typeface="+mj-lt"/>
                <a:cs typeface="Tahoma"/>
              </a:rPr>
              <a:t>.</a:t>
            </a:r>
            <a:endParaRPr lang="en-ZA" spc="5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50" err="1">
                <a:solidFill>
                  <a:srgbClr val="FFFFFF"/>
                </a:solidFill>
                <a:latin typeface="+mj-lt"/>
                <a:cs typeface="Tahoma"/>
              </a:rPr>
              <a:t>Sed</a:t>
            </a:r>
            <a:r>
              <a:rPr lang="en-ZA" spc="50">
                <a:solidFill>
                  <a:srgbClr val="FFFFFF"/>
                </a:solidFill>
                <a:latin typeface="+mj-lt"/>
                <a:cs typeface="Tahoma"/>
              </a:rPr>
              <a:t> </a:t>
            </a:r>
            <a:r>
              <a:rPr lang="en-ZA" spc="100" err="1">
                <a:solidFill>
                  <a:srgbClr val="FFFFFF"/>
                </a:solidFill>
                <a:latin typeface="+mj-lt"/>
                <a:cs typeface="Tahoma"/>
              </a:rPr>
              <a:t>diam</a:t>
            </a:r>
            <a:r>
              <a:rPr lang="en-ZA" spc="100">
                <a:solidFill>
                  <a:srgbClr val="FFFFFF"/>
                </a:solidFill>
                <a:latin typeface="+mj-lt"/>
                <a:cs typeface="Tahoma"/>
              </a:rPr>
              <a:t> </a:t>
            </a:r>
            <a:r>
              <a:rPr lang="en-ZA" spc="50" err="1">
                <a:solidFill>
                  <a:srgbClr val="FFFFFF"/>
                </a:solidFill>
                <a:latin typeface="+mj-lt"/>
                <a:cs typeface="Tahoma"/>
              </a:rPr>
              <a:t>nonummy</a:t>
            </a:r>
            <a:r>
              <a:rPr lang="en-ZA" spc="50">
                <a:solidFill>
                  <a:srgbClr val="FFFFFF"/>
                </a:solidFill>
                <a:latin typeface="+mj-lt"/>
                <a:cs typeface="Tahoma"/>
              </a:rPr>
              <a:t> </a:t>
            </a:r>
            <a:r>
              <a:rPr lang="en-ZA" spc="35" err="1">
                <a:solidFill>
                  <a:srgbClr val="FFFFFF"/>
                </a:solidFill>
                <a:latin typeface="+mj-lt"/>
                <a:cs typeface="Tahoma"/>
              </a:rPr>
              <a:t>nibh</a:t>
            </a:r>
            <a:r>
              <a:rPr lang="en-ZA" spc="35">
                <a:solidFill>
                  <a:srgbClr val="FFFFFF"/>
                </a:solidFill>
                <a:latin typeface="+mj-lt"/>
                <a:cs typeface="Tahoma"/>
              </a:rPr>
              <a:t> </a:t>
            </a:r>
            <a:r>
              <a:rPr lang="en-ZA" spc="55" err="1">
                <a:solidFill>
                  <a:srgbClr val="FFFFFF"/>
                </a:solidFill>
                <a:latin typeface="+mj-lt"/>
                <a:cs typeface="Tahoma"/>
              </a:rPr>
              <a:t>euis</a:t>
            </a:r>
            <a:r>
              <a:rPr lang="en-ZA" spc="55">
                <a:solidFill>
                  <a:srgbClr val="FFFFFF"/>
                </a:solidFill>
                <a:latin typeface="+mj-lt"/>
                <a:cs typeface="Tahoma"/>
              </a:rPr>
              <a:t>- </a:t>
            </a:r>
            <a:r>
              <a:rPr lang="en-ZA" spc="-550">
                <a:solidFill>
                  <a:srgbClr val="FFFFFF"/>
                </a:solidFill>
                <a:latin typeface="+mj-lt"/>
                <a:cs typeface="Tahoma"/>
              </a:rPr>
              <a:t> </a:t>
            </a:r>
            <a:r>
              <a:rPr lang="en-ZA" spc="100">
                <a:solidFill>
                  <a:srgbClr val="FFFFFF"/>
                </a:solidFill>
                <a:latin typeface="+mj-lt"/>
                <a:cs typeface="Tahoma"/>
              </a:rPr>
              <a:t>mod</a:t>
            </a:r>
            <a:r>
              <a:rPr lang="en-ZA" spc="-65">
                <a:solidFill>
                  <a:srgbClr val="FFFFFF"/>
                </a:solidFill>
                <a:latin typeface="+mj-lt"/>
                <a:cs typeface="Tahoma"/>
              </a:rPr>
              <a:t> </a:t>
            </a:r>
            <a:r>
              <a:rPr lang="en-ZA" spc="20" err="1">
                <a:solidFill>
                  <a:srgbClr val="FFFFFF"/>
                </a:solidFill>
                <a:latin typeface="+mj-lt"/>
                <a:cs typeface="Tahoma"/>
              </a:rPr>
              <a:t>tincidunt</a:t>
            </a:r>
            <a:r>
              <a:rPr lang="en-ZA" spc="-95">
                <a:solidFill>
                  <a:srgbClr val="FFFFFF"/>
                </a:solidFill>
                <a:latin typeface="+mj-lt"/>
                <a:cs typeface="Tahoma"/>
              </a:rPr>
              <a:t> </a:t>
            </a:r>
            <a:r>
              <a:rPr lang="en-ZA" spc="-20" err="1">
                <a:solidFill>
                  <a:srgbClr val="FFFFFF"/>
                </a:solidFill>
                <a:latin typeface="+mj-lt"/>
                <a:cs typeface="Tahoma"/>
              </a:rPr>
              <a:t>ut</a:t>
            </a:r>
            <a:r>
              <a:rPr lang="en-ZA" spc="-95">
                <a:solidFill>
                  <a:srgbClr val="FFFFFF"/>
                </a:solidFill>
                <a:latin typeface="+mj-lt"/>
                <a:cs typeface="Tahoma"/>
              </a:rPr>
              <a:t> </a:t>
            </a:r>
            <a:r>
              <a:rPr lang="en-ZA" spc="55" err="1">
                <a:solidFill>
                  <a:srgbClr val="FFFFFF"/>
                </a:solidFill>
                <a:latin typeface="+mj-lt"/>
                <a:cs typeface="Tahoma"/>
              </a:rPr>
              <a:t>laor</a:t>
            </a:r>
            <a:r>
              <a:rPr lang="en-ZA" spc="55">
                <a:solidFill>
                  <a:srgbClr val="FFFFFF"/>
                </a:solidFill>
                <a:latin typeface="+mj-lt"/>
                <a:cs typeface="Tahoma"/>
              </a:rPr>
              <a:t>.</a:t>
            </a:r>
            <a:endParaRPr lang="en-ZA" spc="-95">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95" err="1">
                <a:solidFill>
                  <a:srgbClr val="FFFFFF"/>
                </a:solidFill>
                <a:latin typeface="+mj-lt"/>
                <a:cs typeface="Tahoma"/>
              </a:rPr>
              <a:t>D</a:t>
            </a:r>
            <a:r>
              <a:rPr lang="en-ZA" spc="65" err="1">
                <a:solidFill>
                  <a:srgbClr val="FFFFFF"/>
                </a:solidFill>
                <a:latin typeface="+mj-lt"/>
                <a:cs typeface="Tahoma"/>
              </a:rPr>
              <a:t>olore</a:t>
            </a:r>
            <a:r>
              <a:rPr lang="en-ZA" spc="65">
                <a:solidFill>
                  <a:srgbClr val="FFFFFF"/>
                </a:solidFill>
                <a:latin typeface="+mj-lt"/>
                <a:cs typeface="Tahoma"/>
              </a:rPr>
              <a:t> </a:t>
            </a:r>
            <a:r>
              <a:rPr lang="en-ZA" spc="-545">
                <a:solidFill>
                  <a:srgbClr val="FFFFFF"/>
                </a:solidFill>
                <a:latin typeface="+mj-lt"/>
                <a:cs typeface="Tahoma"/>
              </a:rPr>
              <a:t> </a:t>
            </a:r>
            <a:r>
              <a:rPr lang="en-ZA" spc="120">
                <a:solidFill>
                  <a:srgbClr val="FFFFFF"/>
                </a:solidFill>
                <a:latin typeface="+mj-lt"/>
                <a:cs typeface="Tahoma"/>
              </a:rPr>
              <a:t>magn</a:t>
            </a:r>
            <a:r>
              <a:rPr lang="en-ZA" spc="90">
                <a:solidFill>
                  <a:srgbClr val="FFFFFF"/>
                </a:solidFill>
                <a:latin typeface="+mj-lt"/>
                <a:cs typeface="Tahoma"/>
              </a:rPr>
              <a:t>a</a:t>
            </a:r>
            <a:r>
              <a:rPr lang="en-ZA" spc="-50">
                <a:solidFill>
                  <a:srgbClr val="FFFFFF"/>
                </a:solidFill>
                <a:latin typeface="+mj-lt"/>
                <a:cs typeface="Tahoma"/>
              </a:rPr>
              <a:t> </a:t>
            </a:r>
            <a:r>
              <a:rPr lang="en-ZA" spc="74" err="1">
                <a:solidFill>
                  <a:srgbClr val="FFFFFF"/>
                </a:solidFill>
                <a:latin typeface="+mj-lt"/>
                <a:cs typeface="Tahoma"/>
              </a:rPr>
              <a:t>aliqua</a:t>
            </a:r>
            <a:r>
              <a:rPr lang="en-ZA" spc="125" err="1">
                <a:solidFill>
                  <a:srgbClr val="FFFFFF"/>
                </a:solidFill>
                <a:latin typeface="+mj-lt"/>
                <a:cs typeface="Tahoma"/>
              </a:rPr>
              <a:t>m</a:t>
            </a:r>
            <a:r>
              <a:rPr lang="en-ZA" spc="-50">
                <a:solidFill>
                  <a:srgbClr val="FFFFFF"/>
                </a:solidFill>
                <a:latin typeface="+mj-lt"/>
                <a:cs typeface="Tahoma"/>
              </a:rPr>
              <a:t> </a:t>
            </a:r>
            <a:r>
              <a:rPr lang="en-ZA" spc="65" err="1">
                <a:solidFill>
                  <a:srgbClr val="FFFFFF"/>
                </a:solidFill>
                <a:latin typeface="+mj-lt"/>
                <a:cs typeface="Tahoma"/>
              </a:rPr>
              <a:t>e</a:t>
            </a:r>
            <a:r>
              <a:rPr lang="en-ZA" spc="20" err="1">
                <a:solidFill>
                  <a:srgbClr val="FFFFFF"/>
                </a:solidFill>
                <a:latin typeface="+mj-lt"/>
                <a:cs typeface="Tahoma"/>
              </a:rPr>
              <a:t>r</a:t>
            </a:r>
            <a:r>
              <a:rPr lang="en-ZA" spc="80" err="1">
                <a:solidFill>
                  <a:srgbClr val="FFFFFF"/>
                </a:solidFill>
                <a:latin typeface="+mj-lt"/>
                <a:cs typeface="Tahoma"/>
              </a:rPr>
              <a:t>a</a:t>
            </a:r>
            <a:r>
              <a:rPr lang="en-ZA" spc="40" err="1">
                <a:solidFill>
                  <a:srgbClr val="FFFFFF"/>
                </a:solidFill>
                <a:latin typeface="+mj-lt"/>
                <a:cs typeface="Tahoma"/>
              </a:rPr>
              <a:t>t</a:t>
            </a:r>
            <a:r>
              <a:rPr lang="en-ZA" spc="-130">
                <a:solidFill>
                  <a:srgbClr val="FFFFFF"/>
                </a:solidFill>
                <a:latin typeface="+mj-lt"/>
                <a:cs typeface="Tahoma"/>
              </a:rPr>
              <a:t> </a:t>
            </a:r>
            <a:r>
              <a:rPr lang="en-ZA" spc="5" err="1">
                <a:solidFill>
                  <a:srgbClr val="FFFFFF"/>
                </a:solidFill>
                <a:latin typeface="+mj-lt"/>
                <a:cs typeface="Tahoma"/>
              </a:rPr>
              <a:t>v</a:t>
            </a:r>
            <a:r>
              <a:rPr lang="en-ZA" spc="50" err="1">
                <a:solidFill>
                  <a:srgbClr val="FFFFFF"/>
                </a:solidFill>
                <a:latin typeface="+mj-lt"/>
                <a:cs typeface="Tahoma"/>
              </a:rPr>
              <a:t>olutpa</a:t>
            </a:r>
            <a:r>
              <a:rPr lang="en-ZA" spc="5" err="1">
                <a:solidFill>
                  <a:srgbClr val="FFFFFF"/>
                </a:solidFill>
                <a:latin typeface="+mj-lt"/>
                <a:cs typeface="Tahoma"/>
              </a:rPr>
              <a:t>t</a:t>
            </a:r>
            <a:r>
              <a:rPr lang="en-ZA" spc="-90">
                <a:solidFill>
                  <a:srgbClr val="FFFFFF"/>
                </a:solidFill>
                <a:latin typeface="+mj-lt"/>
                <a:cs typeface="Tahoma"/>
              </a:rPr>
              <a:t> </a:t>
            </a:r>
            <a:r>
              <a:rPr lang="en-ZA" spc="-90" err="1">
                <a:solidFill>
                  <a:srgbClr val="FFFFFF"/>
                </a:solidFill>
                <a:latin typeface="+mj-lt"/>
                <a:cs typeface="Tahoma"/>
              </a:rPr>
              <a:t>u</a:t>
            </a:r>
            <a:r>
              <a:rPr lang="en-ZA" err="1">
                <a:solidFill>
                  <a:srgbClr val="FFFFFF"/>
                </a:solidFill>
                <a:latin typeface="+mj-lt"/>
                <a:cs typeface="Tahoma"/>
              </a:rPr>
              <a:t>t</a:t>
            </a:r>
            <a:r>
              <a:rPr lang="en-ZA" spc="-95">
                <a:solidFill>
                  <a:srgbClr val="FFFFFF"/>
                </a:solidFill>
                <a:latin typeface="+mj-lt"/>
                <a:cs typeface="Tahoma"/>
              </a:rPr>
              <a:t> </a:t>
            </a:r>
            <a:r>
              <a:rPr lang="en-ZA" spc="25" err="1">
                <a:solidFill>
                  <a:srgbClr val="FFFFFF"/>
                </a:solidFill>
                <a:latin typeface="+mj-lt"/>
                <a:cs typeface="Tahoma"/>
              </a:rPr>
              <a:t>wisi</a:t>
            </a:r>
            <a:r>
              <a:rPr lang="en-ZA" spc="-60">
                <a:solidFill>
                  <a:srgbClr val="FFFFFF"/>
                </a:solidFill>
                <a:latin typeface="+mj-lt"/>
                <a:cs typeface="Tahoma"/>
              </a:rPr>
              <a:t> </a:t>
            </a:r>
            <a:r>
              <a:rPr lang="en-ZA" spc="44" err="1">
                <a:solidFill>
                  <a:srgbClr val="FFFFFF"/>
                </a:solidFill>
                <a:latin typeface="+mj-lt"/>
                <a:cs typeface="Tahoma"/>
              </a:rPr>
              <a:t>enim</a:t>
            </a:r>
            <a:r>
              <a:rPr lang="en-ZA" spc="-55">
                <a:solidFill>
                  <a:srgbClr val="FFFFFF"/>
                </a:solidFill>
                <a:latin typeface="+mj-lt"/>
                <a:cs typeface="Tahoma"/>
              </a:rPr>
              <a:t> </a:t>
            </a:r>
            <a:r>
              <a:rPr lang="en-ZA" spc="134">
                <a:solidFill>
                  <a:srgbClr val="FFFFFF"/>
                </a:solidFill>
                <a:latin typeface="+mj-lt"/>
                <a:cs typeface="Tahoma"/>
              </a:rPr>
              <a:t>ad</a:t>
            </a:r>
            <a:r>
              <a:rPr lang="en-ZA" spc="-60">
                <a:solidFill>
                  <a:srgbClr val="FFFFFF"/>
                </a:solidFill>
                <a:latin typeface="+mj-lt"/>
                <a:cs typeface="Tahoma"/>
              </a:rPr>
              <a:t>.</a:t>
            </a:r>
            <a:endParaRPr lang="en-ZA">
              <a:latin typeface="+mj-lt"/>
              <a:cs typeface="Tahoma"/>
            </a:endParaRPr>
          </a:p>
        </p:txBody>
      </p:sp>
    </p:spTree>
    <p:extLst>
      <p:ext uri="{BB962C8B-B14F-4D97-AF65-F5344CB8AC3E}">
        <p14:creationId xmlns:p14="http://schemas.microsoft.com/office/powerpoint/2010/main" val="30066745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con Slide 02">
    <p:spTree>
      <p:nvGrpSpPr>
        <p:cNvPr id="1" name=""/>
        <p:cNvGrpSpPr/>
        <p:nvPr/>
      </p:nvGrpSpPr>
      <p:grpSpPr>
        <a:xfrm>
          <a:off x="0" y="0"/>
          <a:ext cx="0" cy="0"/>
          <a:chOff x="0" y="0"/>
          <a:chExt cx="0" cy="0"/>
        </a:xfrm>
      </p:grpSpPr>
      <p:sp>
        <p:nvSpPr>
          <p:cNvPr id="6" name="Rounded Rectangle 5"/>
          <p:cNvSpPr/>
          <p:nvPr userDrawn="1"/>
        </p:nvSpPr>
        <p:spPr>
          <a:xfrm rot="5400000">
            <a:off x="1871980" y="1225096"/>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32" name="Slide Number Placeholder 4"/>
          <p:cNvSpPr>
            <a:spLocks noGrp="1"/>
          </p:cNvSpPr>
          <p:nvPr>
            <p:ph type="sldNum" sz="quarter" idx="12"/>
          </p:nvPr>
        </p:nvSpPr>
        <p:spPr>
          <a:xfrm>
            <a:off x="13944601" y="7627939"/>
            <a:ext cx="517525" cy="438150"/>
          </a:xfrm>
        </p:spPr>
        <p:txBody>
          <a:bodyPr/>
          <a:lstStyle>
            <a:lvl1pPr>
              <a:defRPr>
                <a:solidFill>
                  <a:schemeClr val="tx1">
                    <a:lumMod val="95000"/>
                    <a:lumOff val="5000"/>
                  </a:schemeClr>
                </a:solidFill>
              </a:defRPr>
            </a:lvl1pPr>
          </a:lstStyle>
          <a:p>
            <a:fld id="{63074541-BBA4-490B-840D-9A1F4C3CCF21}" type="slidenum">
              <a:rPr lang="en-ZA" smtClean="0"/>
              <a:pPr/>
              <a:t>‹#›</a:t>
            </a:fld>
            <a:endParaRPr lang="en-ZA"/>
          </a:p>
        </p:txBody>
      </p:sp>
      <p:sp>
        <p:nvSpPr>
          <p:cNvPr id="33" name="Rounded Rectangle 32"/>
          <p:cNvSpPr/>
          <p:nvPr userDrawn="1"/>
        </p:nvSpPr>
        <p:spPr>
          <a:xfrm>
            <a:off x="1292194" y="2362917"/>
            <a:ext cx="4033520" cy="4920236"/>
          </a:xfrm>
          <a:prstGeom prst="roundRect">
            <a:avLst>
              <a:gd name="adj" fmla="val 38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34" name="Picture 3" descr="Z:\Mediamark\4154 MM PPT Presentation\Exports ST2\Elements\Asset 16.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163" t="75288" r="6163"/>
          <a:stretch/>
        </p:blipFill>
        <p:spPr bwMode="auto">
          <a:xfrm>
            <a:off x="1284574" y="2292866"/>
            <a:ext cx="4033520" cy="1136134"/>
          </a:xfrm>
          <a:prstGeom prst="rect">
            <a:avLst/>
          </a:prstGeom>
          <a:noFill/>
          <a:extLst>
            <a:ext uri="{909E8E84-426E-40DD-AFC4-6F175D3DCCD1}">
              <a14:hiddenFill xmlns:a14="http://schemas.microsoft.com/office/drawing/2010/main">
                <a:solidFill>
                  <a:srgbClr val="FFFFFF"/>
                </a:solidFill>
              </a14:hiddenFill>
            </a:ext>
          </a:extLst>
        </p:spPr>
      </p:pic>
      <p:sp>
        <p:nvSpPr>
          <p:cNvPr id="35" name="Rounded Rectangle 34"/>
          <p:cNvSpPr/>
          <p:nvPr userDrawn="1"/>
        </p:nvSpPr>
        <p:spPr>
          <a:xfrm rot="5400000">
            <a:off x="2740085" y="2664168"/>
            <a:ext cx="1122006" cy="1129498"/>
          </a:xfrm>
          <a:prstGeom prst="roundRect">
            <a:avLst>
              <a:gd name="adj" fmla="val 1545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36" name="Rounded Rectangle 35"/>
          <p:cNvSpPr/>
          <p:nvPr userDrawn="1"/>
        </p:nvSpPr>
        <p:spPr>
          <a:xfrm>
            <a:off x="5486173" y="2362917"/>
            <a:ext cx="4033520" cy="4920236"/>
          </a:xfrm>
          <a:prstGeom prst="roundRect">
            <a:avLst>
              <a:gd name="adj" fmla="val 38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37" name="Picture 3" descr="Z:\Mediamark\4154 MM PPT Presentation\Exports ST2\Elements\Asset 16.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163" t="75288" r="6163"/>
          <a:stretch/>
        </p:blipFill>
        <p:spPr bwMode="auto">
          <a:xfrm>
            <a:off x="5478553" y="2292865"/>
            <a:ext cx="4033520" cy="1136134"/>
          </a:xfrm>
          <a:prstGeom prst="rect">
            <a:avLst/>
          </a:prstGeom>
          <a:noFill/>
          <a:extLst>
            <a:ext uri="{909E8E84-426E-40DD-AFC4-6F175D3DCCD1}">
              <a14:hiddenFill xmlns:a14="http://schemas.microsoft.com/office/drawing/2010/main">
                <a:solidFill>
                  <a:srgbClr val="FFFFFF"/>
                </a:solidFill>
              </a14:hiddenFill>
            </a:ext>
          </a:extLst>
        </p:spPr>
      </p:pic>
      <p:sp>
        <p:nvSpPr>
          <p:cNvPr id="38" name="Rounded Rectangle 37"/>
          <p:cNvSpPr/>
          <p:nvPr userDrawn="1"/>
        </p:nvSpPr>
        <p:spPr>
          <a:xfrm rot="5400000">
            <a:off x="6934064" y="2664167"/>
            <a:ext cx="1122006" cy="1129498"/>
          </a:xfrm>
          <a:prstGeom prst="roundRect">
            <a:avLst>
              <a:gd name="adj" fmla="val 1545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48" name="Rounded Rectangle 47"/>
          <p:cNvSpPr/>
          <p:nvPr userDrawn="1"/>
        </p:nvSpPr>
        <p:spPr>
          <a:xfrm>
            <a:off x="9672093" y="2374665"/>
            <a:ext cx="4033520" cy="4920236"/>
          </a:xfrm>
          <a:prstGeom prst="roundRect">
            <a:avLst>
              <a:gd name="adj" fmla="val 38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49" name="Picture 3" descr="Z:\Mediamark\4154 MM PPT Presentation\Exports ST2\Elements\Asset 16.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163" t="75288" r="6163"/>
          <a:stretch/>
        </p:blipFill>
        <p:spPr bwMode="auto">
          <a:xfrm>
            <a:off x="9664473" y="2304613"/>
            <a:ext cx="4033520" cy="1136134"/>
          </a:xfrm>
          <a:prstGeom prst="rect">
            <a:avLst/>
          </a:prstGeom>
          <a:noFill/>
          <a:extLst>
            <a:ext uri="{909E8E84-426E-40DD-AFC4-6F175D3DCCD1}">
              <a14:hiddenFill xmlns:a14="http://schemas.microsoft.com/office/drawing/2010/main">
                <a:solidFill>
                  <a:srgbClr val="FFFFFF"/>
                </a:solidFill>
              </a14:hiddenFill>
            </a:ext>
          </a:extLst>
        </p:spPr>
      </p:pic>
      <p:sp>
        <p:nvSpPr>
          <p:cNvPr id="50" name="Rounded Rectangle 49"/>
          <p:cNvSpPr/>
          <p:nvPr userDrawn="1"/>
        </p:nvSpPr>
        <p:spPr>
          <a:xfrm rot="5400000">
            <a:off x="11119984" y="2675915"/>
            <a:ext cx="1122006" cy="1129498"/>
          </a:xfrm>
          <a:prstGeom prst="roundRect">
            <a:avLst>
              <a:gd name="adj" fmla="val 1545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grpSp>
        <p:nvGrpSpPr>
          <p:cNvPr id="54" name="object 3"/>
          <p:cNvGrpSpPr/>
          <p:nvPr userDrawn="1"/>
        </p:nvGrpSpPr>
        <p:grpSpPr>
          <a:xfrm>
            <a:off x="0" y="0"/>
            <a:ext cx="767716" cy="8229600"/>
            <a:chOff x="0" y="0"/>
            <a:chExt cx="767715" cy="8229600"/>
          </a:xfrm>
        </p:grpSpPr>
        <p:pic>
          <p:nvPicPr>
            <p:cNvPr id="55" name="object 4"/>
            <p:cNvPicPr/>
            <p:nvPr/>
          </p:nvPicPr>
          <p:blipFill>
            <a:blip r:embed="rId3" cstate="print"/>
            <a:stretch>
              <a:fillRect/>
            </a:stretch>
          </p:blipFill>
          <p:spPr>
            <a:xfrm>
              <a:off x="0" y="0"/>
              <a:ext cx="767638" cy="8229599"/>
            </a:xfrm>
            <a:prstGeom prst="rect">
              <a:avLst/>
            </a:prstGeom>
          </p:spPr>
        </p:pic>
        <p:sp>
          <p:nvSpPr>
            <p:cNvPr id="56"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sz="1500"/>
            </a:p>
          </p:txBody>
        </p:sp>
        <p:pic>
          <p:nvPicPr>
            <p:cNvPr id="57" name="object 6"/>
            <p:cNvPicPr/>
            <p:nvPr/>
          </p:nvPicPr>
          <p:blipFill>
            <a:blip r:embed="rId4" cstate="print"/>
            <a:stretch>
              <a:fillRect/>
            </a:stretch>
          </p:blipFill>
          <p:spPr>
            <a:xfrm>
              <a:off x="315911" y="5567098"/>
              <a:ext cx="135813" cy="90106"/>
            </a:xfrm>
            <a:prstGeom prst="rect">
              <a:avLst/>
            </a:prstGeom>
          </p:spPr>
        </p:pic>
        <p:pic>
          <p:nvPicPr>
            <p:cNvPr id="58" name="object 7"/>
            <p:cNvPicPr/>
            <p:nvPr/>
          </p:nvPicPr>
          <p:blipFill>
            <a:blip r:embed="rId5" cstate="print"/>
            <a:stretch>
              <a:fillRect/>
            </a:stretch>
          </p:blipFill>
          <p:spPr>
            <a:xfrm>
              <a:off x="315915" y="5179177"/>
              <a:ext cx="135813" cy="351579"/>
            </a:xfrm>
            <a:prstGeom prst="rect">
              <a:avLst/>
            </a:prstGeom>
          </p:spPr>
        </p:pic>
        <p:pic>
          <p:nvPicPr>
            <p:cNvPr id="59" name="object 8"/>
            <p:cNvPicPr/>
            <p:nvPr/>
          </p:nvPicPr>
          <p:blipFill>
            <a:blip r:embed="rId6" cstate="print"/>
            <a:stretch>
              <a:fillRect/>
            </a:stretch>
          </p:blipFill>
          <p:spPr>
            <a:xfrm>
              <a:off x="318197" y="5066068"/>
              <a:ext cx="131254" cy="79247"/>
            </a:xfrm>
            <a:prstGeom prst="rect">
              <a:avLst/>
            </a:prstGeom>
          </p:spPr>
        </p:pic>
        <p:sp>
          <p:nvSpPr>
            <p:cNvPr id="60"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sz="1500"/>
            </a:p>
          </p:txBody>
        </p:sp>
        <p:pic>
          <p:nvPicPr>
            <p:cNvPr id="61" name="object 10"/>
            <p:cNvPicPr/>
            <p:nvPr/>
          </p:nvPicPr>
          <p:blipFill>
            <a:blip r:embed="rId7" cstate="print"/>
            <a:stretch>
              <a:fillRect/>
            </a:stretch>
          </p:blipFill>
          <p:spPr>
            <a:xfrm>
              <a:off x="315915" y="4739087"/>
              <a:ext cx="135813" cy="132956"/>
            </a:xfrm>
            <a:prstGeom prst="rect">
              <a:avLst/>
            </a:prstGeom>
          </p:spPr>
        </p:pic>
        <p:pic>
          <p:nvPicPr>
            <p:cNvPr id="62" name="object 11"/>
            <p:cNvPicPr/>
            <p:nvPr/>
          </p:nvPicPr>
          <p:blipFill>
            <a:blip r:embed="rId8" cstate="print"/>
            <a:stretch>
              <a:fillRect/>
            </a:stretch>
          </p:blipFill>
          <p:spPr>
            <a:xfrm>
              <a:off x="318192" y="4612463"/>
              <a:ext cx="131254" cy="89535"/>
            </a:xfrm>
            <a:prstGeom prst="rect">
              <a:avLst/>
            </a:prstGeom>
          </p:spPr>
        </p:pic>
        <p:pic>
          <p:nvPicPr>
            <p:cNvPr id="63" name="object 12"/>
            <p:cNvPicPr/>
            <p:nvPr/>
          </p:nvPicPr>
          <p:blipFill>
            <a:blip r:embed="rId9" cstate="print"/>
            <a:stretch>
              <a:fillRect/>
            </a:stretch>
          </p:blipFill>
          <p:spPr>
            <a:xfrm>
              <a:off x="318197" y="4319961"/>
              <a:ext cx="131254" cy="79248"/>
            </a:xfrm>
            <a:prstGeom prst="rect">
              <a:avLst/>
            </a:prstGeom>
          </p:spPr>
        </p:pic>
        <p:pic>
          <p:nvPicPr>
            <p:cNvPr id="64" name="object 13"/>
            <p:cNvPicPr/>
            <p:nvPr/>
          </p:nvPicPr>
          <p:blipFill>
            <a:blip r:embed="rId4" cstate="print"/>
            <a:stretch>
              <a:fillRect/>
            </a:stretch>
          </p:blipFill>
          <p:spPr>
            <a:xfrm>
              <a:off x="315911" y="4435552"/>
              <a:ext cx="135813" cy="90106"/>
            </a:xfrm>
            <a:prstGeom prst="rect">
              <a:avLst/>
            </a:prstGeom>
          </p:spPr>
        </p:pic>
        <p:pic>
          <p:nvPicPr>
            <p:cNvPr id="65" name="object 14"/>
            <p:cNvPicPr/>
            <p:nvPr/>
          </p:nvPicPr>
          <p:blipFill>
            <a:blip r:embed="rId10" cstate="print"/>
            <a:stretch>
              <a:fillRect/>
            </a:stretch>
          </p:blipFill>
          <p:spPr>
            <a:xfrm>
              <a:off x="315915" y="4062115"/>
              <a:ext cx="135813" cy="232741"/>
            </a:xfrm>
            <a:prstGeom prst="rect">
              <a:avLst/>
            </a:prstGeom>
          </p:spPr>
        </p:pic>
        <p:sp>
          <p:nvSpPr>
            <p:cNvPr id="66"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sz="1500"/>
            </a:p>
          </p:txBody>
        </p:sp>
        <p:pic>
          <p:nvPicPr>
            <p:cNvPr id="67" name="object 16"/>
            <p:cNvPicPr/>
            <p:nvPr/>
          </p:nvPicPr>
          <p:blipFill>
            <a:blip r:embed="rId7" cstate="print"/>
            <a:stretch>
              <a:fillRect/>
            </a:stretch>
          </p:blipFill>
          <p:spPr>
            <a:xfrm>
              <a:off x="315915" y="3843489"/>
              <a:ext cx="135813" cy="132956"/>
            </a:xfrm>
            <a:prstGeom prst="rect">
              <a:avLst/>
            </a:prstGeom>
          </p:spPr>
        </p:pic>
        <p:pic>
          <p:nvPicPr>
            <p:cNvPr id="68" name="object 17"/>
            <p:cNvPicPr/>
            <p:nvPr/>
          </p:nvPicPr>
          <p:blipFill>
            <a:blip r:embed="rId11" cstate="print"/>
            <a:stretch>
              <a:fillRect/>
            </a:stretch>
          </p:blipFill>
          <p:spPr>
            <a:xfrm>
              <a:off x="318194" y="3711721"/>
              <a:ext cx="131254" cy="94678"/>
            </a:xfrm>
            <a:prstGeom prst="rect">
              <a:avLst/>
            </a:prstGeom>
          </p:spPr>
        </p:pic>
        <p:sp>
          <p:nvSpPr>
            <p:cNvPr id="69"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sz="1500"/>
            </a:p>
          </p:txBody>
        </p:sp>
        <p:pic>
          <p:nvPicPr>
            <p:cNvPr id="70" name="object 19"/>
            <p:cNvPicPr/>
            <p:nvPr/>
          </p:nvPicPr>
          <p:blipFill>
            <a:blip r:embed="rId9" cstate="print"/>
            <a:stretch>
              <a:fillRect/>
            </a:stretch>
          </p:blipFill>
          <p:spPr>
            <a:xfrm>
              <a:off x="318197" y="3140424"/>
              <a:ext cx="131254" cy="79248"/>
            </a:xfrm>
            <a:prstGeom prst="rect">
              <a:avLst/>
            </a:prstGeom>
          </p:spPr>
        </p:pic>
        <p:sp>
          <p:nvSpPr>
            <p:cNvPr id="71"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sz="1500"/>
            </a:p>
          </p:txBody>
        </p:sp>
        <p:pic>
          <p:nvPicPr>
            <p:cNvPr id="72" name="object 21"/>
            <p:cNvPicPr/>
            <p:nvPr/>
          </p:nvPicPr>
          <p:blipFill>
            <a:blip r:embed="rId9" cstate="print"/>
            <a:stretch>
              <a:fillRect/>
            </a:stretch>
          </p:blipFill>
          <p:spPr>
            <a:xfrm>
              <a:off x="318197" y="2821069"/>
              <a:ext cx="131254" cy="79248"/>
            </a:xfrm>
            <a:prstGeom prst="rect">
              <a:avLst/>
            </a:prstGeom>
          </p:spPr>
        </p:pic>
        <p:pic>
          <p:nvPicPr>
            <p:cNvPr id="73" name="object 22"/>
            <p:cNvPicPr/>
            <p:nvPr/>
          </p:nvPicPr>
          <p:blipFill>
            <a:blip r:embed="rId12" cstate="print"/>
            <a:stretch>
              <a:fillRect/>
            </a:stretch>
          </p:blipFill>
          <p:spPr>
            <a:xfrm>
              <a:off x="318192" y="2694056"/>
              <a:ext cx="131254" cy="89535"/>
            </a:xfrm>
            <a:prstGeom prst="rect">
              <a:avLst/>
            </a:prstGeom>
          </p:spPr>
        </p:pic>
        <p:pic>
          <p:nvPicPr>
            <p:cNvPr id="74" name="object 23"/>
            <p:cNvPicPr/>
            <p:nvPr/>
          </p:nvPicPr>
          <p:blipFill>
            <a:blip r:embed="rId9" cstate="print"/>
            <a:stretch>
              <a:fillRect/>
            </a:stretch>
          </p:blipFill>
          <p:spPr>
            <a:xfrm>
              <a:off x="318197" y="2577128"/>
              <a:ext cx="131254" cy="79248"/>
            </a:xfrm>
            <a:prstGeom prst="rect">
              <a:avLst/>
            </a:prstGeom>
          </p:spPr>
        </p:pic>
      </p:grpSp>
      <p:sp>
        <p:nvSpPr>
          <p:cNvPr id="75" name="Rounded Rectangle 74"/>
          <p:cNvSpPr/>
          <p:nvPr userDrawn="1"/>
        </p:nvSpPr>
        <p:spPr>
          <a:xfrm>
            <a:off x="12191" y="-12778"/>
            <a:ext cx="767296"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76"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77" name="Text Placeholder 29"/>
          <p:cNvSpPr>
            <a:spLocks noGrp="1"/>
          </p:cNvSpPr>
          <p:nvPr>
            <p:ph type="body" sz="quarter" idx="19" hasCustomPrompt="1"/>
          </p:nvPr>
        </p:nvSpPr>
        <p:spPr>
          <a:xfrm>
            <a:off x="131665" y="1638300"/>
            <a:ext cx="517525" cy="4953000"/>
          </a:xfrm>
        </p:spPr>
        <p:txBody>
          <a:bodyPr vert="vert270" anchor="ctr" anchorCtr="1">
            <a:noAutofit/>
          </a:bodyPr>
          <a:lstStyle>
            <a:lvl1pPr marL="0" indent="0">
              <a:buNone/>
              <a:defRPr sz="1800">
                <a:solidFill>
                  <a:schemeClr val="bg1"/>
                </a:solidFill>
              </a:defRPr>
            </a:lvl1pPr>
            <a:lvl2pPr marL="457182" indent="0">
              <a:buNone/>
              <a:defRPr/>
            </a:lvl2pPr>
            <a:lvl3pPr marL="914364" indent="0">
              <a:buNone/>
              <a:defRPr/>
            </a:lvl3pPr>
            <a:lvl4pPr marL="1371545" indent="0">
              <a:buNone/>
              <a:defRPr/>
            </a:lvl4pPr>
            <a:lvl5pPr marL="1828727" indent="0">
              <a:buNone/>
              <a:defRPr/>
            </a:lvl5pPr>
          </a:lstStyle>
          <a:p>
            <a:pPr lvl="0"/>
            <a:r>
              <a:rPr lang="en-US"/>
              <a:t>SPACE FOR SECTION TITLE HERE</a:t>
            </a:r>
            <a:endParaRPr lang="en-ZA"/>
          </a:p>
        </p:txBody>
      </p:sp>
      <p:sp>
        <p:nvSpPr>
          <p:cNvPr id="78" name="Text Placeholder 76"/>
          <p:cNvSpPr>
            <a:spLocks noGrp="1"/>
          </p:cNvSpPr>
          <p:nvPr>
            <p:ph type="body" sz="quarter" idx="20" hasCustomPrompt="1"/>
          </p:nvPr>
        </p:nvSpPr>
        <p:spPr>
          <a:xfrm>
            <a:off x="5666266" y="3990086"/>
            <a:ext cx="3657600" cy="485140"/>
          </a:xfrm>
        </p:spPr>
        <p:txBody>
          <a:bodyPr>
            <a:noAutofit/>
          </a:bodyPr>
          <a:lstStyle>
            <a:lvl1pPr marL="0" indent="0" algn="ctr">
              <a:buNone/>
              <a:defRPr sz="2400" b="1">
                <a:solidFill>
                  <a:schemeClr val="bg1"/>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Title Two</a:t>
            </a:r>
            <a:endParaRPr lang="en-ZA"/>
          </a:p>
        </p:txBody>
      </p:sp>
      <p:sp>
        <p:nvSpPr>
          <p:cNvPr id="79" name="Text Placeholder 76"/>
          <p:cNvSpPr>
            <a:spLocks noGrp="1"/>
          </p:cNvSpPr>
          <p:nvPr>
            <p:ph type="body" sz="quarter" idx="21" hasCustomPrompt="1"/>
          </p:nvPr>
        </p:nvSpPr>
        <p:spPr>
          <a:xfrm>
            <a:off x="5666266" y="4728134"/>
            <a:ext cx="3657600" cy="2206067"/>
          </a:xfrm>
        </p:spPr>
        <p:txBody>
          <a:bodyPr>
            <a:noAutofit/>
          </a:bodyPr>
          <a:lstStyle>
            <a:lvl1pPr marL="358140" marR="6096" indent="-342900" algn="l">
              <a:lnSpc>
                <a:spcPct val="100000"/>
              </a:lnSpc>
              <a:spcBef>
                <a:spcPts val="2327"/>
              </a:spcBef>
              <a:buFont typeface="Arial" panose="020B0604020202020204" pitchFamily="34" charset="0"/>
              <a:buChar char="•"/>
              <a:defRPr lang="en-ZA" dirty="0">
                <a:cs typeface="Tahoma"/>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marL="298450" marR="5080" indent="-285750">
              <a:lnSpc>
                <a:spcPct val="100000"/>
              </a:lnSpc>
              <a:spcBef>
                <a:spcPts val="1939"/>
              </a:spcBef>
              <a:buFont typeface="Arial" panose="020B0604020202020204" pitchFamily="34" charset="0"/>
              <a:buChar char="•"/>
            </a:pPr>
            <a:r>
              <a:rPr lang="en-ZA" spc="44">
                <a:solidFill>
                  <a:srgbClr val="FFFFFF"/>
                </a:solidFill>
                <a:latin typeface="+mj-lt"/>
                <a:cs typeface="Tahoma"/>
              </a:rPr>
              <a:t>Lorem </a:t>
            </a:r>
            <a:r>
              <a:rPr lang="en-ZA" spc="40">
                <a:solidFill>
                  <a:srgbClr val="FFFFFF"/>
                </a:solidFill>
                <a:latin typeface="+mj-lt"/>
                <a:cs typeface="Tahoma"/>
              </a:rPr>
              <a:t>ipsum </a:t>
            </a:r>
            <a:r>
              <a:rPr lang="en-ZA" spc="70" err="1">
                <a:solidFill>
                  <a:srgbClr val="FFFFFF"/>
                </a:solidFill>
                <a:latin typeface="+mj-lt"/>
                <a:cs typeface="Tahoma"/>
              </a:rPr>
              <a:t>dolor</a:t>
            </a:r>
            <a:r>
              <a:rPr lang="en-ZA" spc="70">
                <a:solidFill>
                  <a:srgbClr val="FFFFFF"/>
                </a:solidFill>
                <a:latin typeface="+mj-lt"/>
                <a:cs typeface="Tahoma"/>
              </a:rPr>
              <a:t> </a:t>
            </a:r>
            <a:r>
              <a:rPr lang="en-ZA" spc="-20">
                <a:solidFill>
                  <a:srgbClr val="FFFFFF"/>
                </a:solidFill>
                <a:latin typeface="+mj-lt"/>
                <a:cs typeface="Tahoma"/>
              </a:rPr>
              <a:t>sit </a:t>
            </a:r>
            <a:r>
              <a:rPr lang="en-ZA" spc="35" err="1">
                <a:solidFill>
                  <a:srgbClr val="FFFFFF"/>
                </a:solidFill>
                <a:latin typeface="+mj-lt"/>
                <a:cs typeface="Tahoma"/>
              </a:rPr>
              <a:t>amet</a:t>
            </a:r>
            <a:r>
              <a:rPr lang="en-ZA" spc="35">
                <a:solidFill>
                  <a:srgbClr val="FFFFFF"/>
                </a:solidFill>
                <a:latin typeface="+mj-lt"/>
                <a:cs typeface="Tahoma"/>
              </a:rPr>
              <a:t>, </a:t>
            </a:r>
            <a:r>
              <a:rPr lang="en-ZA" spc="40">
                <a:solidFill>
                  <a:srgbClr val="FFFFFF"/>
                </a:solidFill>
                <a:latin typeface="+mj-lt"/>
                <a:cs typeface="Tahoma"/>
              </a:rPr>
              <a:t> </a:t>
            </a:r>
            <a:r>
              <a:rPr lang="en-ZA" spc="30" err="1">
                <a:solidFill>
                  <a:srgbClr val="FFFFFF"/>
                </a:solidFill>
                <a:latin typeface="+mj-lt"/>
                <a:cs typeface="Tahoma"/>
              </a:rPr>
              <a:t>consectetuer</a:t>
            </a:r>
            <a:r>
              <a:rPr lang="en-ZA" spc="30">
                <a:solidFill>
                  <a:srgbClr val="FFFFFF"/>
                </a:solidFill>
                <a:latin typeface="+mj-lt"/>
                <a:cs typeface="Tahoma"/>
              </a:rPr>
              <a:t> </a:t>
            </a:r>
            <a:r>
              <a:rPr lang="en-ZA" spc="60" err="1">
                <a:solidFill>
                  <a:srgbClr val="FFFFFF"/>
                </a:solidFill>
                <a:latin typeface="+mj-lt"/>
                <a:cs typeface="Tahoma"/>
              </a:rPr>
              <a:t>adipiscing</a:t>
            </a:r>
            <a:r>
              <a:rPr lang="en-ZA" spc="60">
                <a:solidFill>
                  <a:srgbClr val="FFFFFF"/>
                </a:solidFill>
                <a:latin typeface="+mj-lt"/>
                <a:cs typeface="Tahoma"/>
              </a:rPr>
              <a:t> </a:t>
            </a:r>
            <a:r>
              <a:rPr lang="en-ZA" spc="-14" err="1">
                <a:solidFill>
                  <a:srgbClr val="FFFFFF"/>
                </a:solidFill>
                <a:latin typeface="+mj-lt"/>
                <a:cs typeface="Tahoma"/>
              </a:rPr>
              <a:t>elit</a:t>
            </a:r>
            <a:r>
              <a:rPr lang="en-ZA" spc="-14">
                <a:solidFill>
                  <a:srgbClr val="FFFFFF"/>
                </a:solidFill>
                <a:latin typeface="+mj-lt"/>
                <a:cs typeface="Tahoma"/>
              </a:rPr>
              <a:t>.</a:t>
            </a:r>
            <a:endParaRPr lang="en-ZA" spc="5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50" err="1">
                <a:solidFill>
                  <a:srgbClr val="FFFFFF"/>
                </a:solidFill>
                <a:latin typeface="+mj-lt"/>
                <a:cs typeface="Tahoma"/>
              </a:rPr>
              <a:t>Sed</a:t>
            </a:r>
            <a:r>
              <a:rPr lang="en-ZA" spc="50">
                <a:solidFill>
                  <a:srgbClr val="FFFFFF"/>
                </a:solidFill>
                <a:latin typeface="+mj-lt"/>
                <a:cs typeface="Tahoma"/>
              </a:rPr>
              <a:t> </a:t>
            </a:r>
            <a:r>
              <a:rPr lang="en-ZA" spc="100" err="1">
                <a:solidFill>
                  <a:srgbClr val="FFFFFF"/>
                </a:solidFill>
                <a:latin typeface="+mj-lt"/>
                <a:cs typeface="Tahoma"/>
              </a:rPr>
              <a:t>diam</a:t>
            </a:r>
            <a:r>
              <a:rPr lang="en-ZA" spc="100">
                <a:solidFill>
                  <a:srgbClr val="FFFFFF"/>
                </a:solidFill>
                <a:latin typeface="+mj-lt"/>
                <a:cs typeface="Tahoma"/>
              </a:rPr>
              <a:t> </a:t>
            </a:r>
            <a:r>
              <a:rPr lang="en-ZA" spc="50" err="1">
                <a:solidFill>
                  <a:srgbClr val="FFFFFF"/>
                </a:solidFill>
                <a:latin typeface="+mj-lt"/>
                <a:cs typeface="Tahoma"/>
              </a:rPr>
              <a:t>nonummy</a:t>
            </a:r>
            <a:r>
              <a:rPr lang="en-ZA" spc="50">
                <a:solidFill>
                  <a:srgbClr val="FFFFFF"/>
                </a:solidFill>
                <a:latin typeface="+mj-lt"/>
                <a:cs typeface="Tahoma"/>
              </a:rPr>
              <a:t> </a:t>
            </a:r>
            <a:r>
              <a:rPr lang="en-ZA" spc="35" err="1">
                <a:solidFill>
                  <a:srgbClr val="FFFFFF"/>
                </a:solidFill>
                <a:latin typeface="+mj-lt"/>
                <a:cs typeface="Tahoma"/>
              </a:rPr>
              <a:t>nibh</a:t>
            </a:r>
            <a:r>
              <a:rPr lang="en-ZA" spc="35">
                <a:solidFill>
                  <a:srgbClr val="FFFFFF"/>
                </a:solidFill>
                <a:latin typeface="+mj-lt"/>
                <a:cs typeface="Tahoma"/>
              </a:rPr>
              <a:t> </a:t>
            </a:r>
            <a:r>
              <a:rPr lang="en-ZA" spc="55" err="1">
                <a:solidFill>
                  <a:srgbClr val="FFFFFF"/>
                </a:solidFill>
                <a:latin typeface="+mj-lt"/>
                <a:cs typeface="Tahoma"/>
              </a:rPr>
              <a:t>euis</a:t>
            </a:r>
            <a:r>
              <a:rPr lang="en-ZA" spc="55">
                <a:solidFill>
                  <a:srgbClr val="FFFFFF"/>
                </a:solidFill>
                <a:latin typeface="+mj-lt"/>
                <a:cs typeface="Tahoma"/>
              </a:rPr>
              <a:t>- </a:t>
            </a:r>
            <a:r>
              <a:rPr lang="en-ZA" spc="-550">
                <a:solidFill>
                  <a:srgbClr val="FFFFFF"/>
                </a:solidFill>
                <a:latin typeface="+mj-lt"/>
                <a:cs typeface="Tahoma"/>
              </a:rPr>
              <a:t> </a:t>
            </a:r>
            <a:r>
              <a:rPr lang="en-ZA" spc="100">
                <a:solidFill>
                  <a:srgbClr val="FFFFFF"/>
                </a:solidFill>
                <a:latin typeface="+mj-lt"/>
                <a:cs typeface="Tahoma"/>
              </a:rPr>
              <a:t>mod</a:t>
            </a:r>
            <a:r>
              <a:rPr lang="en-ZA" spc="-65">
                <a:solidFill>
                  <a:srgbClr val="FFFFFF"/>
                </a:solidFill>
                <a:latin typeface="+mj-lt"/>
                <a:cs typeface="Tahoma"/>
              </a:rPr>
              <a:t> </a:t>
            </a:r>
            <a:r>
              <a:rPr lang="en-ZA" spc="20" err="1">
                <a:solidFill>
                  <a:srgbClr val="FFFFFF"/>
                </a:solidFill>
                <a:latin typeface="+mj-lt"/>
                <a:cs typeface="Tahoma"/>
              </a:rPr>
              <a:t>tincidunt</a:t>
            </a:r>
            <a:r>
              <a:rPr lang="en-ZA" spc="-95">
                <a:solidFill>
                  <a:srgbClr val="FFFFFF"/>
                </a:solidFill>
                <a:latin typeface="+mj-lt"/>
                <a:cs typeface="Tahoma"/>
              </a:rPr>
              <a:t> </a:t>
            </a:r>
            <a:r>
              <a:rPr lang="en-ZA" spc="-20" err="1">
                <a:solidFill>
                  <a:srgbClr val="FFFFFF"/>
                </a:solidFill>
                <a:latin typeface="+mj-lt"/>
                <a:cs typeface="Tahoma"/>
              </a:rPr>
              <a:t>ut</a:t>
            </a:r>
            <a:r>
              <a:rPr lang="en-ZA" spc="-95">
                <a:solidFill>
                  <a:srgbClr val="FFFFFF"/>
                </a:solidFill>
                <a:latin typeface="+mj-lt"/>
                <a:cs typeface="Tahoma"/>
              </a:rPr>
              <a:t> </a:t>
            </a:r>
            <a:r>
              <a:rPr lang="en-ZA" spc="55" err="1">
                <a:solidFill>
                  <a:srgbClr val="FFFFFF"/>
                </a:solidFill>
                <a:latin typeface="+mj-lt"/>
                <a:cs typeface="Tahoma"/>
              </a:rPr>
              <a:t>laor</a:t>
            </a:r>
            <a:r>
              <a:rPr lang="en-ZA" spc="55">
                <a:solidFill>
                  <a:srgbClr val="FFFFFF"/>
                </a:solidFill>
                <a:latin typeface="+mj-lt"/>
                <a:cs typeface="Tahoma"/>
              </a:rPr>
              <a:t>.</a:t>
            </a:r>
            <a:endParaRPr lang="en-ZA" spc="-95">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95" err="1">
                <a:solidFill>
                  <a:srgbClr val="FFFFFF"/>
                </a:solidFill>
                <a:latin typeface="+mj-lt"/>
                <a:cs typeface="Tahoma"/>
              </a:rPr>
              <a:t>D</a:t>
            </a:r>
            <a:r>
              <a:rPr lang="en-ZA" spc="65" err="1">
                <a:solidFill>
                  <a:srgbClr val="FFFFFF"/>
                </a:solidFill>
                <a:latin typeface="+mj-lt"/>
                <a:cs typeface="Tahoma"/>
              </a:rPr>
              <a:t>olore</a:t>
            </a:r>
            <a:r>
              <a:rPr lang="en-ZA" spc="65">
                <a:solidFill>
                  <a:srgbClr val="FFFFFF"/>
                </a:solidFill>
                <a:latin typeface="+mj-lt"/>
                <a:cs typeface="Tahoma"/>
              </a:rPr>
              <a:t> </a:t>
            </a:r>
            <a:r>
              <a:rPr lang="en-ZA" spc="-545">
                <a:solidFill>
                  <a:srgbClr val="FFFFFF"/>
                </a:solidFill>
                <a:latin typeface="+mj-lt"/>
                <a:cs typeface="Tahoma"/>
              </a:rPr>
              <a:t> </a:t>
            </a:r>
            <a:r>
              <a:rPr lang="en-ZA" spc="120">
                <a:solidFill>
                  <a:srgbClr val="FFFFFF"/>
                </a:solidFill>
                <a:latin typeface="+mj-lt"/>
                <a:cs typeface="Tahoma"/>
              </a:rPr>
              <a:t>magn</a:t>
            </a:r>
            <a:r>
              <a:rPr lang="en-ZA" spc="90">
                <a:solidFill>
                  <a:srgbClr val="FFFFFF"/>
                </a:solidFill>
                <a:latin typeface="+mj-lt"/>
                <a:cs typeface="Tahoma"/>
              </a:rPr>
              <a:t>a</a:t>
            </a:r>
            <a:r>
              <a:rPr lang="en-ZA" spc="-50">
                <a:solidFill>
                  <a:srgbClr val="FFFFFF"/>
                </a:solidFill>
                <a:latin typeface="+mj-lt"/>
                <a:cs typeface="Tahoma"/>
              </a:rPr>
              <a:t> </a:t>
            </a:r>
            <a:r>
              <a:rPr lang="en-ZA" spc="74" err="1">
                <a:solidFill>
                  <a:srgbClr val="FFFFFF"/>
                </a:solidFill>
                <a:latin typeface="+mj-lt"/>
                <a:cs typeface="Tahoma"/>
              </a:rPr>
              <a:t>aliqua</a:t>
            </a:r>
            <a:r>
              <a:rPr lang="en-ZA" spc="125" err="1">
                <a:solidFill>
                  <a:srgbClr val="FFFFFF"/>
                </a:solidFill>
                <a:latin typeface="+mj-lt"/>
                <a:cs typeface="Tahoma"/>
              </a:rPr>
              <a:t>m</a:t>
            </a:r>
            <a:r>
              <a:rPr lang="en-ZA" spc="-50">
                <a:solidFill>
                  <a:srgbClr val="FFFFFF"/>
                </a:solidFill>
                <a:latin typeface="+mj-lt"/>
                <a:cs typeface="Tahoma"/>
              </a:rPr>
              <a:t> </a:t>
            </a:r>
            <a:r>
              <a:rPr lang="en-ZA" spc="65" err="1">
                <a:solidFill>
                  <a:srgbClr val="FFFFFF"/>
                </a:solidFill>
                <a:latin typeface="+mj-lt"/>
                <a:cs typeface="Tahoma"/>
              </a:rPr>
              <a:t>e</a:t>
            </a:r>
            <a:r>
              <a:rPr lang="en-ZA" spc="20" err="1">
                <a:solidFill>
                  <a:srgbClr val="FFFFFF"/>
                </a:solidFill>
                <a:latin typeface="+mj-lt"/>
                <a:cs typeface="Tahoma"/>
              </a:rPr>
              <a:t>r</a:t>
            </a:r>
            <a:r>
              <a:rPr lang="en-ZA" spc="80" err="1">
                <a:solidFill>
                  <a:srgbClr val="FFFFFF"/>
                </a:solidFill>
                <a:latin typeface="+mj-lt"/>
                <a:cs typeface="Tahoma"/>
              </a:rPr>
              <a:t>a</a:t>
            </a:r>
            <a:r>
              <a:rPr lang="en-ZA" spc="40" err="1">
                <a:solidFill>
                  <a:srgbClr val="FFFFFF"/>
                </a:solidFill>
                <a:latin typeface="+mj-lt"/>
                <a:cs typeface="Tahoma"/>
              </a:rPr>
              <a:t>t</a:t>
            </a:r>
            <a:r>
              <a:rPr lang="en-ZA" spc="-130">
                <a:solidFill>
                  <a:srgbClr val="FFFFFF"/>
                </a:solidFill>
                <a:latin typeface="+mj-lt"/>
                <a:cs typeface="Tahoma"/>
              </a:rPr>
              <a:t> </a:t>
            </a:r>
            <a:r>
              <a:rPr lang="en-ZA" spc="5" err="1">
                <a:solidFill>
                  <a:srgbClr val="FFFFFF"/>
                </a:solidFill>
                <a:latin typeface="+mj-lt"/>
                <a:cs typeface="Tahoma"/>
              </a:rPr>
              <a:t>v</a:t>
            </a:r>
            <a:r>
              <a:rPr lang="en-ZA" spc="50" err="1">
                <a:solidFill>
                  <a:srgbClr val="FFFFFF"/>
                </a:solidFill>
                <a:latin typeface="+mj-lt"/>
                <a:cs typeface="Tahoma"/>
              </a:rPr>
              <a:t>olutpa</a:t>
            </a:r>
            <a:r>
              <a:rPr lang="en-ZA" spc="5" err="1">
                <a:solidFill>
                  <a:srgbClr val="FFFFFF"/>
                </a:solidFill>
                <a:latin typeface="+mj-lt"/>
                <a:cs typeface="Tahoma"/>
              </a:rPr>
              <a:t>t</a:t>
            </a:r>
            <a:r>
              <a:rPr lang="en-ZA" spc="-90">
                <a:solidFill>
                  <a:srgbClr val="FFFFFF"/>
                </a:solidFill>
                <a:latin typeface="+mj-lt"/>
                <a:cs typeface="Tahoma"/>
              </a:rPr>
              <a:t> </a:t>
            </a:r>
            <a:r>
              <a:rPr lang="en-ZA" spc="-90" err="1">
                <a:solidFill>
                  <a:srgbClr val="FFFFFF"/>
                </a:solidFill>
                <a:latin typeface="+mj-lt"/>
                <a:cs typeface="Tahoma"/>
              </a:rPr>
              <a:t>u</a:t>
            </a:r>
            <a:r>
              <a:rPr lang="en-ZA" err="1">
                <a:solidFill>
                  <a:srgbClr val="FFFFFF"/>
                </a:solidFill>
                <a:latin typeface="+mj-lt"/>
                <a:cs typeface="Tahoma"/>
              </a:rPr>
              <a:t>t</a:t>
            </a:r>
            <a:r>
              <a:rPr lang="en-ZA" spc="-95">
                <a:solidFill>
                  <a:srgbClr val="FFFFFF"/>
                </a:solidFill>
                <a:latin typeface="+mj-lt"/>
                <a:cs typeface="Tahoma"/>
              </a:rPr>
              <a:t> </a:t>
            </a:r>
            <a:r>
              <a:rPr lang="en-ZA" spc="25" err="1">
                <a:solidFill>
                  <a:srgbClr val="FFFFFF"/>
                </a:solidFill>
                <a:latin typeface="+mj-lt"/>
                <a:cs typeface="Tahoma"/>
              </a:rPr>
              <a:t>wisi</a:t>
            </a:r>
            <a:r>
              <a:rPr lang="en-ZA" spc="-60">
                <a:solidFill>
                  <a:srgbClr val="FFFFFF"/>
                </a:solidFill>
                <a:latin typeface="+mj-lt"/>
                <a:cs typeface="Tahoma"/>
              </a:rPr>
              <a:t> </a:t>
            </a:r>
            <a:r>
              <a:rPr lang="en-ZA" spc="44" err="1">
                <a:solidFill>
                  <a:srgbClr val="FFFFFF"/>
                </a:solidFill>
                <a:latin typeface="+mj-lt"/>
                <a:cs typeface="Tahoma"/>
              </a:rPr>
              <a:t>enim</a:t>
            </a:r>
            <a:r>
              <a:rPr lang="en-ZA" spc="-55">
                <a:solidFill>
                  <a:srgbClr val="FFFFFF"/>
                </a:solidFill>
                <a:latin typeface="+mj-lt"/>
                <a:cs typeface="Tahoma"/>
              </a:rPr>
              <a:t> </a:t>
            </a:r>
            <a:r>
              <a:rPr lang="en-ZA" spc="134">
                <a:solidFill>
                  <a:srgbClr val="FFFFFF"/>
                </a:solidFill>
                <a:latin typeface="+mj-lt"/>
                <a:cs typeface="Tahoma"/>
              </a:rPr>
              <a:t>ad</a:t>
            </a:r>
            <a:r>
              <a:rPr lang="en-ZA" spc="-60">
                <a:solidFill>
                  <a:srgbClr val="FFFFFF"/>
                </a:solidFill>
                <a:latin typeface="+mj-lt"/>
                <a:cs typeface="Tahoma"/>
              </a:rPr>
              <a:t>.</a:t>
            </a:r>
            <a:endParaRPr lang="en-ZA">
              <a:latin typeface="+mj-lt"/>
              <a:cs typeface="Tahoma"/>
            </a:endParaRPr>
          </a:p>
        </p:txBody>
      </p:sp>
      <p:sp>
        <p:nvSpPr>
          <p:cNvPr id="80" name="Text Placeholder 76"/>
          <p:cNvSpPr>
            <a:spLocks noGrp="1"/>
          </p:cNvSpPr>
          <p:nvPr>
            <p:ph type="body" sz="quarter" idx="22" hasCustomPrompt="1"/>
          </p:nvPr>
        </p:nvSpPr>
        <p:spPr>
          <a:xfrm>
            <a:off x="1480154" y="3990086"/>
            <a:ext cx="3657600" cy="485140"/>
          </a:xfrm>
        </p:spPr>
        <p:txBody>
          <a:bodyPr>
            <a:noAutofit/>
          </a:bodyPr>
          <a:lstStyle>
            <a:lvl1pPr marL="0" indent="0" algn="ctr">
              <a:buNone/>
              <a:defRPr sz="2400" b="1">
                <a:solidFill>
                  <a:schemeClr val="bg1"/>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Title One</a:t>
            </a:r>
            <a:endParaRPr lang="en-ZA"/>
          </a:p>
        </p:txBody>
      </p:sp>
      <p:sp>
        <p:nvSpPr>
          <p:cNvPr id="81" name="Text Placeholder 76"/>
          <p:cNvSpPr>
            <a:spLocks noGrp="1"/>
          </p:cNvSpPr>
          <p:nvPr>
            <p:ph type="body" sz="quarter" idx="23" hasCustomPrompt="1"/>
          </p:nvPr>
        </p:nvSpPr>
        <p:spPr>
          <a:xfrm>
            <a:off x="1480154" y="4728134"/>
            <a:ext cx="3657600" cy="2206067"/>
          </a:xfrm>
        </p:spPr>
        <p:txBody>
          <a:bodyPr>
            <a:noAutofit/>
          </a:bodyPr>
          <a:lstStyle>
            <a:lvl1pPr marL="358140" marR="6096" indent="-342900" algn="l">
              <a:lnSpc>
                <a:spcPct val="100000"/>
              </a:lnSpc>
              <a:spcBef>
                <a:spcPts val="2327"/>
              </a:spcBef>
              <a:buFont typeface="Arial" panose="020B0604020202020204" pitchFamily="34" charset="0"/>
              <a:buChar char="•"/>
              <a:defRPr lang="en-ZA" dirty="0">
                <a:cs typeface="Tahoma"/>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marL="298450" marR="5080" indent="-285750">
              <a:lnSpc>
                <a:spcPct val="100000"/>
              </a:lnSpc>
              <a:spcBef>
                <a:spcPts val="1939"/>
              </a:spcBef>
              <a:buFont typeface="Arial" panose="020B0604020202020204" pitchFamily="34" charset="0"/>
              <a:buChar char="•"/>
            </a:pPr>
            <a:r>
              <a:rPr lang="en-ZA" spc="44">
                <a:solidFill>
                  <a:srgbClr val="FFFFFF"/>
                </a:solidFill>
                <a:latin typeface="+mj-lt"/>
                <a:cs typeface="Tahoma"/>
              </a:rPr>
              <a:t>Lorem </a:t>
            </a:r>
            <a:r>
              <a:rPr lang="en-ZA" spc="40">
                <a:solidFill>
                  <a:srgbClr val="FFFFFF"/>
                </a:solidFill>
                <a:latin typeface="+mj-lt"/>
                <a:cs typeface="Tahoma"/>
              </a:rPr>
              <a:t>ipsum </a:t>
            </a:r>
            <a:r>
              <a:rPr lang="en-ZA" spc="70" err="1">
                <a:solidFill>
                  <a:srgbClr val="FFFFFF"/>
                </a:solidFill>
                <a:latin typeface="+mj-lt"/>
                <a:cs typeface="Tahoma"/>
              </a:rPr>
              <a:t>dolor</a:t>
            </a:r>
            <a:r>
              <a:rPr lang="en-ZA" spc="70">
                <a:solidFill>
                  <a:srgbClr val="FFFFFF"/>
                </a:solidFill>
                <a:latin typeface="+mj-lt"/>
                <a:cs typeface="Tahoma"/>
              </a:rPr>
              <a:t> </a:t>
            </a:r>
            <a:r>
              <a:rPr lang="en-ZA" spc="-20">
                <a:solidFill>
                  <a:srgbClr val="FFFFFF"/>
                </a:solidFill>
                <a:latin typeface="+mj-lt"/>
                <a:cs typeface="Tahoma"/>
              </a:rPr>
              <a:t>sit </a:t>
            </a:r>
            <a:r>
              <a:rPr lang="en-ZA" spc="35" err="1">
                <a:solidFill>
                  <a:srgbClr val="FFFFFF"/>
                </a:solidFill>
                <a:latin typeface="+mj-lt"/>
                <a:cs typeface="Tahoma"/>
              </a:rPr>
              <a:t>amet</a:t>
            </a:r>
            <a:r>
              <a:rPr lang="en-ZA" spc="35">
                <a:solidFill>
                  <a:srgbClr val="FFFFFF"/>
                </a:solidFill>
                <a:latin typeface="+mj-lt"/>
                <a:cs typeface="Tahoma"/>
              </a:rPr>
              <a:t>, </a:t>
            </a:r>
            <a:r>
              <a:rPr lang="en-ZA" spc="40">
                <a:solidFill>
                  <a:srgbClr val="FFFFFF"/>
                </a:solidFill>
                <a:latin typeface="+mj-lt"/>
                <a:cs typeface="Tahoma"/>
              </a:rPr>
              <a:t> </a:t>
            </a:r>
            <a:r>
              <a:rPr lang="en-ZA" spc="30" err="1">
                <a:solidFill>
                  <a:srgbClr val="FFFFFF"/>
                </a:solidFill>
                <a:latin typeface="+mj-lt"/>
                <a:cs typeface="Tahoma"/>
              </a:rPr>
              <a:t>consectetuer</a:t>
            </a:r>
            <a:r>
              <a:rPr lang="en-ZA" spc="30">
                <a:solidFill>
                  <a:srgbClr val="FFFFFF"/>
                </a:solidFill>
                <a:latin typeface="+mj-lt"/>
                <a:cs typeface="Tahoma"/>
              </a:rPr>
              <a:t> </a:t>
            </a:r>
            <a:r>
              <a:rPr lang="en-ZA" spc="60" err="1">
                <a:solidFill>
                  <a:srgbClr val="FFFFFF"/>
                </a:solidFill>
                <a:latin typeface="+mj-lt"/>
                <a:cs typeface="Tahoma"/>
              </a:rPr>
              <a:t>adipiscing</a:t>
            </a:r>
            <a:r>
              <a:rPr lang="en-ZA" spc="60">
                <a:solidFill>
                  <a:srgbClr val="FFFFFF"/>
                </a:solidFill>
                <a:latin typeface="+mj-lt"/>
                <a:cs typeface="Tahoma"/>
              </a:rPr>
              <a:t> </a:t>
            </a:r>
            <a:r>
              <a:rPr lang="en-ZA" spc="-14" err="1">
                <a:solidFill>
                  <a:srgbClr val="FFFFFF"/>
                </a:solidFill>
                <a:latin typeface="+mj-lt"/>
                <a:cs typeface="Tahoma"/>
              </a:rPr>
              <a:t>elit</a:t>
            </a:r>
            <a:r>
              <a:rPr lang="en-ZA" spc="-14">
                <a:solidFill>
                  <a:srgbClr val="FFFFFF"/>
                </a:solidFill>
                <a:latin typeface="+mj-lt"/>
                <a:cs typeface="Tahoma"/>
              </a:rPr>
              <a:t>.</a:t>
            </a:r>
            <a:endParaRPr lang="en-ZA" spc="5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50" err="1">
                <a:solidFill>
                  <a:srgbClr val="FFFFFF"/>
                </a:solidFill>
                <a:latin typeface="+mj-lt"/>
                <a:cs typeface="Tahoma"/>
              </a:rPr>
              <a:t>Sed</a:t>
            </a:r>
            <a:r>
              <a:rPr lang="en-ZA" spc="50">
                <a:solidFill>
                  <a:srgbClr val="FFFFFF"/>
                </a:solidFill>
                <a:latin typeface="+mj-lt"/>
                <a:cs typeface="Tahoma"/>
              </a:rPr>
              <a:t> </a:t>
            </a:r>
            <a:r>
              <a:rPr lang="en-ZA" spc="100" err="1">
                <a:solidFill>
                  <a:srgbClr val="FFFFFF"/>
                </a:solidFill>
                <a:latin typeface="+mj-lt"/>
                <a:cs typeface="Tahoma"/>
              </a:rPr>
              <a:t>diam</a:t>
            </a:r>
            <a:r>
              <a:rPr lang="en-ZA" spc="100">
                <a:solidFill>
                  <a:srgbClr val="FFFFFF"/>
                </a:solidFill>
                <a:latin typeface="+mj-lt"/>
                <a:cs typeface="Tahoma"/>
              </a:rPr>
              <a:t> </a:t>
            </a:r>
            <a:r>
              <a:rPr lang="en-ZA" spc="50" err="1">
                <a:solidFill>
                  <a:srgbClr val="FFFFFF"/>
                </a:solidFill>
                <a:latin typeface="+mj-lt"/>
                <a:cs typeface="Tahoma"/>
              </a:rPr>
              <a:t>nonummy</a:t>
            </a:r>
            <a:r>
              <a:rPr lang="en-ZA" spc="50">
                <a:solidFill>
                  <a:srgbClr val="FFFFFF"/>
                </a:solidFill>
                <a:latin typeface="+mj-lt"/>
                <a:cs typeface="Tahoma"/>
              </a:rPr>
              <a:t> </a:t>
            </a:r>
            <a:r>
              <a:rPr lang="en-ZA" spc="35" err="1">
                <a:solidFill>
                  <a:srgbClr val="FFFFFF"/>
                </a:solidFill>
                <a:latin typeface="+mj-lt"/>
                <a:cs typeface="Tahoma"/>
              </a:rPr>
              <a:t>nibh</a:t>
            </a:r>
            <a:r>
              <a:rPr lang="en-ZA" spc="35">
                <a:solidFill>
                  <a:srgbClr val="FFFFFF"/>
                </a:solidFill>
                <a:latin typeface="+mj-lt"/>
                <a:cs typeface="Tahoma"/>
              </a:rPr>
              <a:t> </a:t>
            </a:r>
            <a:r>
              <a:rPr lang="en-ZA" spc="55" err="1">
                <a:solidFill>
                  <a:srgbClr val="FFFFFF"/>
                </a:solidFill>
                <a:latin typeface="+mj-lt"/>
                <a:cs typeface="Tahoma"/>
              </a:rPr>
              <a:t>euis</a:t>
            </a:r>
            <a:r>
              <a:rPr lang="en-ZA" spc="55">
                <a:solidFill>
                  <a:srgbClr val="FFFFFF"/>
                </a:solidFill>
                <a:latin typeface="+mj-lt"/>
                <a:cs typeface="Tahoma"/>
              </a:rPr>
              <a:t>- </a:t>
            </a:r>
            <a:r>
              <a:rPr lang="en-ZA" spc="-550">
                <a:solidFill>
                  <a:srgbClr val="FFFFFF"/>
                </a:solidFill>
                <a:latin typeface="+mj-lt"/>
                <a:cs typeface="Tahoma"/>
              </a:rPr>
              <a:t> </a:t>
            </a:r>
            <a:r>
              <a:rPr lang="en-ZA" spc="100">
                <a:solidFill>
                  <a:srgbClr val="FFFFFF"/>
                </a:solidFill>
                <a:latin typeface="+mj-lt"/>
                <a:cs typeface="Tahoma"/>
              </a:rPr>
              <a:t>mod</a:t>
            </a:r>
            <a:r>
              <a:rPr lang="en-ZA" spc="-65">
                <a:solidFill>
                  <a:srgbClr val="FFFFFF"/>
                </a:solidFill>
                <a:latin typeface="+mj-lt"/>
                <a:cs typeface="Tahoma"/>
              </a:rPr>
              <a:t> </a:t>
            </a:r>
            <a:r>
              <a:rPr lang="en-ZA" spc="20" err="1">
                <a:solidFill>
                  <a:srgbClr val="FFFFFF"/>
                </a:solidFill>
                <a:latin typeface="+mj-lt"/>
                <a:cs typeface="Tahoma"/>
              </a:rPr>
              <a:t>tincidunt</a:t>
            </a:r>
            <a:r>
              <a:rPr lang="en-ZA" spc="-95">
                <a:solidFill>
                  <a:srgbClr val="FFFFFF"/>
                </a:solidFill>
                <a:latin typeface="+mj-lt"/>
                <a:cs typeface="Tahoma"/>
              </a:rPr>
              <a:t> </a:t>
            </a:r>
            <a:r>
              <a:rPr lang="en-ZA" spc="-20" err="1">
                <a:solidFill>
                  <a:srgbClr val="FFFFFF"/>
                </a:solidFill>
                <a:latin typeface="+mj-lt"/>
                <a:cs typeface="Tahoma"/>
              </a:rPr>
              <a:t>ut</a:t>
            </a:r>
            <a:r>
              <a:rPr lang="en-ZA" spc="-95">
                <a:solidFill>
                  <a:srgbClr val="FFFFFF"/>
                </a:solidFill>
                <a:latin typeface="+mj-lt"/>
                <a:cs typeface="Tahoma"/>
              </a:rPr>
              <a:t> </a:t>
            </a:r>
            <a:r>
              <a:rPr lang="en-ZA" spc="55" err="1">
                <a:solidFill>
                  <a:srgbClr val="FFFFFF"/>
                </a:solidFill>
                <a:latin typeface="+mj-lt"/>
                <a:cs typeface="Tahoma"/>
              </a:rPr>
              <a:t>laor</a:t>
            </a:r>
            <a:r>
              <a:rPr lang="en-ZA" spc="55">
                <a:solidFill>
                  <a:srgbClr val="FFFFFF"/>
                </a:solidFill>
                <a:latin typeface="+mj-lt"/>
                <a:cs typeface="Tahoma"/>
              </a:rPr>
              <a:t>.</a:t>
            </a:r>
            <a:endParaRPr lang="en-ZA" spc="-95">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95" err="1">
                <a:solidFill>
                  <a:srgbClr val="FFFFFF"/>
                </a:solidFill>
                <a:latin typeface="+mj-lt"/>
                <a:cs typeface="Tahoma"/>
              </a:rPr>
              <a:t>D</a:t>
            </a:r>
            <a:r>
              <a:rPr lang="en-ZA" spc="65" err="1">
                <a:solidFill>
                  <a:srgbClr val="FFFFFF"/>
                </a:solidFill>
                <a:latin typeface="+mj-lt"/>
                <a:cs typeface="Tahoma"/>
              </a:rPr>
              <a:t>olore</a:t>
            </a:r>
            <a:r>
              <a:rPr lang="en-ZA" spc="65">
                <a:solidFill>
                  <a:srgbClr val="FFFFFF"/>
                </a:solidFill>
                <a:latin typeface="+mj-lt"/>
                <a:cs typeface="Tahoma"/>
              </a:rPr>
              <a:t> </a:t>
            </a:r>
            <a:r>
              <a:rPr lang="en-ZA" spc="-545">
                <a:solidFill>
                  <a:srgbClr val="FFFFFF"/>
                </a:solidFill>
                <a:latin typeface="+mj-lt"/>
                <a:cs typeface="Tahoma"/>
              </a:rPr>
              <a:t> </a:t>
            </a:r>
            <a:r>
              <a:rPr lang="en-ZA" spc="120">
                <a:solidFill>
                  <a:srgbClr val="FFFFFF"/>
                </a:solidFill>
                <a:latin typeface="+mj-lt"/>
                <a:cs typeface="Tahoma"/>
              </a:rPr>
              <a:t>magn</a:t>
            </a:r>
            <a:r>
              <a:rPr lang="en-ZA" spc="90">
                <a:solidFill>
                  <a:srgbClr val="FFFFFF"/>
                </a:solidFill>
                <a:latin typeface="+mj-lt"/>
                <a:cs typeface="Tahoma"/>
              </a:rPr>
              <a:t>a</a:t>
            </a:r>
            <a:r>
              <a:rPr lang="en-ZA" spc="-50">
                <a:solidFill>
                  <a:srgbClr val="FFFFFF"/>
                </a:solidFill>
                <a:latin typeface="+mj-lt"/>
                <a:cs typeface="Tahoma"/>
              </a:rPr>
              <a:t> </a:t>
            </a:r>
            <a:r>
              <a:rPr lang="en-ZA" spc="74" err="1">
                <a:solidFill>
                  <a:srgbClr val="FFFFFF"/>
                </a:solidFill>
                <a:latin typeface="+mj-lt"/>
                <a:cs typeface="Tahoma"/>
              </a:rPr>
              <a:t>aliqua</a:t>
            </a:r>
            <a:r>
              <a:rPr lang="en-ZA" spc="125" err="1">
                <a:solidFill>
                  <a:srgbClr val="FFFFFF"/>
                </a:solidFill>
                <a:latin typeface="+mj-lt"/>
                <a:cs typeface="Tahoma"/>
              </a:rPr>
              <a:t>m</a:t>
            </a:r>
            <a:r>
              <a:rPr lang="en-ZA" spc="-50">
                <a:solidFill>
                  <a:srgbClr val="FFFFFF"/>
                </a:solidFill>
                <a:latin typeface="+mj-lt"/>
                <a:cs typeface="Tahoma"/>
              </a:rPr>
              <a:t> </a:t>
            </a:r>
            <a:r>
              <a:rPr lang="en-ZA" spc="65" err="1">
                <a:solidFill>
                  <a:srgbClr val="FFFFFF"/>
                </a:solidFill>
                <a:latin typeface="+mj-lt"/>
                <a:cs typeface="Tahoma"/>
              </a:rPr>
              <a:t>e</a:t>
            </a:r>
            <a:r>
              <a:rPr lang="en-ZA" spc="20" err="1">
                <a:solidFill>
                  <a:srgbClr val="FFFFFF"/>
                </a:solidFill>
                <a:latin typeface="+mj-lt"/>
                <a:cs typeface="Tahoma"/>
              </a:rPr>
              <a:t>r</a:t>
            </a:r>
            <a:r>
              <a:rPr lang="en-ZA" spc="80" err="1">
                <a:solidFill>
                  <a:srgbClr val="FFFFFF"/>
                </a:solidFill>
                <a:latin typeface="+mj-lt"/>
                <a:cs typeface="Tahoma"/>
              </a:rPr>
              <a:t>a</a:t>
            </a:r>
            <a:r>
              <a:rPr lang="en-ZA" spc="40" err="1">
                <a:solidFill>
                  <a:srgbClr val="FFFFFF"/>
                </a:solidFill>
                <a:latin typeface="+mj-lt"/>
                <a:cs typeface="Tahoma"/>
              </a:rPr>
              <a:t>t</a:t>
            </a:r>
            <a:r>
              <a:rPr lang="en-ZA" spc="-130">
                <a:solidFill>
                  <a:srgbClr val="FFFFFF"/>
                </a:solidFill>
                <a:latin typeface="+mj-lt"/>
                <a:cs typeface="Tahoma"/>
              </a:rPr>
              <a:t> </a:t>
            </a:r>
            <a:r>
              <a:rPr lang="en-ZA" spc="5" err="1">
                <a:solidFill>
                  <a:srgbClr val="FFFFFF"/>
                </a:solidFill>
                <a:latin typeface="+mj-lt"/>
                <a:cs typeface="Tahoma"/>
              </a:rPr>
              <a:t>v</a:t>
            </a:r>
            <a:r>
              <a:rPr lang="en-ZA" spc="50" err="1">
                <a:solidFill>
                  <a:srgbClr val="FFFFFF"/>
                </a:solidFill>
                <a:latin typeface="+mj-lt"/>
                <a:cs typeface="Tahoma"/>
              </a:rPr>
              <a:t>olutpa</a:t>
            </a:r>
            <a:r>
              <a:rPr lang="en-ZA" spc="5" err="1">
                <a:solidFill>
                  <a:srgbClr val="FFFFFF"/>
                </a:solidFill>
                <a:latin typeface="+mj-lt"/>
                <a:cs typeface="Tahoma"/>
              </a:rPr>
              <a:t>t</a:t>
            </a:r>
            <a:r>
              <a:rPr lang="en-ZA" spc="-90">
                <a:solidFill>
                  <a:srgbClr val="FFFFFF"/>
                </a:solidFill>
                <a:latin typeface="+mj-lt"/>
                <a:cs typeface="Tahoma"/>
              </a:rPr>
              <a:t> </a:t>
            </a:r>
            <a:r>
              <a:rPr lang="en-ZA" spc="-90" err="1">
                <a:solidFill>
                  <a:srgbClr val="FFFFFF"/>
                </a:solidFill>
                <a:latin typeface="+mj-lt"/>
                <a:cs typeface="Tahoma"/>
              </a:rPr>
              <a:t>u</a:t>
            </a:r>
            <a:r>
              <a:rPr lang="en-ZA" err="1">
                <a:solidFill>
                  <a:srgbClr val="FFFFFF"/>
                </a:solidFill>
                <a:latin typeface="+mj-lt"/>
                <a:cs typeface="Tahoma"/>
              </a:rPr>
              <a:t>t</a:t>
            </a:r>
            <a:r>
              <a:rPr lang="en-ZA" spc="-95">
                <a:solidFill>
                  <a:srgbClr val="FFFFFF"/>
                </a:solidFill>
                <a:latin typeface="+mj-lt"/>
                <a:cs typeface="Tahoma"/>
              </a:rPr>
              <a:t> </a:t>
            </a:r>
            <a:r>
              <a:rPr lang="en-ZA" spc="25" err="1">
                <a:solidFill>
                  <a:srgbClr val="FFFFFF"/>
                </a:solidFill>
                <a:latin typeface="+mj-lt"/>
                <a:cs typeface="Tahoma"/>
              </a:rPr>
              <a:t>wisi</a:t>
            </a:r>
            <a:r>
              <a:rPr lang="en-ZA" spc="-60">
                <a:solidFill>
                  <a:srgbClr val="FFFFFF"/>
                </a:solidFill>
                <a:latin typeface="+mj-lt"/>
                <a:cs typeface="Tahoma"/>
              </a:rPr>
              <a:t> </a:t>
            </a:r>
            <a:r>
              <a:rPr lang="en-ZA" spc="44" err="1">
                <a:solidFill>
                  <a:srgbClr val="FFFFFF"/>
                </a:solidFill>
                <a:latin typeface="+mj-lt"/>
                <a:cs typeface="Tahoma"/>
              </a:rPr>
              <a:t>enim</a:t>
            </a:r>
            <a:r>
              <a:rPr lang="en-ZA" spc="-55">
                <a:solidFill>
                  <a:srgbClr val="FFFFFF"/>
                </a:solidFill>
                <a:latin typeface="+mj-lt"/>
                <a:cs typeface="Tahoma"/>
              </a:rPr>
              <a:t> </a:t>
            </a:r>
            <a:r>
              <a:rPr lang="en-ZA" spc="134">
                <a:solidFill>
                  <a:srgbClr val="FFFFFF"/>
                </a:solidFill>
                <a:latin typeface="+mj-lt"/>
                <a:cs typeface="Tahoma"/>
              </a:rPr>
              <a:t>ad</a:t>
            </a:r>
            <a:r>
              <a:rPr lang="en-ZA" spc="-60">
                <a:solidFill>
                  <a:srgbClr val="FFFFFF"/>
                </a:solidFill>
                <a:latin typeface="+mj-lt"/>
                <a:cs typeface="Tahoma"/>
              </a:rPr>
              <a:t>.</a:t>
            </a:r>
            <a:endParaRPr lang="en-ZA">
              <a:latin typeface="+mj-lt"/>
              <a:cs typeface="Tahoma"/>
            </a:endParaRPr>
          </a:p>
        </p:txBody>
      </p:sp>
      <p:sp>
        <p:nvSpPr>
          <p:cNvPr id="82" name="Text Placeholder 76"/>
          <p:cNvSpPr>
            <a:spLocks noGrp="1"/>
          </p:cNvSpPr>
          <p:nvPr>
            <p:ph type="body" sz="quarter" idx="24" hasCustomPrompt="1"/>
          </p:nvPr>
        </p:nvSpPr>
        <p:spPr>
          <a:xfrm>
            <a:off x="9852186" y="3990086"/>
            <a:ext cx="3657600" cy="485140"/>
          </a:xfrm>
        </p:spPr>
        <p:txBody>
          <a:bodyPr>
            <a:noAutofit/>
          </a:bodyPr>
          <a:lstStyle>
            <a:lvl1pPr marL="0" indent="0" algn="ctr">
              <a:buNone/>
              <a:defRPr sz="2400" b="1">
                <a:solidFill>
                  <a:schemeClr val="bg1"/>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Title Three</a:t>
            </a:r>
            <a:endParaRPr lang="en-ZA"/>
          </a:p>
        </p:txBody>
      </p:sp>
      <p:sp>
        <p:nvSpPr>
          <p:cNvPr id="83" name="Text Placeholder 76"/>
          <p:cNvSpPr>
            <a:spLocks noGrp="1"/>
          </p:cNvSpPr>
          <p:nvPr>
            <p:ph type="body" sz="quarter" idx="25" hasCustomPrompt="1"/>
          </p:nvPr>
        </p:nvSpPr>
        <p:spPr>
          <a:xfrm>
            <a:off x="9852186" y="4728134"/>
            <a:ext cx="3657600" cy="2206067"/>
          </a:xfrm>
        </p:spPr>
        <p:txBody>
          <a:bodyPr>
            <a:noAutofit/>
          </a:bodyPr>
          <a:lstStyle>
            <a:lvl1pPr marL="358140" marR="6096" indent="-342900" algn="l">
              <a:lnSpc>
                <a:spcPct val="100000"/>
              </a:lnSpc>
              <a:spcBef>
                <a:spcPts val="2327"/>
              </a:spcBef>
              <a:buFont typeface="Arial" panose="020B0604020202020204" pitchFamily="34" charset="0"/>
              <a:buChar char="•"/>
              <a:defRPr lang="en-ZA" dirty="0">
                <a:cs typeface="Tahoma"/>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marL="298450" marR="5080" indent="-285750">
              <a:lnSpc>
                <a:spcPct val="100000"/>
              </a:lnSpc>
              <a:spcBef>
                <a:spcPts val="1939"/>
              </a:spcBef>
              <a:buFont typeface="Arial" panose="020B0604020202020204" pitchFamily="34" charset="0"/>
              <a:buChar char="•"/>
            </a:pPr>
            <a:r>
              <a:rPr lang="en-ZA" spc="44">
                <a:solidFill>
                  <a:srgbClr val="FFFFFF"/>
                </a:solidFill>
                <a:latin typeface="+mj-lt"/>
                <a:cs typeface="Tahoma"/>
              </a:rPr>
              <a:t>Lorem </a:t>
            </a:r>
            <a:r>
              <a:rPr lang="en-ZA" spc="40">
                <a:solidFill>
                  <a:srgbClr val="FFFFFF"/>
                </a:solidFill>
                <a:latin typeface="+mj-lt"/>
                <a:cs typeface="Tahoma"/>
              </a:rPr>
              <a:t>ipsum </a:t>
            </a:r>
            <a:r>
              <a:rPr lang="en-ZA" spc="70" err="1">
                <a:solidFill>
                  <a:srgbClr val="FFFFFF"/>
                </a:solidFill>
                <a:latin typeface="+mj-lt"/>
                <a:cs typeface="Tahoma"/>
              </a:rPr>
              <a:t>dolor</a:t>
            </a:r>
            <a:r>
              <a:rPr lang="en-ZA" spc="70">
                <a:solidFill>
                  <a:srgbClr val="FFFFFF"/>
                </a:solidFill>
                <a:latin typeface="+mj-lt"/>
                <a:cs typeface="Tahoma"/>
              </a:rPr>
              <a:t> </a:t>
            </a:r>
            <a:r>
              <a:rPr lang="en-ZA" spc="-20">
                <a:solidFill>
                  <a:srgbClr val="FFFFFF"/>
                </a:solidFill>
                <a:latin typeface="+mj-lt"/>
                <a:cs typeface="Tahoma"/>
              </a:rPr>
              <a:t>sit </a:t>
            </a:r>
            <a:r>
              <a:rPr lang="en-ZA" spc="35" err="1">
                <a:solidFill>
                  <a:srgbClr val="FFFFFF"/>
                </a:solidFill>
                <a:latin typeface="+mj-lt"/>
                <a:cs typeface="Tahoma"/>
              </a:rPr>
              <a:t>amet</a:t>
            </a:r>
            <a:r>
              <a:rPr lang="en-ZA" spc="35">
                <a:solidFill>
                  <a:srgbClr val="FFFFFF"/>
                </a:solidFill>
                <a:latin typeface="+mj-lt"/>
                <a:cs typeface="Tahoma"/>
              </a:rPr>
              <a:t>, </a:t>
            </a:r>
            <a:r>
              <a:rPr lang="en-ZA" spc="40">
                <a:solidFill>
                  <a:srgbClr val="FFFFFF"/>
                </a:solidFill>
                <a:latin typeface="+mj-lt"/>
                <a:cs typeface="Tahoma"/>
              </a:rPr>
              <a:t> </a:t>
            </a:r>
            <a:r>
              <a:rPr lang="en-ZA" spc="30" err="1">
                <a:solidFill>
                  <a:srgbClr val="FFFFFF"/>
                </a:solidFill>
                <a:latin typeface="+mj-lt"/>
                <a:cs typeface="Tahoma"/>
              </a:rPr>
              <a:t>consectetuer</a:t>
            </a:r>
            <a:r>
              <a:rPr lang="en-ZA" spc="30">
                <a:solidFill>
                  <a:srgbClr val="FFFFFF"/>
                </a:solidFill>
                <a:latin typeface="+mj-lt"/>
                <a:cs typeface="Tahoma"/>
              </a:rPr>
              <a:t> </a:t>
            </a:r>
            <a:r>
              <a:rPr lang="en-ZA" spc="60" err="1">
                <a:solidFill>
                  <a:srgbClr val="FFFFFF"/>
                </a:solidFill>
                <a:latin typeface="+mj-lt"/>
                <a:cs typeface="Tahoma"/>
              </a:rPr>
              <a:t>adipiscing</a:t>
            </a:r>
            <a:r>
              <a:rPr lang="en-ZA" spc="60">
                <a:solidFill>
                  <a:srgbClr val="FFFFFF"/>
                </a:solidFill>
                <a:latin typeface="+mj-lt"/>
                <a:cs typeface="Tahoma"/>
              </a:rPr>
              <a:t> </a:t>
            </a:r>
            <a:r>
              <a:rPr lang="en-ZA" spc="-14" err="1">
                <a:solidFill>
                  <a:srgbClr val="FFFFFF"/>
                </a:solidFill>
                <a:latin typeface="+mj-lt"/>
                <a:cs typeface="Tahoma"/>
              </a:rPr>
              <a:t>elit</a:t>
            </a:r>
            <a:r>
              <a:rPr lang="en-ZA" spc="-14">
                <a:solidFill>
                  <a:srgbClr val="FFFFFF"/>
                </a:solidFill>
                <a:latin typeface="+mj-lt"/>
                <a:cs typeface="Tahoma"/>
              </a:rPr>
              <a:t>.</a:t>
            </a:r>
            <a:endParaRPr lang="en-ZA" spc="5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50" err="1">
                <a:solidFill>
                  <a:srgbClr val="FFFFFF"/>
                </a:solidFill>
                <a:latin typeface="+mj-lt"/>
                <a:cs typeface="Tahoma"/>
              </a:rPr>
              <a:t>Sed</a:t>
            </a:r>
            <a:r>
              <a:rPr lang="en-ZA" spc="50">
                <a:solidFill>
                  <a:srgbClr val="FFFFFF"/>
                </a:solidFill>
                <a:latin typeface="+mj-lt"/>
                <a:cs typeface="Tahoma"/>
              </a:rPr>
              <a:t> </a:t>
            </a:r>
            <a:r>
              <a:rPr lang="en-ZA" spc="100" err="1">
                <a:solidFill>
                  <a:srgbClr val="FFFFFF"/>
                </a:solidFill>
                <a:latin typeface="+mj-lt"/>
                <a:cs typeface="Tahoma"/>
              </a:rPr>
              <a:t>diam</a:t>
            </a:r>
            <a:r>
              <a:rPr lang="en-ZA" spc="100">
                <a:solidFill>
                  <a:srgbClr val="FFFFFF"/>
                </a:solidFill>
                <a:latin typeface="+mj-lt"/>
                <a:cs typeface="Tahoma"/>
              </a:rPr>
              <a:t> </a:t>
            </a:r>
            <a:r>
              <a:rPr lang="en-ZA" spc="50" err="1">
                <a:solidFill>
                  <a:srgbClr val="FFFFFF"/>
                </a:solidFill>
                <a:latin typeface="+mj-lt"/>
                <a:cs typeface="Tahoma"/>
              </a:rPr>
              <a:t>nonummy</a:t>
            </a:r>
            <a:r>
              <a:rPr lang="en-ZA" spc="50">
                <a:solidFill>
                  <a:srgbClr val="FFFFFF"/>
                </a:solidFill>
                <a:latin typeface="+mj-lt"/>
                <a:cs typeface="Tahoma"/>
              </a:rPr>
              <a:t> </a:t>
            </a:r>
            <a:r>
              <a:rPr lang="en-ZA" spc="35" err="1">
                <a:solidFill>
                  <a:srgbClr val="FFFFFF"/>
                </a:solidFill>
                <a:latin typeface="+mj-lt"/>
                <a:cs typeface="Tahoma"/>
              </a:rPr>
              <a:t>nibh</a:t>
            </a:r>
            <a:r>
              <a:rPr lang="en-ZA" spc="35">
                <a:solidFill>
                  <a:srgbClr val="FFFFFF"/>
                </a:solidFill>
                <a:latin typeface="+mj-lt"/>
                <a:cs typeface="Tahoma"/>
              </a:rPr>
              <a:t> </a:t>
            </a:r>
            <a:r>
              <a:rPr lang="en-ZA" spc="55" err="1">
                <a:solidFill>
                  <a:srgbClr val="FFFFFF"/>
                </a:solidFill>
                <a:latin typeface="+mj-lt"/>
                <a:cs typeface="Tahoma"/>
              </a:rPr>
              <a:t>euis</a:t>
            </a:r>
            <a:r>
              <a:rPr lang="en-ZA" spc="55">
                <a:solidFill>
                  <a:srgbClr val="FFFFFF"/>
                </a:solidFill>
                <a:latin typeface="+mj-lt"/>
                <a:cs typeface="Tahoma"/>
              </a:rPr>
              <a:t>- </a:t>
            </a:r>
            <a:r>
              <a:rPr lang="en-ZA" spc="-550">
                <a:solidFill>
                  <a:srgbClr val="FFFFFF"/>
                </a:solidFill>
                <a:latin typeface="+mj-lt"/>
                <a:cs typeface="Tahoma"/>
              </a:rPr>
              <a:t> </a:t>
            </a:r>
            <a:r>
              <a:rPr lang="en-ZA" spc="100">
                <a:solidFill>
                  <a:srgbClr val="FFFFFF"/>
                </a:solidFill>
                <a:latin typeface="+mj-lt"/>
                <a:cs typeface="Tahoma"/>
              </a:rPr>
              <a:t>mod</a:t>
            </a:r>
            <a:r>
              <a:rPr lang="en-ZA" spc="-65">
                <a:solidFill>
                  <a:srgbClr val="FFFFFF"/>
                </a:solidFill>
                <a:latin typeface="+mj-lt"/>
                <a:cs typeface="Tahoma"/>
              </a:rPr>
              <a:t> </a:t>
            </a:r>
            <a:r>
              <a:rPr lang="en-ZA" spc="20" err="1">
                <a:solidFill>
                  <a:srgbClr val="FFFFFF"/>
                </a:solidFill>
                <a:latin typeface="+mj-lt"/>
                <a:cs typeface="Tahoma"/>
              </a:rPr>
              <a:t>tincidunt</a:t>
            </a:r>
            <a:r>
              <a:rPr lang="en-ZA" spc="-95">
                <a:solidFill>
                  <a:srgbClr val="FFFFFF"/>
                </a:solidFill>
                <a:latin typeface="+mj-lt"/>
                <a:cs typeface="Tahoma"/>
              </a:rPr>
              <a:t> </a:t>
            </a:r>
            <a:r>
              <a:rPr lang="en-ZA" spc="-20" err="1">
                <a:solidFill>
                  <a:srgbClr val="FFFFFF"/>
                </a:solidFill>
                <a:latin typeface="+mj-lt"/>
                <a:cs typeface="Tahoma"/>
              </a:rPr>
              <a:t>ut</a:t>
            </a:r>
            <a:r>
              <a:rPr lang="en-ZA" spc="-95">
                <a:solidFill>
                  <a:srgbClr val="FFFFFF"/>
                </a:solidFill>
                <a:latin typeface="+mj-lt"/>
                <a:cs typeface="Tahoma"/>
              </a:rPr>
              <a:t> </a:t>
            </a:r>
            <a:r>
              <a:rPr lang="en-ZA" spc="55" err="1">
                <a:solidFill>
                  <a:srgbClr val="FFFFFF"/>
                </a:solidFill>
                <a:latin typeface="+mj-lt"/>
                <a:cs typeface="Tahoma"/>
              </a:rPr>
              <a:t>laor</a:t>
            </a:r>
            <a:r>
              <a:rPr lang="en-ZA" spc="55">
                <a:solidFill>
                  <a:srgbClr val="FFFFFF"/>
                </a:solidFill>
                <a:latin typeface="+mj-lt"/>
                <a:cs typeface="Tahoma"/>
              </a:rPr>
              <a:t>.</a:t>
            </a:r>
            <a:endParaRPr lang="en-ZA" spc="-95">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95" err="1">
                <a:solidFill>
                  <a:srgbClr val="FFFFFF"/>
                </a:solidFill>
                <a:latin typeface="+mj-lt"/>
                <a:cs typeface="Tahoma"/>
              </a:rPr>
              <a:t>D</a:t>
            </a:r>
            <a:r>
              <a:rPr lang="en-ZA" spc="65" err="1">
                <a:solidFill>
                  <a:srgbClr val="FFFFFF"/>
                </a:solidFill>
                <a:latin typeface="+mj-lt"/>
                <a:cs typeface="Tahoma"/>
              </a:rPr>
              <a:t>olore</a:t>
            </a:r>
            <a:r>
              <a:rPr lang="en-ZA" spc="65">
                <a:solidFill>
                  <a:srgbClr val="FFFFFF"/>
                </a:solidFill>
                <a:latin typeface="+mj-lt"/>
                <a:cs typeface="Tahoma"/>
              </a:rPr>
              <a:t> </a:t>
            </a:r>
            <a:r>
              <a:rPr lang="en-ZA" spc="-545">
                <a:solidFill>
                  <a:srgbClr val="FFFFFF"/>
                </a:solidFill>
                <a:latin typeface="+mj-lt"/>
                <a:cs typeface="Tahoma"/>
              </a:rPr>
              <a:t> </a:t>
            </a:r>
            <a:r>
              <a:rPr lang="en-ZA" spc="120">
                <a:solidFill>
                  <a:srgbClr val="FFFFFF"/>
                </a:solidFill>
                <a:latin typeface="+mj-lt"/>
                <a:cs typeface="Tahoma"/>
              </a:rPr>
              <a:t>magn</a:t>
            </a:r>
            <a:r>
              <a:rPr lang="en-ZA" spc="90">
                <a:solidFill>
                  <a:srgbClr val="FFFFFF"/>
                </a:solidFill>
                <a:latin typeface="+mj-lt"/>
                <a:cs typeface="Tahoma"/>
              </a:rPr>
              <a:t>a</a:t>
            </a:r>
            <a:r>
              <a:rPr lang="en-ZA" spc="-50">
                <a:solidFill>
                  <a:srgbClr val="FFFFFF"/>
                </a:solidFill>
                <a:latin typeface="+mj-lt"/>
                <a:cs typeface="Tahoma"/>
              </a:rPr>
              <a:t> </a:t>
            </a:r>
            <a:r>
              <a:rPr lang="en-ZA" spc="74" err="1">
                <a:solidFill>
                  <a:srgbClr val="FFFFFF"/>
                </a:solidFill>
                <a:latin typeface="+mj-lt"/>
                <a:cs typeface="Tahoma"/>
              </a:rPr>
              <a:t>aliqua</a:t>
            </a:r>
            <a:r>
              <a:rPr lang="en-ZA" spc="125" err="1">
                <a:solidFill>
                  <a:srgbClr val="FFFFFF"/>
                </a:solidFill>
                <a:latin typeface="+mj-lt"/>
                <a:cs typeface="Tahoma"/>
              </a:rPr>
              <a:t>m</a:t>
            </a:r>
            <a:r>
              <a:rPr lang="en-ZA" spc="-50">
                <a:solidFill>
                  <a:srgbClr val="FFFFFF"/>
                </a:solidFill>
                <a:latin typeface="+mj-lt"/>
                <a:cs typeface="Tahoma"/>
              </a:rPr>
              <a:t> </a:t>
            </a:r>
            <a:r>
              <a:rPr lang="en-ZA" spc="65" err="1">
                <a:solidFill>
                  <a:srgbClr val="FFFFFF"/>
                </a:solidFill>
                <a:latin typeface="+mj-lt"/>
                <a:cs typeface="Tahoma"/>
              </a:rPr>
              <a:t>e</a:t>
            </a:r>
            <a:r>
              <a:rPr lang="en-ZA" spc="20" err="1">
                <a:solidFill>
                  <a:srgbClr val="FFFFFF"/>
                </a:solidFill>
                <a:latin typeface="+mj-lt"/>
                <a:cs typeface="Tahoma"/>
              </a:rPr>
              <a:t>r</a:t>
            </a:r>
            <a:r>
              <a:rPr lang="en-ZA" spc="80" err="1">
                <a:solidFill>
                  <a:srgbClr val="FFFFFF"/>
                </a:solidFill>
                <a:latin typeface="+mj-lt"/>
                <a:cs typeface="Tahoma"/>
              </a:rPr>
              <a:t>a</a:t>
            </a:r>
            <a:r>
              <a:rPr lang="en-ZA" spc="40" err="1">
                <a:solidFill>
                  <a:srgbClr val="FFFFFF"/>
                </a:solidFill>
                <a:latin typeface="+mj-lt"/>
                <a:cs typeface="Tahoma"/>
              </a:rPr>
              <a:t>t</a:t>
            </a:r>
            <a:r>
              <a:rPr lang="en-ZA" spc="-130">
                <a:solidFill>
                  <a:srgbClr val="FFFFFF"/>
                </a:solidFill>
                <a:latin typeface="+mj-lt"/>
                <a:cs typeface="Tahoma"/>
              </a:rPr>
              <a:t> </a:t>
            </a:r>
            <a:r>
              <a:rPr lang="en-ZA" spc="5" err="1">
                <a:solidFill>
                  <a:srgbClr val="FFFFFF"/>
                </a:solidFill>
                <a:latin typeface="+mj-lt"/>
                <a:cs typeface="Tahoma"/>
              </a:rPr>
              <a:t>v</a:t>
            </a:r>
            <a:r>
              <a:rPr lang="en-ZA" spc="50" err="1">
                <a:solidFill>
                  <a:srgbClr val="FFFFFF"/>
                </a:solidFill>
                <a:latin typeface="+mj-lt"/>
                <a:cs typeface="Tahoma"/>
              </a:rPr>
              <a:t>olutpa</a:t>
            </a:r>
            <a:r>
              <a:rPr lang="en-ZA" spc="5" err="1">
                <a:solidFill>
                  <a:srgbClr val="FFFFFF"/>
                </a:solidFill>
                <a:latin typeface="+mj-lt"/>
                <a:cs typeface="Tahoma"/>
              </a:rPr>
              <a:t>t</a:t>
            </a:r>
            <a:r>
              <a:rPr lang="en-ZA" spc="-90">
                <a:solidFill>
                  <a:srgbClr val="FFFFFF"/>
                </a:solidFill>
                <a:latin typeface="+mj-lt"/>
                <a:cs typeface="Tahoma"/>
              </a:rPr>
              <a:t> </a:t>
            </a:r>
            <a:r>
              <a:rPr lang="en-ZA" spc="-90" err="1">
                <a:solidFill>
                  <a:srgbClr val="FFFFFF"/>
                </a:solidFill>
                <a:latin typeface="+mj-lt"/>
                <a:cs typeface="Tahoma"/>
              </a:rPr>
              <a:t>u</a:t>
            </a:r>
            <a:r>
              <a:rPr lang="en-ZA" err="1">
                <a:solidFill>
                  <a:srgbClr val="FFFFFF"/>
                </a:solidFill>
                <a:latin typeface="+mj-lt"/>
                <a:cs typeface="Tahoma"/>
              </a:rPr>
              <a:t>t</a:t>
            </a:r>
            <a:r>
              <a:rPr lang="en-ZA" spc="-95">
                <a:solidFill>
                  <a:srgbClr val="FFFFFF"/>
                </a:solidFill>
                <a:latin typeface="+mj-lt"/>
                <a:cs typeface="Tahoma"/>
              </a:rPr>
              <a:t> </a:t>
            </a:r>
            <a:r>
              <a:rPr lang="en-ZA" spc="25" err="1">
                <a:solidFill>
                  <a:srgbClr val="FFFFFF"/>
                </a:solidFill>
                <a:latin typeface="+mj-lt"/>
                <a:cs typeface="Tahoma"/>
              </a:rPr>
              <a:t>wisi</a:t>
            </a:r>
            <a:r>
              <a:rPr lang="en-ZA" spc="-60">
                <a:solidFill>
                  <a:srgbClr val="FFFFFF"/>
                </a:solidFill>
                <a:latin typeface="+mj-lt"/>
                <a:cs typeface="Tahoma"/>
              </a:rPr>
              <a:t> </a:t>
            </a:r>
            <a:r>
              <a:rPr lang="en-ZA" spc="44" err="1">
                <a:solidFill>
                  <a:srgbClr val="FFFFFF"/>
                </a:solidFill>
                <a:latin typeface="+mj-lt"/>
                <a:cs typeface="Tahoma"/>
              </a:rPr>
              <a:t>enim</a:t>
            </a:r>
            <a:r>
              <a:rPr lang="en-ZA" spc="-55">
                <a:solidFill>
                  <a:srgbClr val="FFFFFF"/>
                </a:solidFill>
                <a:latin typeface="+mj-lt"/>
                <a:cs typeface="Tahoma"/>
              </a:rPr>
              <a:t> </a:t>
            </a:r>
            <a:r>
              <a:rPr lang="en-ZA" spc="134">
                <a:solidFill>
                  <a:srgbClr val="FFFFFF"/>
                </a:solidFill>
                <a:latin typeface="+mj-lt"/>
                <a:cs typeface="Tahoma"/>
              </a:rPr>
              <a:t>ad</a:t>
            </a:r>
            <a:r>
              <a:rPr lang="en-ZA" spc="-60">
                <a:solidFill>
                  <a:srgbClr val="FFFFFF"/>
                </a:solidFill>
                <a:latin typeface="+mj-lt"/>
                <a:cs typeface="Tahoma"/>
              </a:rPr>
              <a:t>.</a:t>
            </a:r>
            <a:endParaRPr lang="en-ZA">
              <a:latin typeface="+mj-lt"/>
              <a:cs typeface="Tahoma"/>
            </a:endParaRPr>
          </a:p>
        </p:txBody>
      </p:sp>
      <p:sp>
        <p:nvSpPr>
          <p:cNvPr id="44" name="Text Placeholder 4">
            <a:extLst>
              <a:ext uri="{FF2B5EF4-FFF2-40B4-BE49-F238E27FC236}">
                <a16:creationId xmlns:a16="http://schemas.microsoft.com/office/drawing/2014/main" id="{841891A3-C372-2670-8A87-ABBC6B745A9C}"/>
              </a:ext>
            </a:extLst>
          </p:cNvPr>
          <p:cNvSpPr>
            <a:spLocks noGrp="1"/>
          </p:cNvSpPr>
          <p:nvPr>
            <p:ph type="body" sz="quarter" idx="14" hasCustomPrompt="1"/>
          </p:nvPr>
        </p:nvSpPr>
        <p:spPr>
          <a:xfrm>
            <a:off x="1343026" y="482812"/>
            <a:ext cx="3076576" cy="1071074"/>
          </a:xfrm>
        </p:spPr>
        <p:txBody>
          <a:bodyPr>
            <a:noAutofit/>
          </a:bodyPr>
          <a:lstStyle>
            <a:lvl1pPr marL="0" indent="0" algn="l">
              <a:buNone/>
              <a:defRPr sz="3200" b="1" baseline="0">
                <a:latin typeface="+mj-lt"/>
              </a:defRPr>
            </a:lvl1pPr>
            <a:lvl2pPr marL="457182" indent="0" algn="r">
              <a:buNone/>
              <a:defRPr b="1"/>
            </a:lvl2pPr>
            <a:lvl3pPr marL="914364" indent="0" algn="r">
              <a:buNone/>
              <a:defRPr b="1"/>
            </a:lvl3pPr>
            <a:lvl4pPr marL="1371545" indent="0" algn="r">
              <a:buNone/>
              <a:defRPr b="1"/>
            </a:lvl4pPr>
            <a:lvl5pPr marL="1828727" indent="0" algn="r">
              <a:buNone/>
              <a:defRPr b="1"/>
            </a:lvl5pPr>
          </a:lstStyle>
          <a:p>
            <a:pPr lvl="0"/>
            <a:r>
              <a:rPr lang="en-US"/>
              <a:t>Place for Section Title</a:t>
            </a:r>
            <a:endParaRPr lang="en-ZA"/>
          </a:p>
        </p:txBody>
      </p:sp>
    </p:spTree>
    <p:extLst>
      <p:ext uri="{BB962C8B-B14F-4D97-AF65-F5344CB8AC3E}">
        <p14:creationId xmlns:p14="http://schemas.microsoft.com/office/powerpoint/2010/main" val="25669410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py Slide 01">
    <p:spTree>
      <p:nvGrpSpPr>
        <p:cNvPr id="1" name=""/>
        <p:cNvGrpSpPr/>
        <p:nvPr/>
      </p:nvGrpSpPr>
      <p:grpSpPr>
        <a:xfrm>
          <a:off x="0" y="0"/>
          <a:ext cx="0" cy="0"/>
          <a:chOff x="0" y="0"/>
          <a:chExt cx="0" cy="0"/>
        </a:xfrm>
      </p:grpSpPr>
      <p:sp>
        <p:nvSpPr>
          <p:cNvPr id="37" name="Picture Placeholder 36"/>
          <p:cNvSpPr>
            <a:spLocks noGrp="1"/>
          </p:cNvSpPr>
          <p:nvPr>
            <p:ph type="pic" sz="quarter" idx="19"/>
          </p:nvPr>
        </p:nvSpPr>
        <p:spPr>
          <a:xfrm>
            <a:off x="768351" y="-12699"/>
            <a:ext cx="5602288" cy="8242300"/>
          </a:xfrm>
        </p:spPr>
        <p:txBody>
          <a:bodyPr/>
          <a:lstStyle/>
          <a:p>
            <a:r>
              <a:rPr lang="en-US"/>
              <a:t>Click icon to add picture</a:t>
            </a:r>
            <a:endParaRPr lang="en-ZA"/>
          </a:p>
        </p:txBody>
      </p:sp>
      <p:sp>
        <p:nvSpPr>
          <p:cNvPr id="5" name="Slide Number Placeholder 4"/>
          <p:cNvSpPr>
            <a:spLocks noGrp="1"/>
          </p:cNvSpPr>
          <p:nvPr>
            <p:ph type="sldNum" sz="quarter" idx="12"/>
          </p:nvPr>
        </p:nvSpPr>
        <p:spPr/>
        <p:txBody>
          <a:bodyPr/>
          <a:lstStyle/>
          <a:p>
            <a:fld id="{63074541-BBA4-490B-840D-9A1F4C3CCF21}" type="slidenum">
              <a:rPr lang="en-ZA" smtClean="0"/>
              <a:pPr/>
              <a:t>‹#›</a:t>
            </a:fld>
            <a:endParaRPr lang="en-ZA"/>
          </a:p>
        </p:txBody>
      </p:sp>
      <p:pic>
        <p:nvPicPr>
          <p:cNvPr id="7" name="Picture 2" descr="Z:\Mediamark\4154 MM PPT Presentation\Exports ST2\Elements\Asset 20.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798050" y="0"/>
            <a:ext cx="4832350" cy="4657726"/>
          </a:xfrm>
          <a:prstGeom prst="rect">
            <a:avLst/>
          </a:prstGeom>
          <a:noFill/>
          <a:extLst>
            <a:ext uri="{909E8E84-426E-40DD-AFC4-6F175D3DCCD1}">
              <a14:hiddenFill xmlns:a14="http://schemas.microsoft.com/office/drawing/2010/main">
                <a:solidFill>
                  <a:srgbClr val="FFFFFF"/>
                </a:solidFill>
              </a14:hiddenFill>
            </a:ext>
          </a:extLst>
        </p:spPr>
      </p:pic>
      <p:sp>
        <p:nvSpPr>
          <p:cNvPr id="9" name="Rounded Rectangle 8"/>
          <p:cNvSpPr/>
          <p:nvPr userDrawn="1"/>
        </p:nvSpPr>
        <p:spPr>
          <a:xfrm rot="5400000">
            <a:off x="7429288" y="2708697"/>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grpSp>
        <p:nvGrpSpPr>
          <p:cNvPr id="40" name="object 3"/>
          <p:cNvGrpSpPr/>
          <p:nvPr userDrawn="1"/>
        </p:nvGrpSpPr>
        <p:grpSpPr>
          <a:xfrm>
            <a:off x="0" y="0"/>
            <a:ext cx="767716" cy="8229600"/>
            <a:chOff x="0" y="0"/>
            <a:chExt cx="767715" cy="8229600"/>
          </a:xfrm>
        </p:grpSpPr>
        <p:pic>
          <p:nvPicPr>
            <p:cNvPr id="41" name="object 4"/>
            <p:cNvPicPr/>
            <p:nvPr/>
          </p:nvPicPr>
          <p:blipFill>
            <a:blip r:embed="rId3" cstate="print"/>
            <a:stretch>
              <a:fillRect/>
            </a:stretch>
          </p:blipFill>
          <p:spPr>
            <a:xfrm>
              <a:off x="0" y="0"/>
              <a:ext cx="767638" cy="8229599"/>
            </a:xfrm>
            <a:prstGeom prst="rect">
              <a:avLst/>
            </a:prstGeom>
          </p:spPr>
        </p:pic>
        <p:sp>
          <p:nvSpPr>
            <p:cNvPr id="42"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sz="1500"/>
            </a:p>
          </p:txBody>
        </p:sp>
        <p:pic>
          <p:nvPicPr>
            <p:cNvPr id="43" name="object 6"/>
            <p:cNvPicPr/>
            <p:nvPr/>
          </p:nvPicPr>
          <p:blipFill>
            <a:blip r:embed="rId4" cstate="print"/>
            <a:stretch>
              <a:fillRect/>
            </a:stretch>
          </p:blipFill>
          <p:spPr>
            <a:xfrm>
              <a:off x="315911" y="5567098"/>
              <a:ext cx="135813" cy="90106"/>
            </a:xfrm>
            <a:prstGeom prst="rect">
              <a:avLst/>
            </a:prstGeom>
          </p:spPr>
        </p:pic>
        <p:pic>
          <p:nvPicPr>
            <p:cNvPr id="44" name="object 7"/>
            <p:cNvPicPr/>
            <p:nvPr/>
          </p:nvPicPr>
          <p:blipFill>
            <a:blip r:embed="rId5" cstate="print"/>
            <a:stretch>
              <a:fillRect/>
            </a:stretch>
          </p:blipFill>
          <p:spPr>
            <a:xfrm>
              <a:off x="315915" y="5179177"/>
              <a:ext cx="135813" cy="351579"/>
            </a:xfrm>
            <a:prstGeom prst="rect">
              <a:avLst/>
            </a:prstGeom>
          </p:spPr>
        </p:pic>
        <p:pic>
          <p:nvPicPr>
            <p:cNvPr id="45" name="object 8"/>
            <p:cNvPicPr/>
            <p:nvPr/>
          </p:nvPicPr>
          <p:blipFill>
            <a:blip r:embed="rId6" cstate="print"/>
            <a:stretch>
              <a:fillRect/>
            </a:stretch>
          </p:blipFill>
          <p:spPr>
            <a:xfrm>
              <a:off x="318197" y="5066068"/>
              <a:ext cx="131254" cy="79247"/>
            </a:xfrm>
            <a:prstGeom prst="rect">
              <a:avLst/>
            </a:prstGeom>
          </p:spPr>
        </p:pic>
        <p:sp>
          <p:nvSpPr>
            <p:cNvPr id="46"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sz="1500"/>
            </a:p>
          </p:txBody>
        </p:sp>
        <p:pic>
          <p:nvPicPr>
            <p:cNvPr id="47" name="object 10"/>
            <p:cNvPicPr/>
            <p:nvPr/>
          </p:nvPicPr>
          <p:blipFill>
            <a:blip r:embed="rId7" cstate="print"/>
            <a:stretch>
              <a:fillRect/>
            </a:stretch>
          </p:blipFill>
          <p:spPr>
            <a:xfrm>
              <a:off x="315915" y="4739087"/>
              <a:ext cx="135813" cy="132956"/>
            </a:xfrm>
            <a:prstGeom prst="rect">
              <a:avLst/>
            </a:prstGeom>
          </p:spPr>
        </p:pic>
        <p:pic>
          <p:nvPicPr>
            <p:cNvPr id="48" name="object 11"/>
            <p:cNvPicPr/>
            <p:nvPr/>
          </p:nvPicPr>
          <p:blipFill>
            <a:blip r:embed="rId8" cstate="print"/>
            <a:stretch>
              <a:fillRect/>
            </a:stretch>
          </p:blipFill>
          <p:spPr>
            <a:xfrm>
              <a:off x="318192" y="4612463"/>
              <a:ext cx="131254" cy="89535"/>
            </a:xfrm>
            <a:prstGeom prst="rect">
              <a:avLst/>
            </a:prstGeom>
          </p:spPr>
        </p:pic>
        <p:pic>
          <p:nvPicPr>
            <p:cNvPr id="49" name="object 12"/>
            <p:cNvPicPr/>
            <p:nvPr/>
          </p:nvPicPr>
          <p:blipFill>
            <a:blip r:embed="rId9" cstate="print"/>
            <a:stretch>
              <a:fillRect/>
            </a:stretch>
          </p:blipFill>
          <p:spPr>
            <a:xfrm>
              <a:off x="318197" y="4319961"/>
              <a:ext cx="131254" cy="79248"/>
            </a:xfrm>
            <a:prstGeom prst="rect">
              <a:avLst/>
            </a:prstGeom>
          </p:spPr>
        </p:pic>
        <p:pic>
          <p:nvPicPr>
            <p:cNvPr id="50" name="object 13"/>
            <p:cNvPicPr/>
            <p:nvPr/>
          </p:nvPicPr>
          <p:blipFill>
            <a:blip r:embed="rId4" cstate="print"/>
            <a:stretch>
              <a:fillRect/>
            </a:stretch>
          </p:blipFill>
          <p:spPr>
            <a:xfrm>
              <a:off x="315911" y="4435552"/>
              <a:ext cx="135813" cy="90106"/>
            </a:xfrm>
            <a:prstGeom prst="rect">
              <a:avLst/>
            </a:prstGeom>
          </p:spPr>
        </p:pic>
        <p:pic>
          <p:nvPicPr>
            <p:cNvPr id="51" name="object 14"/>
            <p:cNvPicPr/>
            <p:nvPr/>
          </p:nvPicPr>
          <p:blipFill>
            <a:blip r:embed="rId10" cstate="print"/>
            <a:stretch>
              <a:fillRect/>
            </a:stretch>
          </p:blipFill>
          <p:spPr>
            <a:xfrm>
              <a:off x="315915" y="4062115"/>
              <a:ext cx="135813" cy="232741"/>
            </a:xfrm>
            <a:prstGeom prst="rect">
              <a:avLst/>
            </a:prstGeom>
          </p:spPr>
        </p:pic>
        <p:sp>
          <p:nvSpPr>
            <p:cNvPr id="52"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sz="1500"/>
            </a:p>
          </p:txBody>
        </p:sp>
        <p:pic>
          <p:nvPicPr>
            <p:cNvPr id="53" name="object 16"/>
            <p:cNvPicPr/>
            <p:nvPr/>
          </p:nvPicPr>
          <p:blipFill>
            <a:blip r:embed="rId7" cstate="print"/>
            <a:stretch>
              <a:fillRect/>
            </a:stretch>
          </p:blipFill>
          <p:spPr>
            <a:xfrm>
              <a:off x="315915" y="3843489"/>
              <a:ext cx="135813" cy="132956"/>
            </a:xfrm>
            <a:prstGeom prst="rect">
              <a:avLst/>
            </a:prstGeom>
          </p:spPr>
        </p:pic>
        <p:pic>
          <p:nvPicPr>
            <p:cNvPr id="54" name="object 17"/>
            <p:cNvPicPr/>
            <p:nvPr/>
          </p:nvPicPr>
          <p:blipFill>
            <a:blip r:embed="rId11" cstate="print"/>
            <a:stretch>
              <a:fillRect/>
            </a:stretch>
          </p:blipFill>
          <p:spPr>
            <a:xfrm>
              <a:off x="318194" y="3711721"/>
              <a:ext cx="131254" cy="94678"/>
            </a:xfrm>
            <a:prstGeom prst="rect">
              <a:avLst/>
            </a:prstGeom>
          </p:spPr>
        </p:pic>
        <p:sp>
          <p:nvSpPr>
            <p:cNvPr id="55"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sz="1500"/>
            </a:p>
          </p:txBody>
        </p:sp>
        <p:pic>
          <p:nvPicPr>
            <p:cNvPr id="56" name="object 19"/>
            <p:cNvPicPr/>
            <p:nvPr/>
          </p:nvPicPr>
          <p:blipFill>
            <a:blip r:embed="rId9" cstate="print"/>
            <a:stretch>
              <a:fillRect/>
            </a:stretch>
          </p:blipFill>
          <p:spPr>
            <a:xfrm>
              <a:off x="318197" y="3140424"/>
              <a:ext cx="131254" cy="79248"/>
            </a:xfrm>
            <a:prstGeom prst="rect">
              <a:avLst/>
            </a:prstGeom>
          </p:spPr>
        </p:pic>
        <p:sp>
          <p:nvSpPr>
            <p:cNvPr id="57"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sz="1500"/>
            </a:p>
          </p:txBody>
        </p:sp>
        <p:pic>
          <p:nvPicPr>
            <p:cNvPr id="58" name="object 21"/>
            <p:cNvPicPr/>
            <p:nvPr/>
          </p:nvPicPr>
          <p:blipFill>
            <a:blip r:embed="rId9" cstate="print"/>
            <a:stretch>
              <a:fillRect/>
            </a:stretch>
          </p:blipFill>
          <p:spPr>
            <a:xfrm>
              <a:off x="318197" y="2821069"/>
              <a:ext cx="131254" cy="79248"/>
            </a:xfrm>
            <a:prstGeom prst="rect">
              <a:avLst/>
            </a:prstGeom>
          </p:spPr>
        </p:pic>
        <p:pic>
          <p:nvPicPr>
            <p:cNvPr id="59" name="object 22"/>
            <p:cNvPicPr/>
            <p:nvPr/>
          </p:nvPicPr>
          <p:blipFill>
            <a:blip r:embed="rId12" cstate="print"/>
            <a:stretch>
              <a:fillRect/>
            </a:stretch>
          </p:blipFill>
          <p:spPr>
            <a:xfrm>
              <a:off x="318192" y="2694056"/>
              <a:ext cx="131254" cy="89535"/>
            </a:xfrm>
            <a:prstGeom prst="rect">
              <a:avLst/>
            </a:prstGeom>
          </p:spPr>
        </p:pic>
        <p:pic>
          <p:nvPicPr>
            <p:cNvPr id="60" name="object 23"/>
            <p:cNvPicPr/>
            <p:nvPr/>
          </p:nvPicPr>
          <p:blipFill>
            <a:blip r:embed="rId9" cstate="print"/>
            <a:stretch>
              <a:fillRect/>
            </a:stretch>
          </p:blipFill>
          <p:spPr>
            <a:xfrm>
              <a:off x="318197" y="2577128"/>
              <a:ext cx="131254" cy="79248"/>
            </a:xfrm>
            <a:prstGeom prst="rect">
              <a:avLst/>
            </a:prstGeom>
          </p:spPr>
        </p:pic>
      </p:grpSp>
      <p:sp>
        <p:nvSpPr>
          <p:cNvPr id="61" name="Rounded Rectangle 60"/>
          <p:cNvSpPr/>
          <p:nvPr userDrawn="1"/>
        </p:nvSpPr>
        <p:spPr>
          <a:xfrm>
            <a:off x="12191" y="-12778"/>
            <a:ext cx="767296"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62"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63" name="Text Placeholder 29"/>
          <p:cNvSpPr>
            <a:spLocks noGrp="1"/>
          </p:cNvSpPr>
          <p:nvPr>
            <p:ph type="body" sz="quarter" idx="15" hasCustomPrompt="1"/>
          </p:nvPr>
        </p:nvSpPr>
        <p:spPr>
          <a:xfrm>
            <a:off x="131665" y="1638300"/>
            <a:ext cx="517525" cy="4953000"/>
          </a:xfrm>
        </p:spPr>
        <p:txBody>
          <a:bodyPr vert="vert270" anchor="ctr" anchorCtr="1">
            <a:noAutofit/>
          </a:bodyPr>
          <a:lstStyle>
            <a:lvl1pPr marL="0" indent="0">
              <a:buNone/>
              <a:defRPr sz="1800">
                <a:solidFill>
                  <a:schemeClr val="bg1"/>
                </a:solidFill>
              </a:defRPr>
            </a:lvl1pPr>
            <a:lvl2pPr marL="457182" indent="0">
              <a:buNone/>
              <a:defRPr/>
            </a:lvl2pPr>
            <a:lvl3pPr marL="914364" indent="0">
              <a:buNone/>
              <a:defRPr/>
            </a:lvl3pPr>
            <a:lvl4pPr marL="1371545" indent="0">
              <a:buNone/>
              <a:defRPr/>
            </a:lvl4pPr>
            <a:lvl5pPr marL="1828727" indent="0">
              <a:buNone/>
              <a:defRPr/>
            </a:lvl5pPr>
          </a:lstStyle>
          <a:p>
            <a:pPr lvl="0"/>
            <a:r>
              <a:rPr lang="en-US"/>
              <a:t>SPACE FOR SECTION TITLE HERE</a:t>
            </a:r>
            <a:endParaRPr lang="en-ZA"/>
          </a:p>
        </p:txBody>
      </p:sp>
      <p:sp>
        <p:nvSpPr>
          <p:cNvPr id="31" name="Text Placeholder 4">
            <a:extLst>
              <a:ext uri="{FF2B5EF4-FFF2-40B4-BE49-F238E27FC236}">
                <a16:creationId xmlns:a16="http://schemas.microsoft.com/office/drawing/2014/main" id="{375EA466-A73C-6AAF-B895-75AE118FF0B9}"/>
              </a:ext>
            </a:extLst>
          </p:cNvPr>
          <p:cNvSpPr>
            <a:spLocks noGrp="1"/>
          </p:cNvSpPr>
          <p:nvPr>
            <p:ph type="body" sz="quarter" idx="14" hasCustomPrompt="1"/>
          </p:nvPr>
        </p:nvSpPr>
        <p:spPr>
          <a:xfrm>
            <a:off x="6781800" y="2094508"/>
            <a:ext cx="3076576" cy="1071074"/>
          </a:xfrm>
        </p:spPr>
        <p:txBody>
          <a:bodyPr>
            <a:noAutofit/>
          </a:bodyPr>
          <a:lstStyle>
            <a:lvl1pPr marL="0" indent="0" algn="l">
              <a:buNone/>
              <a:defRPr sz="3200" b="1" baseline="0">
                <a:latin typeface="+mj-lt"/>
              </a:defRPr>
            </a:lvl1pPr>
            <a:lvl2pPr marL="457182" indent="0" algn="r">
              <a:buNone/>
              <a:defRPr b="1"/>
            </a:lvl2pPr>
            <a:lvl3pPr marL="914364" indent="0" algn="r">
              <a:buNone/>
              <a:defRPr b="1"/>
            </a:lvl3pPr>
            <a:lvl4pPr marL="1371545" indent="0" algn="r">
              <a:buNone/>
              <a:defRPr b="1"/>
            </a:lvl4pPr>
            <a:lvl5pPr marL="1828727" indent="0" algn="r">
              <a:buNone/>
              <a:defRPr b="1"/>
            </a:lvl5pPr>
          </a:lstStyle>
          <a:p>
            <a:pPr lvl="0"/>
            <a:r>
              <a:rPr lang="en-US"/>
              <a:t>Place for Section Title</a:t>
            </a:r>
            <a:endParaRPr lang="en-ZA"/>
          </a:p>
        </p:txBody>
      </p:sp>
    </p:spTree>
    <p:extLst>
      <p:ext uri="{BB962C8B-B14F-4D97-AF65-F5344CB8AC3E}">
        <p14:creationId xmlns:p14="http://schemas.microsoft.com/office/powerpoint/2010/main" val="10369886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py Slide 02">
    <p:spTree>
      <p:nvGrpSpPr>
        <p:cNvPr id="1" name=""/>
        <p:cNvGrpSpPr/>
        <p:nvPr/>
      </p:nvGrpSpPr>
      <p:grpSpPr>
        <a:xfrm>
          <a:off x="0" y="0"/>
          <a:ext cx="0" cy="0"/>
          <a:chOff x="0" y="0"/>
          <a:chExt cx="0" cy="0"/>
        </a:xfrm>
      </p:grpSpPr>
      <p:sp>
        <p:nvSpPr>
          <p:cNvPr id="37" name="Picture Placeholder 36"/>
          <p:cNvSpPr>
            <a:spLocks noGrp="1"/>
          </p:cNvSpPr>
          <p:nvPr>
            <p:ph type="pic" sz="quarter" idx="19"/>
          </p:nvPr>
        </p:nvSpPr>
        <p:spPr>
          <a:xfrm>
            <a:off x="768351" y="-12699"/>
            <a:ext cx="5602288" cy="8242300"/>
          </a:xfrm>
        </p:spPr>
        <p:txBody>
          <a:bodyPr/>
          <a:lstStyle/>
          <a:p>
            <a:r>
              <a:rPr lang="en-US"/>
              <a:t>Click icon to add picture</a:t>
            </a:r>
            <a:endParaRPr lang="en-ZA"/>
          </a:p>
        </p:txBody>
      </p:sp>
      <p:sp>
        <p:nvSpPr>
          <p:cNvPr id="5" name="Slide Number Placeholder 4"/>
          <p:cNvSpPr>
            <a:spLocks noGrp="1"/>
          </p:cNvSpPr>
          <p:nvPr>
            <p:ph type="sldNum" sz="quarter" idx="12"/>
          </p:nvPr>
        </p:nvSpPr>
        <p:spPr/>
        <p:txBody>
          <a:bodyPr/>
          <a:lstStyle/>
          <a:p>
            <a:fld id="{63074541-BBA4-490B-840D-9A1F4C3CCF21}" type="slidenum">
              <a:rPr lang="en-ZA" smtClean="0"/>
              <a:pPr/>
              <a:t>‹#›</a:t>
            </a:fld>
            <a:endParaRPr lang="en-ZA"/>
          </a:p>
        </p:txBody>
      </p:sp>
      <p:sp>
        <p:nvSpPr>
          <p:cNvPr id="9" name="Rounded Rectangle 8"/>
          <p:cNvSpPr/>
          <p:nvPr userDrawn="1"/>
        </p:nvSpPr>
        <p:spPr>
          <a:xfrm rot="5400000">
            <a:off x="7429288" y="2708697"/>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36" name="Picture 3" descr="Z:\Mediamark\4154 MM PPT Presentation\Exports ST2\Elements\Asset 1.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10633"/>
          <a:stretch/>
        </p:blipFill>
        <p:spPr bwMode="auto">
          <a:xfrm>
            <a:off x="9753601" y="1"/>
            <a:ext cx="4876800" cy="4612463"/>
          </a:xfrm>
          <a:prstGeom prst="rect">
            <a:avLst/>
          </a:prstGeom>
          <a:noFill/>
          <a:extLst>
            <a:ext uri="{909E8E84-426E-40DD-AFC4-6F175D3DCCD1}">
              <a14:hiddenFill xmlns:a14="http://schemas.microsoft.com/office/drawing/2010/main">
                <a:solidFill>
                  <a:srgbClr val="FFFFFF"/>
                </a:solidFill>
              </a14:hiddenFill>
            </a:ext>
          </a:extLst>
        </p:spPr>
      </p:pic>
      <p:grpSp>
        <p:nvGrpSpPr>
          <p:cNvPr id="38" name="object 3"/>
          <p:cNvGrpSpPr/>
          <p:nvPr userDrawn="1"/>
        </p:nvGrpSpPr>
        <p:grpSpPr>
          <a:xfrm>
            <a:off x="0" y="0"/>
            <a:ext cx="767716" cy="8229600"/>
            <a:chOff x="0" y="0"/>
            <a:chExt cx="767715" cy="8229600"/>
          </a:xfrm>
        </p:grpSpPr>
        <p:pic>
          <p:nvPicPr>
            <p:cNvPr id="39" name="object 4"/>
            <p:cNvPicPr/>
            <p:nvPr/>
          </p:nvPicPr>
          <p:blipFill>
            <a:blip r:embed="rId3" cstate="print"/>
            <a:stretch>
              <a:fillRect/>
            </a:stretch>
          </p:blipFill>
          <p:spPr>
            <a:xfrm>
              <a:off x="0" y="0"/>
              <a:ext cx="767638" cy="8229599"/>
            </a:xfrm>
            <a:prstGeom prst="rect">
              <a:avLst/>
            </a:prstGeom>
          </p:spPr>
        </p:pic>
        <p:sp>
          <p:nvSpPr>
            <p:cNvPr id="40"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sz="1500"/>
            </a:p>
          </p:txBody>
        </p:sp>
        <p:pic>
          <p:nvPicPr>
            <p:cNvPr id="41" name="object 6"/>
            <p:cNvPicPr/>
            <p:nvPr/>
          </p:nvPicPr>
          <p:blipFill>
            <a:blip r:embed="rId4" cstate="print"/>
            <a:stretch>
              <a:fillRect/>
            </a:stretch>
          </p:blipFill>
          <p:spPr>
            <a:xfrm>
              <a:off x="315911" y="5567098"/>
              <a:ext cx="135813" cy="90106"/>
            </a:xfrm>
            <a:prstGeom prst="rect">
              <a:avLst/>
            </a:prstGeom>
          </p:spPr>
        </p:pic>
        <p:pic>
          <p:nvPicPr>
            <p:cNvPr id="42" name="object 7"/>
            <p:cNvPicPr/>
            <p:nvPr/>
          </p:nvPicPr>
          <p:blipFill>
            <a:blip r:embed="rId5" cstate="print"/>
            <a:stretch>
              <a:fillRect/>
            </a:stretch>
          </p:blipFill>
          <p:spPr>
            <a:xfrm>
              <a:off x="315915" y="5179177"/>
              <a:ext cx="135813" cy="351579"/>
            </a:xfrm>
            <a:prstGeom prst="rect">
              <a:avLst/>
            </a:prstGeom>
          </p:spPr>
        </p:pic>
        <p:pic>
          <p:nvPicPr>
            <p:cNvPr id="43" name="object 8"/>
            <p:cNvPicPr/>
            <p:nvPr/>
          </p:nvPicPr>
          <p:blipFill>
            <a:blip r:embed="rId6" cstate="print"/>
            <a:stretch>
              <a:fillRect/>
            </a:stretch>
          </p:blipFill>
          <p:spPr>
            <a:xfrm>
              <a:off x="318197" y="5066068"/>
              <a:ext cx="131254" cy="79247"/>
            </a:xfrm>
            <a:prstGeom prst="rect">
              <a:avLst/>
            </a:prstGeom>
          </p:spPr>
        </p:pic>
        <p:sp>
          <p:nvSpPr>
            <p:cNvPr id="44"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sz="1500"/>
            </a:p>
          </p:txBody>
        </p:sp>
        <p:pic>
          <p:nvPicPr>
            <p:cNvPr id="45" name="object 10"/>
            <p:cNvPicPr/>
            <p:nvPr/>
          </p:nvPicPr>
          <p:blipFill>
            <a:blip r:embed="rId7" cstate="print"/>
            <a:stretch>
              <a:fillRect/>
            </a:stretch>
          </p:blipFill>
          <p:spPr>
            <a:xfrm>
              <a:off x="315915" y="4739087"/>
              <a:ext cx="135813" cy="132956"/>
            </a:xfrm>
            <a:prstGeom prst="rect">
              <a:avLst/>
            </a:prstGeom>
          </p:spPr>
        </p:pic>
        <p:pic>
          <p:nvPicPr>
            <p:cNvPr id="46" name="object 11"/>
            <p:cNvPicPr/>
            <p:nvPr/>
          </p:nvPicPr>
          <p:blipFill>
            <a:blip r:embed="rId8" cstate="print"/>
            <a:stretch>
              <a:fillRect/>
            </a:stretch>
          </p:blipFill>
          <p:spPr>
            <a:xfrm>
              <a:off x="318192" y="4612463"/>
              <a:ext cx="131254" cy="89535"/>
            </a:xfrm>
            <a:prstGeom prst="rect">
              <a:avLst/>
            </a:prstGeom>
          </p:spPr>
        </p:pic>
        <p:pic>
          <p:nvPicPr>
            <p:cNvPr id="47" name="object 12"/>
            <p:cNvPicPr/>
            <p:nvPr/>
          </p:nvPicPr>
          <p:blipFill>
            <a:blip r:embed="rId9" cstate="print"/>
            <a:stretch>
              <a:fillRect/>
            </a:stretch>
          </p:blipFill>
          <p:spPr>
            <a:xfrm>
              <a:off x="318197" y="4319961"/>
              <a:ext cx="131254" cy="79248"/>
            </a:xfrm>
            <a:prstGeom prst="rect">
              <a:avLst/>
            </a:prstGeom>
          </p:spPr>
        </p:pic>
        <p:pic>
          <p:nvPicPr>
            <p:cNvPr id="48" name="object 13"/>
            <p:cNvPicPr/>
            <p:nvPr/>
          </p:nvPicPr>
          <p:blipFill>
            <a:blip r:embed="rId4" cstate="print"/>
            <a:stretch>
              <a:fillRect/>
            </a:stretch>
          </p:blipFill>
          <p:spPr>
            <a:xfrm>
              <a:off x="315911" y="4435552"/>
              <a:ext cx="135813" cy="90106"/>
            </a:xfrm>
            <a:prstGeom prst="rect">
              <a:avLst/>
            </a:prstGeom>
          </p:spPr>
        </p:pic>
        <p:pic>
          <p:nvPicPr>
            <p:cNvPr id="49" name="object 14"/>
            <p:cNvPicPr/>
            <p:nvPr/>
          </p:nvPicPr>
          <p:blipFill>
            <a:blip r:embed="rId10" cstate="print"/>
            <a:stretch>
              <a:fillRect/>
            </a:stretch>
          </p:blipFill>
          <p:spPr>
            <a:xfrm>
              <a:off x="315915" y="4062115"/>
              <a:ext cx="135813" cy="232741"/>
            </a:xfrm>
            <a:prstGeom prst="rect">
              <a:avLst/>
            </a:prstGeom>
          </p:spPr>
        </p:pic>
        <p:sp>
          <p:nvSpPr>
            <p:cNvPr id="50"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sz="1500"/>
            </a:p>
          </p:txBody>
        </p:sp>
        <p:pic>
          <p:nvPicPr>
            <p:cNvPr id="51" name="object 16"/>
            <p:cNvPicPr/>
            <p:nvPr/>
          </p:nvPicPr>
          <p:blipFill>
            <a:blip r:embed="rId7" cstate="print"/>
            <a:stretch>
              <a:fillRect/>
            </a:stretch>
          </p:blipFill>
          <p:spPr>
            <a:xfrm>
              <a:off x="315915" y="3843489"/>
              <a:ext cx="135813" cy="132956"/>
            </a:xfrm>
            <a:prstGeom prst="rect">
              <a:avLst/>
            </a:prstGeom>
          </p:spPr>
        </p:pic>
        <p:pic>
          <p:nvPicPr>
            <p:cNvPr id="52" name="object 17"/>
            <p:cNvPicPr/>
            <p:nvPr/>
          </p:nvPicPr>
          <p:blipFill>
            <a:blip r:embed="rId11" cstate="print"/>
            <a:stretch>
              <a:fillRect/>
            </a:stretch>
          </p:blipFill>
          <p:spPr>
            <a:xfrm>
              <a:off x="318194" y="3711721"/>
              <a:ext cx="131254" cy="94678"/>
            </a:xfrm>
            <a:prstGeom prst="rect">
              <a:avLst/>
            </a:prstGeom>
          </p:spPr>
        </p:pic>
        <p:sp>
          <p:nvSpPr>
            <p:cNvPr id="53"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sz="1500"/>
            </a:p>
          </p:txBody>
        </p:sp>
        <p:pic>
          <p:nvPicPr>
            <p:cNvPr id="54" name="object 19"/>
            <p:cNvPicPr/>
            <p:nvPr/>
          </p:nvPicPr>
          <p:blipFill>
            <a:blip r:embed="rId9" cstate="print"/>
            <a:stretch>
              <a:fillRect/>
            </a:stretch>
          </p:blipFill>
          <p:spPr>
            <a:xfrm>
              <a:off x="318197" y="3140424"/>
              <a:ext cx="131254" cy="79248"/>
            </a:xfrm>
            <a:prstGeom prst="rect">
              <a:avLst/>
            </a:prstGeom>
          </p:spPr>
        </p:pic>
        <p:sp>
          <p:nvSpPr>
            <p:cNvPr id="55"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sz="1500"/>
            </a:p>
          </p:txBody>
        </p:sp>
        <p:pic>
          <p:nvPicPr>
            <p:cNvPr id="56" name="object 21"/>
            <p:cNvPicPr/>
            <p:nvPr/>
          </p:nvPicPr>
          <p:blipFill>
            <a:blip r:embed="rId9" cstate="print"/>
            <a:stretch>
              <a:fillRect/>
            </a:stretch>
          </p:blipFill>
          <p:spPr>
            <a:xfrm>
              <a:off x="318197" y="2821069"/>
              <a:ext cx="131254" cy="79248"/>
            </a:xfrm>
            <a:prstGeom prst="rect">
              <a:avLst/>
            </a:prstGeom>
          </p:spPr>
        </p:pic>
        <p:pic>
          <p:nvPicPr>
            <p:cNvPr id="57" name="object 22"/>
            <p:cNvPicPr/>
            <p:nvPr/>
          </p:nvPicPr>
          <p:blipFill>
            <a:blip r:embed="rId12" cstate="print"/>
            <a:stretch>
              <a:fillRect/>
            </a:stretch>
          </p:blipFill>
          <p:spPr>
            <a:xfrm>
              <a:off x="318192" y="2694056"/>
              <a:ext cx="131254" cy="89535"/>
            </a:xfrm>
            <a:prstGeom prst="rect">
              <a:avLst/>
            </a:prstGeom>
          </p:spPr>
        </p:pic>
        <p:pic>
          <p:nvPicPr>
            <p:cNvPr id="58" name="object 23"/>
            <p:cNvPicPr/>
            <p:nvPr/>
          </p:nvPicPr>
          <p:blipFill>
            <a:blip r:embed="rId9" cstate="print"/>
            <a:stretch>
              <a:fillRect/>
            </a:stretch>
          </p:blipFill>
          <p:spPr>
            <a:xfrm>
              <a:off x="318197" y="2577128"/>
              <a:ext cx="131254" cy="79248"/>
            </a:xfrm>
            <a:prstGeom prst="rect">
              <a:avLst/>
            </a:prstGeom>
          </p:spPr>
        </p:pic>
      </p:grpSp>
      <p:sp>
        <p:nvSpPr>
          <p:cNvPr id="59" name="Rounded Rectangle 58"/>
          <p:cNvSpPr/>
          <p:nvPr userDrawn="1"/>
        </p:nvSpPr>
        <p:spPr>
          <a:xfrm>
            <a:off x="12191" y="-12778"/>
            <a:ext cx="767296"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60"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61" name="Text Placeholder 29"/>
          <p:cNvSpPr>
            <a:spLocks noGrp="1"/>
          </p:cNvSpPr>
          <p:nvPr>
            <p:ph type="body" sz="quarter" idx="15" hasCustomPrompt="1"/>
          </p:nvPr>
        </p:nvSpPr>
        <p:spPr>
          <a:xfrm>
            <a:off x="131665" y="1638300"/>
            <a:ext cx="517525" cy="4953000"/>
          </a:xfrm>
        </p:spPr>
        <p:txBody>
          <a:bodyPr vert="vert270" anchor="ctr" anchorCtr="1">
            <a:noAutofit/>
          </a:bodyPr>
          <a:lstStyle>
            <a:lvl1pPr marL="0" indent="0">
              <a:buNone/>
              <a:defRPr sz="1800">
                <a:solidFill>
                  <a:schemeClr val="bg1"/>
                </a:solidFill>
              </a:defRPr>
            </a:lvl1pPr>
            <a:lvl2pPr marL="457182" indent="0">
              <a:buNone/>
              <a:defRPr/>
            </a:lvl2pPr>
            <a:lvl3pPr marL="914364" indent="0">
              <a:buNone/>
              <a:defRPr/>
            </a:lvl3pPr>
            <a:lvl4pPr marL="1371545" indent="0">
              <a:buNone/>
              <a:defRPr/>
            </a:lvl4pPr>
            <a:lvl5pPr marL="1828727" indent="0">
              <a:buNone/>
              <a:defRPr/>
            </a:lvl5pPr>
          </a:lstStyle>
          <a:p>
            <a:pPr lvl="0"/>
            <a:r>
              <a:rPr lang="en-US"/>
              <a:t>SPACE FOR SECTION TITLE HERE</a:t>
            </a:r>
            <a:endParaRPr lang="en-ZA"/>
          </a:p>
        </p:txBody>
      </p:sp>
      <p:sp>
        <p:nvSpPr>
          <p:cNvPr id="31" name="Text Placeholder 4">
            <a:extLst>
              <a:ext uri="{FF2B5EF4-FFF2-40B4-BE49-F238E27FC236}">
                <a16:creationId xmlns:a16="http://schemas.microsoft.com/office/drawing/2014/main" id="{3453995F-4970-C118-E555-853B83B5CF9D}"/>
              </a:ext>
            </a:extLst>
          </p:cNvPr>
          <p:cNvSpPr>
            <a:spLocks noGrp="1"/>
          </p:cNvSpPr>
          <p:nvPr>
            <p:ph type="body" sz="quarter" idx="14" hasCustomPrompt="1"/>
          </p:nvPr>
        </p:nvSpPr>
        <p:spPr>
          <a:xfrm>
            <a:off x="6781800" y="2094508"/>
            <a:ext cx="3076576" cy="1071074"/>
          </a:xfrm>
        </p:spPr>
        <p:txBody>
          <a:bodyPr>
            <a:noAutofit/>
          </a:bodyPr>
          <a:lstStyle>
            <a:lvl1pPr marL="0" indent="0" algn="l">
              <a:buNone/>
              <a:defRPr sz="3200" b="1" baseline="0">
                <a:latin typeface="+mj-lt"/>
              </a:defRPr>
            </a:lvl1pPr>
            <a:lvl2pPr marL="457182" indent="0" algn="r">
              <a:buNone/>
              <a:defRPr b="1"/>
            </a:lvl2pPr>
            <a:lvl3pPr marL="914364" indent="0" algn="r">
              <a:buNone/>
              <a:defRPr b="1"/>
            </a:lvl3pPr>
            <a:lvl4pPr marL="1371545" indent="0" algn="r">
              <a:buNone/>
              <a:defRPr b="1"/>
            </a:lvl4pPr>
            <a:lvl5pPr marL="1828727" indent="0" algn="r">
              <a:buNone/>
              <a:defRPr b="1"/>
            </a:lvl5pPr>
          </a:lstStyle>
          <a:p>
            <a:pPr lvl="0"/>
            <a:r>
              <a:rPr lang="en-US"/>
              <a:t>Place for Section Title</a:t>
            </a:r>
            <a:endParaRPr lang="en-ZA"/>
          </a:p>
        </p:txBody>
      </p:sp>
    </p:spTree>
    <p:extLst>
      <p:ext uri="{BB962C8B-B14F-4D97-AF65-F5344CB8AC3E}">
        <p14:creationId xmlns:p14="http://schemas.microsoft.com/office/powerpoint/2010/main" val="38442406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py Slide 03">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63074541-BBA4-490B-840D-9A1F4C3CCF21}" type="slidenum">
              <a:rPr lang="en-ZA" smtClean="0"/>
              <a:pPr/>
              <a:t>‹#›</a:t>
            </a:fld>
            <a:endParaRPr lang="en-ZA"/>
          </a:p>
        </p:txBody>
      </p:sp>
      <p:sp>
        <p:nvSpPr>
          <p:cNvPr id="6" name="Rectangle 5"/>
          <p:cNvSpPr/>
          <p:nvPr userDrawn="1"/>
        </p:nvSpPr>
        <p:spPr>
          <a:xfrm>
            <a:off x="0" y="-2"/>
            <a:ext cx="762000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grpSp>
        <p:nvGrpSpPr>
          <p:cNvPr id="54" name="object 3"/>
          <p:cNvGrpSpPr/>
          <p:nvPr userDrawn="1"/>
        </p:nvGrpSpPr>
        <p:grpSpPr>
          <a:xfrm>
            <a:off x="0" y="0"/>
            <a:ext cx="767716" cy="8229600"/>
            <a:chOff x="0" y="0"/>
            <a:chExt cx="767715" cy="8229600"/>
          </a:xfrm>
        </p:grpSpPr>
        <p:pic>
          <p:nvPicPr>
            <p:cNvPr id="55" name="object 4"/>
            <p:cNvPicPr/>
            <p:nvPr/>
          </p:nvPicPr>
          <p:blipFill>
            <a:blip r:embed="rId2" cstate="print"/>
            <a:stretch>
              <a:fillRect/>
            </a:stretch>
          </p:blipFill>
          <p:spPr>
            <a:xfrm>
              <a:off x="0" y="0"/>
              <a:ext cx="767638" cy="8229599"/>
            </a:xfrm>
            <a:prstGeom prst="rect">
              <a:avLst/>
            </a:prstGeom>
          </p:spPr>
        </p:pic>
        <p:sp>
          <p:nvSpPr>
            <p:cNvPr id="56"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sz="1500"/>
            </a:p>
          </p:txBody>
        </p:sp>
        <p:pic>
          <p:nvPicPr>
            <p:cNvPr id="57" name="object 6"/>
            <p:cNvPicPr/>
            <p:nvPr/>
          </p:nvPicPr>
          <p:blipFill>
            <a:blip r:embed="rId3" cstate="print"/>
            <a:stretch>
              <a:fillRect/>
            </a:stretch>
          </p:blipFill>
          <p:spPr>
            <a:xfrm>
              <a:off x="315911" y="5567098"/>
              <a:ext cx="135813" cy="90106"/>
            </a:xfrm>
            <a:prstGeom prst="rect">
              <a:avLst/>
            </a:prstGeom>
          </p:spPr>
        </p:pic>
        <p:pic>
          <p:nvPicPr>
            <p:cNvPr id="58" name="object 7"/>
            <p:cNvPicPr/>
            <p:nvPr/>
          </p:nvPicPr>
          <p:blipFill>
            <a:blip r:embed="rId4" cstate="print"/>
            <a:stretch>
              <a:fillRect/>
            </a:stretch>
          </p:blipFill>
          <p:spPr>
            <a:xfrm>
              <a:off x="315915" y="5179177"/>
              <a:ext cx="135813" cy="351579"/>
            </a:xfrm>
            <a:prstGeom prst="rect">
              <a:avLst/>
            </a:prstGeom>
          </p:spPr>
        </p:pic>
        <p:pic>
          <p:nvPicPr>
            <p:cNvPr id="59" name="object 8"/>
            <p:cNvPicPr/>
            <p:nvPr/>
          </p:nvPicPr>
          <p:blipFill>
            <a:blip r:embed="rId5" cstate="print"/>
            <a:stretch>
              <a:fillRect/>
            </a:stretch>
          </p:blipFill>
          <p:spPr>
            <a:xfrm>
              <a:off x="318197" y="5066068"/>
              <a:ext cx="131254" cy="79247"/>
            </a:xfrm>
            <a:prstGeom prst="rect">
              <a:avLst/>
            </a:prstGeom>
          </p:spPr>
        </p:pic>
        <p:sp>
          <p:nvSpPr>
            <p:cNvPr id="60"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sz="1500"/>
            </a:p>
          </p:txBody>
        </p:sp>
        <p:pic>
          <p:nvPicPr>
            <p:cNvPr id="61" name="object 10"/>
            <p:cNvPicPr/>
            <p:nvPr/>
          </p:nvPicPr>
          <p:blipFill>
            <a:blip r:embed="rId6" cstate="print"/>
            <a:stretch>
              <a:fillRect/>
            </a:stretch>
          </p:blipFill>
          <p:spPr>
            <a:xfrm>
              <a:off x="315915" y="4739087"/>
              <a:ext cx="135813" cy="132956"/>
            </a:xfrm>
            <a:prstGeom prst="rect">
              <a:avLst/>
            </a:prstGeom>
          </p:spPr>
        </p:pic>
        <p:pic>
          <p:nvPicPr>
            <p:cNvPr id="62" name="object 11"/>
            <p:cNvPicPr/>
            <p:nvPr/>
          </p:nvPicPr>
          <p:blipFill>
            <a:blip r:embed="rId7" cstate="print"/>
            <a:stretch>
              <a:fillRect/>
            </a:stretch>
          </p:blipFill>
          <p:spPr>
            <a:xfrm>
              <a:off x="318192" y="4612463"/>
              <a:ext cx="131254" cy="89535"/>
            </a:xfrm>
            <a:prstGeom prst="rect">
              <a:avLst/>
            </a:prstGeom>
          </p:spPr>
        </p:pic>
        <p:pic>
          <p:nvPicPr>
            <p:cNvPr id="63" name="object 12"/>
            <p:cNvPicPr/>
            <p:nvPr/>
          </p:nvPicPr>
          <p:blipFill>
            <a:blip r:embed="rId8" cstate="print"/>
            <a:stretch>
              <a:fillRect/>
            </a:stretch>
          </p:blipFill>
          <p:spPr>
            <a:xfrm>
              <a:off x="318197" y="4319961"/>
              <a:ext cx="131254" cy="79248"/>
            </a:xfrm>
            <a:prstGeom prst="rect">
              <a:avLst/>
            </a:prstGeom>
          </p:spPr>
        </p:pic>
        <p:pic>
          <p:nvPicPr>
            <p:cNvPr id="64" name="object 13"/>
            <p:cNvPicPr/>
            <p:nvPr/>
          </p:nvPicPr>
          <p:blipFill>
            <a:blip r:embed="rId3" cstate="print"/>
            <a:stretch>
              <a:fillRect/>
            </a:stretch>
          </p:blipFill>
          <p:spPr>
            <a:xfrm>
              <a:off x="315911" y="4435552"/>
              <a:ext cx="135813" cy="90106"/>
            </a:xfrm>
            <a:prstGeom prst="rect">
              <a:avLst/>
            </a:prstGeom>
          </p:spPr>
        </p:pic>
        <p:pic>
          <p:nvPicPr>
            <p:cNvPr id="65" name="object 14"/>
            <p:cNvPicPr/>
            <p:nvPr/>
          </p:nvPicPr>
          <p:blipFill>
            <a:blip r:embed="rId9" cstate="print"/>
            <a:stretch>
              <a:fillRect/>
            </a:stretch>
          </p:blipFill>
          <p:spPr>
            <a:xfrm>
              <a:off x="315915" y="4062115"/>
              <a:ext cx="135813" cy="232741"/>
            </a:xfrm>
            <a:prstGeom prst="rect">
              <a:avLst/>
            </a:prstGeom>
          </p:spPr>
        </p:pic>
        <p:sp>
          <p:nvSpPr>
            <p:cNvPr id="66"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sz="1500"/>
            </a:p>
          </p:txBody>
        </p:sp>
        <p:pic>
          <p:nvPicPr>
            <p:cNvPr id="67" name="object 16"/>
            <p:cNvPicPr/>
            <p:nvPr/>
          </p:nvPicPr>
          <p:blipFill>
            <a:blip r:embed="rId6" cstate="print"/>
            <a:stretch>
              <a:fillRect/>
            </a:stretch>
          </p:blipFill>
          <p:spPr>
            <a:xfrm>
              <a:off x="315915" y="3843489"/>
              <a:ext cx="135813" cy="132956"/>
            </a:xfrm>
            <a:prstGeom prst="rect">
              <a:avLst/>
            </a:prstGeom>
          </p:spPr>
        </p:pic>
        <p:pic>
          <p:nvPicPr>
            <p:cNvPr id="68" name="object 17"/>
            <p:cNvPicPr/>
            <p:nvPr/>
          </p:nvPicPr>
          <p:blipFill>
            <a:blip r:embed="rId10" cstate="print"/>
            <a:stretch>
              <a:fillRect/>
            </a:stretch>
          </p:blipFill>
          <p:spPr>
            <a:xfrm>
              <a:off x="318194" y="3711721"/>
              <a:ext cx="131254" cy="94678"/>
            </a:xfrm>
            <a:prstGeom prst="rect">
              <a:avLst/>
            </a:prstGeom>
          </p:spPr>
        </p:pic>
        <p:sp>
          <p:nvSpPr>
            <p:cNvPr id="69"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sz="1500"/>
            </a:p>
          </p:txBody>
        </p:sp>
        <p:pic>
          <p:nvPicPr>
            <p:cNvPr id="70" name="object 19"/>
            <p:cNvPicPr/>
            <p:nvPr/>
          </p:nvPicPr>
          <p:blipFill>
            <a:blip r:embed="rId8" cstate="print"/>
            <a:stretch>
              <a:fillRect/>
            </a:stretch>
          </p:blipFill>
          <p:spPr>
            <a:xfrm>
              <a:off x="318197" y="3140424"/>
              <a:ext cx="131254" cy="79248"/>
            </a:xfrm>
            <a:prstGeom prst="rect">
              <a:avLst/>
            </a:prstGeom>
          </p:spPr>
        </p:pic>
        <p:sp>
          <p:nvSpPr>
            <p:cNvPr id="71"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sz="1500"/>
            </a:p>
          </p:txBody>
        </p:sp>
        <p:pic>
          <p:nvPicPr>
            <p:cNvPr id="72" name="object 21"/>
            <p:cNvPicPr/>
            <p:nvPr/>
          </p:nvPicPr>
          <p:blipFill>
            <a:blip r:embed="rId8" cstate="print"/>
            <a:stretch>
              <a:fillRect/>
            </a:stretch>
          </p:blipFill>
          <p:spPr>
            <a:xfrm>
              <a:off x="318197" y="2821069"/>
              <a:ext cx="131254" cy="79248"/>
            </a:xfrm>
            <a:prstGeom prst="rect">
              <a:avLst/>
            </a:prstGeom>
          </p:spPr>
        </p:pic>
        <p:pic>
          <p:nvPicPr>
            <p:cNvPr id="73" name="object 22"/>
            <p:cNvPicPr/>
            <p:nvPr/>
          </p:nvPicPr>
          <p:blipFill>
            <a:blip r:embed="rId11" cstate="print"/>
            <a:stretch>
              <a:fillRect/>
            </a:stretch>
          </p:blipFill>
          <p:spPr>
            <a:xfrm>
              <a:off x="318192" y="2694056"/>
              <a:ext cx="131254" cy="89535"/>
            </a:xfrm>
            <a:prstGeom prst="rect">
              <a:avLst/>
            </a:prstGeom>
          </p:spPr>
        </p:pic>
        <p:pic>
          <p:nvPicPr>
            <p:cNvPr id="74" name="object 23"/>
            <p:cNvPicPr/>
            <p:nvPr/>
          </p:nvPicPr>
          <p:blipFill>
            <a:blip r:embed="rId8" cstate="print"/>
            <a:stretch>
              <a:fillRect/>
            </a:stretch>
          </p:blipFill>
          <p:spPr>
            <a:xfrm>
              <a:off x="318197" y="2577128"/>
              <a:ext cx="131254" cy="79248"/>
            </a:xfrm>
            <a:prstGeom prst="rect">
              <a:avLst/>
            </a:prstGeom>
          </p:spPr>
        </p:pic>
      </p:grpSp>
      <p:sp>
        <p:nvSpPr>
          <p:cNvPr id="75" name="Rounded Rectangle 74"/>
          <p:cNvSpPr/>
          <p:nvPr userDrawn="1"/>
        </p:nvSpPr>
        <p:spPr>
          <a:xfrm>
            <a:off x="12191" y="-12778"/>
            <a:ext cx="767296"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76" name="Picture 2" descr="Z:\Mediamark\4154 MM PPT Presentation\Exports ST2\Elements\Asset 10.png"/>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77" name="Text Placeholder 29"/>
          <p:cNvSpPr>
            <a:spLocks noGrp="1"/>
          </p:cNvSpPr>
          <p:nvPr>
            <p:ph type="body" sz="quarter" idx="19" hasCustomPrompt="1"/>
          </p:nvPr>
        </p:nvSpPr>
        <p:spPr>
          <a:xfrm>
            <a:off x="131665" y="1638300"/>
            <a:ext cx="517525" cy="4953000"/>
          </a:xfrm>
        </p:spPr>
        <p:txBody>
          <a:bodyPr vert="vert270" anchor="ctr" anchorCtr="1">
            <a:noAutofit/>
          </a:bodyPr>
          <a:lstStyle>
            <a:lvl1pPr marL="0" indent="0">
              <a:buNone/>
              <a:defRPr sz="1800">
                <a:solidFill>
                  <a:schemeClr val="bg1"/>
                </a:solidFill>
              </a:defRPr>
            </a:lvl1pPr>
            <a:lvl2pPr marL="457182" indent="0">
              <a:buNone/>
              <a:defRPr/>
            </a:lvl2pPr>
            <a:lvl3pPr marL="914364" indent="0">
              <a:buNone/>
              <a:defRPr/>
            </a:lvl3pPr>
            <a:lvl4pPr marL="1371545" indent="0">
              <a:buNone/>
              <a:defRPr/>
            </a:lvl4pPr>
            <a:lvl5pPr marL="1828727" indent="0">
              <a:buNone/>
              <a:defRPr/>
            </a:lvl5pPr>
          </a:lstStyle>
          <a:p>
            <a:pPr lvl="0"/>
            <a:r>
              <a:rPr lang="en-US"/>
              <a:t>SPACE FOR SECTION TITLE HERE</a:t>
            </a:r>
            <a:endParaRPr lang="en-ZA"/>
          </a:p>
        </p:txBody>
      </p:sp>
      <p:sp>
        <p:nvSpPr>
          <p:cNvPr id="79" name="Text Placeholder 76"/>
          <p:cNvSpPr>
            <a:spLocks noGrp="1"/>
          </p:cNvSpPr>
          <p:nvPr>
            <p:ph type="body" sz="quarter" idx="20" hasCustomPrompt="1"/>
          </p:nvPr>
        </p:nvSpPr>
        <p:spPr>
          <a:xfrm>
            <a:off x="1638300" y="1600200"/>
            <a:ext cx="3581400" cy="1242682"/>
          </a:xfrm>
        </p:spPr>
        <p:txBody>
          <a:bodyPr>
            <a:noAutofit/>
          </a:bodyPr>
          <a:lstStyle>
            <a:lvl1pPr marL="0" indent="0" algn="l">
              <a:buNone/>
              <a:defRPr lang="en-ZA" sz="3600" b="1" dirty="0">
                <a:solidFill>
                  <a:schemeClr val="bg1"/>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Place for Section Title</a:t>
            </a:r>
            <a:endParaRPr lang="en-ZA"/>
          </a:p>
        </p:txBody>
      </p:sp>
      <p:sp>
        <p:nvSpPr>
          <p:cNvPr id="80" name="Text Placeholder 76"/>
          <p:cNvSpPr>
            <a:spLocks noGrp="1"/>
          </p:cNvSpPr>
          <p:nvPr>
            <p:ph type="body" sz="quarter" idx="21" hasCustomPrompt="1"/>
          </p:nvPr>
        </p:nvSpPr>
        <p:spPr>
          <a:xfrm>
            <a:off x="1638300" y="3067930"/>
            <a:ext cx="4343400" cy="3561470"/>
          </a:xfrm>
        </p:spPr>
        <p:txBody>
          <a:bodyPr>
            <a:noAutofit/>
          </a:bodyPr>
          <a:lstStyle>
            <a:lvl1pPr marL="0" indent="0" algn="l">
              <a:buNone/>
              <a:defRPr lang="en-US" dirty="0" smtClean="0">
                <a:solidFill>
                  <a:schemeClr val="bg1"/>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r>
              <a:rPr lang="en-US" err="1"/>
              <a:t>sed</a:t>
            </a:r>
            <a:r>
              <a:rPr lang="en-US"/>
              <a:t>  </a:t>
            </a:r>
            <a:r>
              <a:rPr lang="en-US" err="1"/>
              <a:t>diam</a:t>
            </a:r>
            <a:r>
              <a:rPr lang="en-US"/>
              <a:t>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a:t>
            </a:r>
            <a:r>
              <a:rPr lang="en-US" err="1"/>
              <a:t>dolore</a:t>
            </a:r>
            <a:r>
              <a:rPr lang="en-US"/>
              <a:t> magna </a:t>
            </a:r>
            <a:r>
              <a:rPr lang="en-US" err="1"/>
              <a:t>aliquam</a:t>
            </a:r>
            <a:r>
              <a:rPr lang="en-US"/>
              <a:t> </a:t>
            </a:r>
            <a:r>
              <a:rPr lang="en-US" err="1"/>
              <a:t>erat</a:t>
            </a:r>
            <a:r>
              <a:rPr lang="en-US"/>
              <a:t> </a:t>
            </a:r>
            <a:r>
              <a:rPr lang="en-US" err="1"/>
              <a:t>volut</a:t>
            </a:r>
            <a:r>
              <a:rPr lang="en-US"/>
              <a:t>-  pat. </a:t>
            </a:r>
            <a:r>
              <a:rPr lang="en-US" err="1"/>
              <a:t>Ut</a:t>
            </a:r>
            <a:r>
              <a:rPr lang="en-US"/>
              <a:t> Lorem ipsum dolor sit </a:t>
            </a:r>
            <a:r>
              <a:rPr lang="en-US" err="1"/>
              <a:t>amet</a:t>
            </a:r>
            <a:r>
              <a:rPr lang="en-US"/>
              <a:t>, con-  </a:t>
            </a:r>
            <a:r>
              <a:rPr lang="en-US" err="1"/>
              <a:t>sectetuer</a:t>
            </a:r>
            <a:r>
              <a:rPr lang="en-US"/>
              <a:t> </a:t>
            </a:r>
            <a:r>
              <a:rPr lang="en-US" err="1"/>
              <a:t>adipiscing</a:t>
            </a:r>
            <a:r>
              <a:rPr lang="en-US"/>
              <a:t> </a:t>
            </a:r>
            <a:r>
              <a:rPr lang="en-US" err="1"/>
              <a:t>elit</a:t>
            </a:r>
            <a:r>
              <a:rPr lang="en-US"/>
              <a:t>, </a:t>
            </a:r>
            <a:r>
              <a:rPr lang="en-US" err="1"/>
              <a:t>sed</a:t>
            </a:r>
            <a:r>
              <a:rPr lang="en-US"/>
              <a:t> </a:t>
            </a:r>
            <a:r>
              <a:rPr lang="en-US" err="1"/>
              <a:t>diam</a:t>
            </a:r>
            <a:r>
              <a:rPr lang="en-US"/>
              <a:t>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a:t>
            </a:r>
            <a:r>
              <a:rPr lang="en-US" err="1"/>
              <a:t>dolore</a:t>
            </a:r>
            <a:r>
              <a:rPr lang="en-US"/>
              <a:t> magna </a:t>
            </a:r>
            <a:r>
              <a:rPr lang="en-US" err="1"/>
              <a:t>aliquam</a:t>
            </a:r>
            <a:r>
              <a:rPr lang="en-US"/>
              <a:t> </a:t>
            </a:r>
            <a:r>
              <a:rPr lang="en-US" err="1"/>
              <a:t>erat</a:t>
            </a:r>
            <a:r>
              <a:rPr lang="en-US"/>
              <a:t> </a:t>
            </a:r>
            <a:r>
              <a:rPr lang="en-US" err="1"/>
              <a:t>volut</a:t>
            </a:r>
            <a:r>
              <a:rPr lang="en-US"/>
              <a:t>-  pat. </a:t>
            </a:r>
            <a:r>
              <a:rPr lang="en-US" err="1"/>
              <a:t>Ut</a:t>
            </a:r>
            <a:r>
              <a:rPr lang="en-US"/>
              <a: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endParaRPr lang="en-US"/>
          </a:p>
        </p:txBody>
      </p:sp>
      <p:sp>
        <p:nvSpPr>
          <p:cNvPr id="81" name="Text Placeholder 76"/>
          <p:cNvSpPr>
            <a:spLocks noGrp="1"/>
          </p:cNvSpPr>
          <p:nvPr>
            <p:ph type="body" sz="quarter" idx="22" hasCustomPrompt="1"/>
          </p:nvPr>
        </p:nvSpPr>
        <p:spPr>
          <a:xfrm>
            <a:off x="8305800" y="1792847"/>
            <a:ext cx="3657600" cy="485140"/>
          </a:xfrm>
        </p:spPr>
        <p:txBody>
          <a:bodyPr>
            <a:noAutofit/>
          </a:bodyPr>
          <a:lstStyle>
            <a:lvl1pPr marL="0" indent="0" algn="l">
              <a:buNone/>
              <a:defRPr sz="2400" b="1">
                <a:solidFill>
                  <a:srgbClr val="EE255E"/>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Title One</a:t>
            </a:r>
            <a:endParaRPr lang="en-ZA"/>
          </a:p>
        </p:txBody>
      </p:sp>
      <p:sp>
        <p:nvSpPr>
          <p:cNvPr id="82" name="Text Placeholder 76"/>
          <p:cNvSpPr>
            <a:spLocks noGrp="1"/>
          </p:cNvSpPr>
          <p:nvPr>
            <p:ph type="body" sz="quarter" idx="23" hasCustomPrompt="1"/>
          </p:nvPr>
        </p:nvSpPr>
        <p:spPr>
          <a:xfrm>
            <a:off x="8305800" y="2289734"/>
            <a:ext cx="5791200" cy="610584"/>
          </a:xfrm>
        </p:spPr>
        <p:txBody>
          <a:bodyPr>
            <a:noAutofit/>
          </a:bodyPr>
          <a:lstStyle>
            <a:lvl1pPr marL="0" indent="0" algn="l">
              <a:buNone/>
              <a:defRPr sz="1800" b="0">
                <a:solidFill>
                  <a:schemeClr val="tx1">
                    <a:lumMod val="95000"/>
                    <a:lumOff val="5000"/>
                  </a:schemeClr>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Lorem ipsum dolor sit </a:t>
            </a:r>
            <a:r>
              <a:rPr lang="en-US" err="1"/>
              <a:t>amet</a:t>
            </a:r>
            <a:r>
              <a:rPr lang="en-US"/>
              <a:t>, </a:t>
            </a:r>
            <a:r>
              <a:rPr lang="en-US" err="1"/>
              <a:t>consectetuer</a:t>
            </a:r>
            <a:r>
              <a:rPr lang="en-US"/>
              <a:t> </a:t>
            </a:r>
            <a:r>
              <a:rPr lang="en-US" err="1"/>
              <a:t>adipi</a:t>
            </a:r>
            <a:r>
              <a:rPr lang="en-US"/>
              <a:t>-  </a:t>
            </a:r>
            <a:r>
              <a:rPr lang="en-US" err="1"/>
              <a:t>scing</a:t>
            </a:r>
            <a:r>
              <a:rPr lang="en-US"/>
              <a:t> </a:t>
            </a:r>
            <a:r>
              <a:rPr lang="en-US" err="1"/>
              <a:t>elit</a:t>
            </a:r>
            <a:r>
              <a:rPr lang="en-US"/>
              <a:t>, </a:t>
            </a:r>
            <a:r>
              <a:rPr lang="en-US" err="1"/>
              <a:t>sed</a:t>
            </a:r>
            <a:r>
              <a:rPr lang="en-US"/>
              <a:t> </a:t>
            </a:r>
            <a:r>
              <a:rPr lang="en-US" err="1"/>
              <a:t>diam</a:t>
            </a:r>
            <a:r>
              <a:rPr lang="en-US"/>
              <a:t> </a:t>
            </a:r>
            <a:r>
              <a:rPr lang="en-US" err="1"/>
              <a:t>nonummy</a:t>
            </a:r>
            <a:r>
              <a:rPr lang="en-US"/>
              <a:t> </a:t>
            </a:r>
            <a:r>
              <a:rPr lang="en-US" err="1"/>
              <a:t>nibh</a:t>
            </a:r>
            <a:r>
              <a:rPr lang="en-US"/>
              <a:t> </a:t>
            </a:r>
            <a:r>
              <a:rPr lang="en-US" err="1"/>
              <a:t>euismod</a:t>
            </a:r>
            <a:r>
              <a:rPr lang="en-US"/>
              <a:t>.</a:t>
            </a:r>
          </a:p>
        </p:txBody>
      </p:sp>
      <p:sp>
        <p:nvSpPr>
          <p:cNvPr id="83" name="Text Placeholder 76"/>
          <p:cNvSpPr>
            <a:spLocks noGrp="1"/>
          </p:cNvSpPr>
          <p:nvPr>
            <p:ph type="body" sz="quarter" idx="24" hasCustomPrompt="1"/>
          </p:nvPr>
        </p:nvSpPr>
        <p:spPr>
          <a:xfrm>
            <a:off x="8305800" y="3565228"/>
            <a:ext cx="3657600" cy="485140"/>
          </a:xfrm>
        </p:spPr>
        <p:txBody>
          <a:bodyPr>
            <a:noAutofit/>
          </a:bodyPr>
          <a:lstStyle>
            <a:lvl1pPr marL="0" indent="0" algn="l">
              <a:buNone/>
              <a:defRPr sz="2400" b="1">
                <a:solidFill>
                  <a:srgbClr val="EE255E"/>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Title Two</a:t>
            </a:r>
            <a:endParaRPr lang="en-ZA"/>
          </a:p>
        </p:txBody>
      </p:sp>
      <p:sp>
        <p:nvSpPr>
          <p:cNvPr id="84" name="Text Placeholder 76"/>
          <p:cNvSpPr>
            <a:spLocks noGrp="1"/>
          </p:cNvSpPr>
          <p:nvPr>
            <p:ph type="body" sz="quarter" idx="25" hasCustomPrompt="1"/>
          </p:nvPr>
        </p:nvSpPr>
        <p:spPr>
          <a:xfrm>
            <a:off x="8305800" y="4062115"/>
            <a:ext cx="5791200" cy="610584"/>
          </a:xfrm>
        </p:spPr>
        <p:txBody>
          <a:bodyPr>
            <a:noAutofit/>
          </a:bodyPr>
          <a:lstStyle>
            <a:lvl1pPr marL="0" indent="0" algn="l">
              <a:buNone/>
              <a:defRPr sz="1800" b="0">
                <a:solidFill>
                  <a:schemeClr val="tx1">
                    <a:lumMod val="95000"/>
                    <a:lumOff val="5000"/>
                  </a:schemeClr>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Lorem ipsum dolor sit </a:t>
            </a:r>
            <a:r>
              <a:rPr lang="en-US" err="1"/>
              <a:t>amet</a:t>
            </a:r>
            <a:r>
              <a:rPr lang="en-US"/>
              <a:t>, </a:t>
            </a:r>
            <a:r>
              <a:rPr lang="en-US" err="1"/>
              <a:t>consectetuer</a:t>
            </a:r>
            <a:r>
              <a:rPr lang="en-US"/>
              <a:t> </a:t>
            </a:r>
            <a:r>
              <a:rPr lang="en-US" err="1"/>
              <a:t>adipi</a:t>
            </a:r>
            <a:r>
              <a:rPr lang="en-US"/>
              <a:t>-  </a:t>
            </a:r>
            <a:r>
              <a:rPr lang="en-US" err="1"/>
              <a:t>scing</a:t>
            </a:r>
            <a:r>
              <a:rPr lang="en-US"/>
              <a:t> </a:t>
            </a:r>
            <a:r>
              <a:rPr lang="en-US" err="1"/>
              <a:t>elit</a:t>
            </a:r>
            <a:r>
              <a:rPr lang="en-US"/>
              <a:t>, </a:t>
            </a:r>
            <a:r>
              <a:rPr lang="en-US" err="1"/>
              <a:t>sed</a:t>
            </a:r>
            <a:r>
              <a:rPr lang="en-US"/>
              <a:t> </a:t>
            </a:r>
            <a:r>
              <a:rPr lang="en-US" err="1"/>
              <a:t>diam</a:t>
            </a:r>
            <a:r>
              <a:rPr lang="en-US"/>
              <a:t> </a:t>
            </a:r>
            <a:r>
              <a:rPr lang="en-US" err="1"/>
              <a:t>nonummy</a:t>
            </a:r>
            <a:r>
              <a:rPr lang="en-US"/>
              <a:t> </a:t>
            </a:r>
            <a:r>
              <a:rPr lang="en-US" err="1"/>
              <a:t>nibh</a:t>
            </a:r>
            <a:r>
              <a:rPr lang="en-US"/>
              <a:t> </a:t>
            </a:r>
            <a:r>
              <a:rPr lang="en-US" err="1"/>
              <a:t>euismod</a:t>
            </a:r>
            <a:r>
              <a:rPr lang="en-US"/>
              <a:t>.</a:t>
            </a:r>
          </a:p>
        </p:txBody>
      </p:sp>
      <p:sp>
        <p:nvSpPr>
          <p:cNvPr id="85" name="Text Placeholder 76"/>
          <p:cNvSpPr>
            <a:spLocks noGrp="1"/>
          </p:cNvSpPr>
          <p:nvPr>
            <p:ph type="body" sz="quarter" idx="26" hasCustomPrompt="1"/>
          </p:nvPr>
        </p:nvSpPr>
        <p:spPr>
          <a:xfrm>
            <a:off x="8305800" y="5217129"/>
            <a:ext cx="3657600" cy="485140"/>
          </a:xfrm>
        </p:spPr>
        <p:txBody>
          <a:bodyPr>
            <a:noAutofit/>
          </a:bodyPr>
          <a:lstStyle>
            <a:lvl1pPr marL="0" indent="0" algn="l">
              <a:buNone/>
              <a:defRPr sz="2400" b="1">
                <a:solidFill>
                  <a:srgbClr val="EE255E"/>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Title Three</a:t>
            </a:r>
            <a:endParaRPr lang="en-ZA"/>
          </a:p>
        </p:txBody>
      </p:sp>
      <p:sp>
        <p:nvSpPr>
          <p:cNvPr id="86" name="Text Placeholder 76"/>
          <p:cNvSpPr>
            <a:spLocks noGrp="1"/>
          </p:cNvSpPr>
          <p:nvPr>
            <p:ph type="body" sz="quarter" idx="27" hasCustomPrompt="1"/>
          </p:nvPr>
        </p:nvSpPr>
        <p:spPr>
          <a:xfrm>
            <a:off x="8305800" y="5714016"/>
            <a:ext cx="5791200" cy="610584"/>
          </a:xfrm>
        </p:spPr>
        <p:txBody>
          <a:bodyPr>
            <a:noAutofit/>
          </a:bodyPr>
          <a:lstStyle>
            <a:lvl1pPr marL="0" indent="0" algn="l">
              <a:buNone/>
              <a:defRPr sz="1800" b="0">
                <a:solidFill>
                  <a:schemeClr val="tx1">
                    <a:lumMod val="95000"/>
                    <a:lumOff val="5000"/>
                  </a:schemeClr>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Lorem ipsum dolor sit </a:t>
            </a:r>
            <a:r>
              <a:rPr lang="en-US" err="1"/>
              <a:t>amet</a:t>
            </a:r>
            <a:r>
              <a:rPr lang="en-US"/>
              <a:t>, </a:t>
            </a:r>
            <a:r>
              <a:rPr lang="en-US" err="1"/>
              <a:t>consectetuer</a:t>
            </a:r>
            <a:r>
              <a:rPr lang="en-US"/>
              <a:t> </a:t>
            </a:r>
            <a:r>
              <a:rPr lang="en-US" err="1"/>
              <a:t>adipi</a:t>
            </a:r>
            <a:r>
              <a:rPr lang="en-US"/>
              <a:t>-  </a:t>
            </a:r>
            <a:r>
              <a:rPr lang="en-US" err="1"/>
              <a:t>scing</a:t>
            </a:r>
            <a:r>
              <a:rPr lang="en-US"/>
              <a:t> </a:t>
            </a:r>
            <a:r>
              <a:rPr lang="en-US" err="1"/>
              <a:t>elit</a:t>
            </a:r>
            <a:r>
              <a:rPr lang="en-US"/>
              <a:t>, </a:t>
            </a:r>
            <a:r>
              <a:rPr lang="en-US" err="1"/>
              <a:t>sed</a:t>
            </a:r>
            <a:r>
              <a:rPr lang="en-US"/>
              <a:t> </a:t>
            </a:r>
            <a:r>
              <a:rPr lang="en-US" err="1"/>
              <a:t>diam</a:t>
            </a:r>
            <a:r>
              <a:rPr lang="en-US"/>
              <a:t> </a:t>
            </a:r>
            <a:r>
              <a:rPr lang="en-US" err="1"/>
              <a:t>nonummy</a:t>
            </a:r>
            <a:r>
              <a:rPr lang="en-US"/>
              <a:t> </a:t>
            </a:r>
            <a:r>
              <a:rPr lang="en-US" err="1"/>
              <a:t>nibh</a:t>
            </a:r>
            <a:r>
              <a:rPr lang="en-US"/>
              <a:t> </a:t>
            </a:r>
            <a:r>
              <a:rPr lang="en-US" err="1"/>
              <a:t>euismod</a:t>
            </a:r>
            <a:r>
              <a:rPr lang="en-US"/>
              <a:t>.</a:t>
            </a:r>
          </a:p>
        </p:txBody>
      </p:sp>
    </p:spTree>
    <p:extLst>
      <p:ext uri="{BB962C8B-B14F-4D97-AF65-F5344CB8AC3E}">
        <p14:creationId xmlns:p14="http://schemas.microsoft.com/office/powerpoint/2010/main" val="40093352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py Slide 04">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63074541-BBA4-490B-840D-9A1F4C3CCF21}" type="slidenum">
              <a:rPr lang="en-ZA" smtClean="0"/>
              <a:pPr/>
              <a:t>‹#›</a:t>
            </a:fld>
            <a:endParaRPr lang="en-ZA"/>
          </a:p>
        </p:txBody>
      </p:sp>
      <p:pic>
        <p:nvPicPr>
          <p:cNvPr id="6" name="Picture 2" descr="Z:\Mediamark\4154 MM PPT Presentation\Exports ST2\Elements\Asset 2.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65233" r="25490"/>
          <a:stretch/>
        </p:blipFill>
        <p:spPr bwMode="auto">
          <a:xfrm>
            <a:off x="9753601" y="0"/>
            <a:ext cx="4876800" cy="2275558"/>
          </a:xfrm>
          <a:prstGeom prst="rect">
            <a:avLst/>
          </a:prstGeom>
          <a:noFill/>
          <a:extLst>
            <a:ext uri="{909E8E84-426E-40DD-AFC4-6F175D3DCCD1}">
              <a14:hiddenFill xmlns:a14="http://schemas.microsoft.com/office/drawing/2010/main">
                <a:solidFill>
                  <a:srgbClr val="FFFFFF"/>
                </a:solidFill>
              </a14:hiddenFill>
            </a:ext>
          </a:extLst>
        </p:spPr>
      </p:pic>
      <p:sp>
        <p:nvSpPr>
          <p:cNvPr id="7" name="Rounded Rectangle 6"/>
          <p:cNvSpPr/>
          <p:nvPr userDrawn="1"/>
        </p:nvSpPr>
        <p:spPr>
          <a:xfrm rot="5400000">
            <a:off x="2271480" y="1225096"/>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grpSp>
        <p:nvGrpSpPr>
          <p:cNvPr id="36" name="object 3"/>
          <p:cNvGrpSpPr/>
          <p:nvPr userDrawn="1"/>
        </p:nvGrpSpPr>
        <p:grpSpPr>
          <a:xfrm>
            <a:off x="0" y="0"/>
            <a:ext cx="767716" cy="8229600"/>
            <a:chOff x="0" y="0"/>
            <a:chExt cx="767715" cy="8229600"/>
          </a:xfrm>
        </p:grpSpPr>
        <p:pic>
          <p:nvPicPr>
            <p:cNvPr id="37" name="object 4"/>
            <p:cNvPicPr/>
            <p:nvPr/>
          </p:nvPicPr>
          <p:blipFill>
            <a:blip r:embed="rId3" cstate="print"/>
            <a:stretch>
              <a:fillRect/>
            </a:stretch>
          </p:blipFill>
          <p:spPr>
            <a:xfrm>
              <a:off x="0" y="0"/>
              <a:ext cx="767638" cy="8229599"/>
            </a:xfrm>
            <a:prstGeom prst="rect">
              <a:avLst/>
            </a:prstGeom>
          </p:spPr>
        </p:pic>
        <p:sp>
          <p:nvSpPr>
            <p:cNvPr id="38"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sz="1500"/>
            </a:p>
          </p:txBody>
        </p:sp>
        <p:pic>
          <p:nvPicPr>
            <p:cNvPr id="39" name="object 6"/>
            <p:cNvPicPr/>
            <p:nvPr/>
          </p:nvPicPr>
          <p:blipFill>
            <a:blip r:embed="rId4" cstate="print"/>
            <a:stretch>
              <a:fillRect/>
            </a:stretch>
          </p:blipFill>
          <p:spPr>
            <a:xfrm>
              <a:off x="315911" y="5567098"/>
              <a:ext cx="135813" cy="90106"/>
            </a:xfrm>
            <a:prstGeom prst="rect">
              <a:avLst/>
            </a:prstGeom>
          </p:spPr>
        </p:pic>
        <p:pic>
          <p:nvPicPr>
            <p:cNvPr id="40" name="object 7"/>
            <p:cNvPicPr/>
            <p:nvPr/>
          </p:nvPicPr>
          <p:blipFill>
            <a:blip r:embed="rId5" cstate="print"/>
            <a:stretch>
              <a:fillRect/>
            </a:stretch>
          </p:blipFill>
          <p:spPr>
            <a:xfrm>
              <a:off x="315915" y="5179177"/>
              <a:ext cx="135813" cy="351579"/>
            </a:xfrm>
            <a:prstGeom prst="rect">
              <a:avLst/>
            </a:prstGeom>
          </p:spPr>
        </p:pic>
        <p:pic>
          <p:nvPicPr>
            <p:cNvPr id="41" name="object 8"/>
            <p:cNvPicPr/>
            <p:nvPr/>
          </p:nvPicPr>
          <p:blipFill>
            <a:blip r:embed="rId6" cstate="print"/>
            <a:stretch>
              <a:fillRect/>
            </a:stretch>
          </p:blipFill>
          <p:spPr>
            <a:xfrm>
              <a:off x="318197" y="5066068"/>
              <a:ext cx="131254" cy="79247"/>
            </a:xfrm>
            <a:prstGeom prst="rect">
              <a:avLst/>
            </a:prstGeom>
          </p:spPr>
        </p:pic>
        <p:sp>
          <p:nvSpPr>
            <p:cNvPr id="42"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sz="1500"/>
            </a:p>
          </p:txBody>
        </p:sp>
        <p:pic>
          <p:nvPicPr>
            <p:cNvPr id="43" name="object 10"/>
            <p:cNvPicPr/>
            <p:nvPr/>
          </p:nvPicPr>
          <p:blipFill>
            <a:blip r:embed="rId7" cstate="print"/>
            <a:stretch>
              <a:fillRect/>
            </a:stretch>
          </p:blipFill>
          <p:spPr>
            <a:xfrm>
              <a:off x="315915" y="4739087"/>
              <a:ext cx="135813" cy="132956"/>
            </a:xfrm>
            <a:prstGeom prst="rect">
              <a:avLst/>
            </a:prstGeom>
          </p:spPr>
        </p:pic>
        <p:pic>
          <p:nvPicPr>
            <p:cNvPr id="44" name="object 11"/>
            <p:cNvPicPr/>
            <p:nvPr/>
          </p:nvPicPr>
          <p:blipFill>
            <a:blip r:embed="rId8" cstate="print"/>
            <a:stretch>
              <a:fillRect/>
            </a:stretch>
          </p:blipFill>
          <p:spPr>
            <a:xfrm>
              <a:off x="318192" y="4612463"/>
              <a:ext cx="131254" cy="89535"/>
            </a:xfrm>
            <a:prstGeom prst="rect">
              <a:avLst/>
            </a:prstGeom>
          </p:spPr>
        </p:pic>
        <p:pic>
          <p:nvPicPr>
            <p:cNvPr id="45" name="object 12"/>
            <p:cNvPicPr/>
            <p:nvPr/>
          </p:nvPicPr>
          <p:blipFill>
            <a:blip r:embed="rId9" cstate="print"/>
            <a:stretch>
              <a:fillRect/>
            </a:stretch>
          </p:blipFill>
          <p:spPr>
            <a:xfrm>
              <a:off x="318197" y="4319961"/>
              <a:ext cx="131254" cy="79248"/>
            </a:xfrm>
            <a:prstGeom prst="rect">
              <a:avLst/>
            </a:prstGeom>
          </p:spPr>
        </p:pic>
        <p:pic>
          <p:nvPicPr>
            <p:cNvPr id="46" name="object 13"/>
            <p:cNvPicPr/>
            <p:nvPr/>
          </p:nvPicPr>
          <p:blipFill>
            <a:blip r:embed="rId4" cstate="print"/>
            <a:stretch>
              <a:fillRect/>
            </a:stretch>
          </p:blipFill>
          <p:spPr>
            <a:xfrm>
              <a:off x="315911" y="4435552"/>
              <a:ext cx="135813" cy="90106"/>
            </a:xfrm>
            <a:prstGeom prst="rect">
              <a:avLst/>
            </a:prstGeom>
          </p:spPr>
        </p:pic>
        <p:pic>
          <p:nvPicPr>
            <p:cNvPr id="47" name="object 14"/>
            <p:cNvPicPr/>
            <p:nvPr/>
          </p:nvPicPr>
          <p:blipFill>
            <a:blip r:embed="rId10" cstate="print"/>
            <a:stretch>
              <a:fillRect/>
            </a:stretch>
          </p:blipFill>
          <p:spPr>
            <a:xfrm>
              <a:off x="315915" y="4062115"/>
              <a:ext cx="135813" cy="232741"/>
            </a:xfrm>
            <a:prstGeom prst="rect">
              <a:avLst/>
            </a:prstGeom>
          </p:spPr>
        </p:pic>
        <p:sp>
          <p:nvSpPr>
            <p:cNvPr id="48"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sz="1500"/>
            </a:p>
          </p:txBody>
        </p:sp>
        <p:pic>
          <p:nvPicPr>
            <p:cNvPr id="49" name="object 16"/>
            <p:cNvPicPr/>
            <p:nvPr/>
          </p:nvPicPr>
          <p:blipFill>
            <a:blip r:embed="rId7" cstate="print"/>
            <a:stretch>
              <a:fillRect/>
            </a:stretch>
          </p:blipFill>
          <p:spPr>
            <a:xfrm>
              <a:off x="315915" y="3843489"/>
              <a:ext cx="135813" cy="132956"/>
            </a:xfrm>
            <a:prstGeom prst="rect">
              <a:avLst/>
            </a:prstGeom>
          </p:spPr>
        </p:pic>
        <p:pic>
          <p:nvPicPr>
            <p:cNvPr id="50" name="object 17"/>
            <p:cNvPicPr/>
            <p:nvPr/>
          </p:nvPicPr>
          <p:blipFill>
            <a:blip r:embed="rId11" cstate="print"/>
            <a:stretch>
              <a:fillRect/>
            </a:stretch>
          </p:blipFill>
          <p:spPr>
            <a:xfrm>
              <a:off x="318194" y="3711721"/>
              <a:ext cx="131254" cy="94678"/>
            </a:xfrm>
            <a:prstGeom prst="rect">
              <a:avLst/>
            </a:prstGeom>
          </p:spPr>
        </p:pic>
        <p:sp>
          <p:nvSpPr>
            <p:cNvPr id="51"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sz="1500"/>
            </a:p>
          </p:txBody>
        </p:sp>
        <p:pic>
          <p:nvPicPr>
            <p:cNvPr id="52" name="object 19"/>
            <p:cNvPicPr/>
            <p:nvPr/>
          </p:nvPicPr>
          <p:blipFill>
            <a:blip r:embed="rId9" cstate="print"/>
            <a:stretch>
              <a:fillRect/>
            </a:stretch>
          </p:blipFill>
          <p:spPr>
            <a:xfrm>
              <a:off x="318197" y="3140424"/>
              <a:ext cx="131254" cy="79248"/>
            </a:xfrm>
            <a:prstGeom prst="rect">
              <a:avLst/>
            </a:prstGeom>
          </p:spPr>
        </p:pic>
        <p:sp>
          <p:nvSpPr>
            <p:cNvPr id="53"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sz="1500"/>
            </a:p>
          </p:txBody>
        </p:sp>
        <p:pic>
          <p:nvPicPr>
            <p:cNvPr id="54" name="object 21"/>
            <p:cNvPicPr/>
            <p:nvPr/>
          </p:nvPicPr>
          <p:blipFill>
            <a:blip r:embed="rId9" cstate="print"/>
            <a:stretch>
              <a:fillRect/>
            </a:stretch>
          </p:blipFill>
          <p:spPr>
            <a:xfrm>
              <a:off x="318197" y="2821069"/>
              <a:ext cx="131254" cy="79248"/>
            </a:xfrm>
            <a:prstGeom prst="rect">
              <a:avLst/>
            </a:prstGeom>
          </p:spPr>
        </p:pic>
        <p:pic>
          <p:nvPicPr>
            <p:cNvPr id="55" name="object 22"/>
            <p:cNvPicPr/>
            <p:nvPr/>
          </p:nvPicPr>
          <p:blipFill>
            <a:blip r:embed="rId12" cstate="print"/>
            <a:stretch>
              <a:fillRect/>
            </a:stretch>
          </p:blipFill>
          <p:spPr>
            <a:xfrm>
              <a:off x="318192" y="2694056"/>
              <a:ext cx="131254" cy="89535"/>
            </a:xfrm>
            <a:prstGeom prst="rect">
              <a:avLst/>
            </a:prstGeom>
          </p:spPr>
        </p:pic>
        <p:pic>
          <p:nvPicPr>
            <p:cNvPr id="56" name="object 23"/>
            <p:cNvPicPr/>
            <p:nvPr/>
          </p:nvPicPr>
          <p:blipFill>
            <a:blip r:embed="rId9" cstate="print"/>
            <a:stretch>
              <a:fillRect/>
            </a:stretch>
          </p:blipFill>
          <p:spPr>
            <a:xfrm>
              <a:off x="318197" y="2577128"/>
              <a:ext cx="131254" cy="79248"/>
            </a:xfrm>
            <a:prstGeom prst="rect">
              <a:avLst/>
            </a:prstGeom>
          </p:spPr>
        </p:pic>
      </p:grpSp>
      <p:sp>
        <p:nvSpPr>
          <p:cNvPr id="57" name="Rounded Rectangle 56"/>
          <p:cNvSpPr/>
          <p:nvPr userDrawn="1"/>
        </p:nvSpPr>
        <p:spPr>
          <a:xfrm>
            <a:off x="12191" y="-12778"/>
            <a:ext cx="767296"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58"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59" name="Text Placeholder 29"/>
          <p:cNvSpPr>
            <a:spLocks noGrp="1"/>
          </p:cNvSpPr>
          <p:nvPr>
            <p:ph type="body" sz="quarter" idx="15" hasCustomPrompt="1"/>
          </p:nvPr>
        </p:nvSpPr>
        <p:spPr>
          <a:xfrm>
            <a:off x="131665" y="1638300"/>
            <a:ext cx="517525" cy="4953000"/>
          </a:xfrm>
        </p:spPr>
        <p:txBody>
          <a:bodyPr vert="vert270" anchor="ctr" anchorCtr="1">
            <a:noAutofit/>
          </a:bodyPr>
          <a:lstStyle>
            <a:lvl1pPr marL="0" indent="0">
              <a:buNone/>
              <a:defRPr sz="1800">
                <a:solidFill>
                  <a:schemeClr val="bg1"/>
                </a:solidFill>
              </a:defRPr>
            </a:lvl1pPr>
            <a:lvl2pPr marL="457182" indent="0">
              <a:buNone/>
              <a:defRPr/>
            </a:lvl2pPr>
            <a:lvl3pPr marL="914364" indent="0">
              <a:buNone/>
              <a:defRPr/>
            </a:lvl3pPr>
            <a:lvl4pPr marL="1371545" indent="0">
              <a:buNone/>
              <a:defRPr/>
            </a:lvl4pPr>
            <a:lvl5pPr marL="1828727" indent="0">
              <a:buNone/>
              <a:defRPr/>
            </a:lvl5pPr>
          </a:lstStyle>
          <a:p>
            <a:pPr lvl="0"/>
            <a:r>
              <a:rPr lang="en-US"/>
              <a:t>SPACE FOR SECTION TITLE HERE</a:t>
            </a:r>
            <a:endParaRPr lang="en-ZA"/>
          </a:p>
        </p:txBody>
      </p:sp>
      <p:sp>
        <p:nvSpPr>
          <p:cNvPr id="30" name="Text Placeholder 4">
            <a:extLst>
              <a:ext uri="{FF2B5EF4-FFF2-40B4-BE49-F238E27FC236}">
                <a16:creationId xmlns:a16="http://schemas.microsoft.com/office/drawing/2014/main" id="{57ED2933-0DE8-B7CA-FDE7-B1D25453D479}"/>
              </a:ext>
            </a:extLst>
          </p:cNvPr>
          <p:cNvSpPr>
            <a:spLocks noGrp="1"/>
          </p:cNvSpPr>
          <p:nvPr>
            <p:ph type="body" sz="quarter" idx="14" hasCustomPrompt="1"/>
          </p:nvPr>
        </p:nvSpPr>
        <p:spPr>
          <a:xfrm>
            <a:off x="1676400" y="602242"/>
            <a:ext cx="3076576" cy="1071074"/>
          </a:xfrm>
        </p:spPr>
        <p:txBody>
          <a:bodyPr>
            <a:noAutofit/>
          </a:bodyPr>
          <a:lstStyle>
            <a:lvl1pPr marL="0" indent="0" algn="l">
              <a:buNone/>
              <a:defRPr sz="3200" b="1" baseline="0">
                <a:latin typeface="+mj-lt"/>
              </a:defRPr>
            </a:lvl1pPr>
            <a:lvl2pPr marL="457182" indent="0" algn="r">
              <a:buNone/>
              <a:defRPr b="1"/>
            </a:lvl2pPr>
            <a:lvl3pPr marL="914364" indent="0" algn="r">
              <a:buNone/>
              <a:defRPr b="1"/>
            </a:lvl3pPr>
            <a:lvl4pPr marL="1371545" indent="0" algn="r">
              <a:buNone/>
              <a:defRPr b="1"/>
            </a:lvl4pPr>
            <a:lvl5pPr marL="1828727" indent="0" algn="r">
              <a:buNone/>
              <a:defRPr b="1"/>
            </a:lvl5pPr>
          </a:lstStyle>
          <a:p>
            <a:pPr lvl="0"/>
            <a:r>
              <a:rPr lang="en-US"/>
              <a:t>Place for Section Title</a:t>
            </a:r>
            <a:endParaRPr lang="en-ZA"/>
          </a:p>
        </p:txBody>
      </p:sp>
      <p:sp>
        <p:nvSpPr>
          <p:cNvPr id="31" name="Text Placeholder 76">
            <a:extLst>
              <a:ext uri="{FF2B5EF4-FFF2-40B4-BE49-F238E27FC236}">
                <a16:creationId xmlns:a16="http://schemas.microsoft.com/office/drawing/2014/main" id="{8E429845-EBBF-175C-96C0-249194ACD53C}"/>
              </a:ext>
            </a:extLst>
          </p:cNvPr>
          <p:cNvSpPr>
            <a:spLocks noGrp="1"/>
          </p:cNvSpPr>
          <p:nvPr>
            <p:ph type="body" sz="quarter" idx="23" hasCustomPrompt="1"/>
          </p:nvPr>
        </p:nvSpPr>
        <p:spPr>
          <a:xfrm>
            <a:off x="1676400" y="2126396"/>
            <a:ext cx="8077200" cy="610584"/>
          </a:xfrm>
        </p:spPr>
        <p:txBody>
          <a:bodyPr>
            <a:noAutofit/>
          </a:bodyPr>
          <a:lstStyle>
            <a:lvl1pPr marL="0" indent="0" algn="l">
              <a:buNone/>
              <a:defRPr sz="1800" b="0">
                <a:solidFill>
                  <a:schemeClr val="tx1">
                    <a:lumMod val="95000"/>
                    <a:lumOff val="5000"/>
                  </a:schemeClr>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Place </a:t>
            </a:r>
            <a:r>
              <a:rPr lang="en-US" err="1"/>
              <a:t>Pharagraph</a:t>
            </a:r>
            <a:r>
              <a:rPr lang="en-US"/>
              <a:t> Copy Here</a:t>
            </a:r>
          </a:p>
        </p:txBody>
      </p:sp>
    </p:spTree>
    <p:extLst>
      <p:ext uri="{BB962C8B-B14F-4D97-AF65-F5344CB8AC3E}">
        <p14:creationId xmlns:p14="http://schemas.microsoft.com/office/powerpoint/2010/main" val="41854516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Graph Slide 01">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63074541-BBA4-490B-840D-9A1F4C3CCF21}" type="slidenum">
              <a:rPr lang="en-ZA" smtClean="0"/>
              <a:pPr/>
              <a:t>‹#›</a:t>
            </a:fld>
            <a:endParaRPr lang="en-ZA"/>
          </a:p>
        </p:txBody>
      </p:sp>
      <p:pic>
        <p:nvPicPr>
          <p:cNvPr id="7" name="Picture 2" descr="Z:\Mediamark\4154 MM PPT Presentation\Exports ST2\Elements\Asset 2.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40654" b="27949"/>
          <a:stretch/>
        </p:blipFill>
        <p:spPr bwMode="auto">
          <a:xfrm>
            <a:off x="11282562" y="4164985"/>
            <a:ext cx="3347840" cy="4064616"/>
          </a:xfrm>
          <a:prstGeom prst="rect">
            <a:avLst/>
          </a:prstGeom>
          <a:noFill/>
          <a:extLst>
            <a:ext uri="{909E8E84-426E-40DD-AFC4-6F175D3DCCD1}">
              <a14:hiddenFill xmlns:a14="http://schemas.microsoft.com/office/drawing/2010/main">
                <a:solidFill>
                  <a:srgbClr val="FFFFFF"/>
                </a:solidFill>
              </a14:hiddenFill>
            </a:ext>
          </a:extLst>
        </p:spPr>
      </p:pic>
      <p:sp>
        <p:nvSpPr>
          <p:cNvPr id="35" name="Rounded Rectangle 34"/>
          <p:cNvSpPr/>
          <p:nvPr userDrawn="1"/>
        </p:nvSpPr>
        <p:spPr>
          <a:xfrm rot="5400000">
            <a:off x="2271480" y="1225096"/>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grpSp>
        <p:nvGrpSpPr>
          <p:cNvPr id="37" name="object 3"/>
          <p:cNvGrpSpPr/>
          <p:nvPr userDrawn="1"/>
        </p:nvGrpSpPr>
        <p:grpSpPr>
          <a:xfrm>
            <a:off x="0" y="0"/>
            <a:ext cx="767716" cy="8229600"/>
            <a:chOff x="0" y="0"/>
            <a:chExt cx="767715" cy="8229600"/>
          </a:xfrm>
        </p:grpSpPr>
        <p:pic>
          <p:nvPicPr>
            <p:cNvPr id="38" name="object 4"/>
            <p:cNvPicPr/>
            <p:nvPr/>
          </p:nvPicPr>
          <p:blipFill>
            <a:blip r:embed="rId3" cstate="print"/>
            <a:stretch>
              <a:fillRect/>
            </a:stretch>
          </p:blipFill>
          <p:spPr>
            <a:xfrm>
              <a:off x="0" y="0"/>
              <a:ext cx="767638" cy="8229599"/>
            </a:xfrm>
            <a:prstGeom prst="rect">
              <a:avLst/>
            </a:prstGeom>
          </p:spPr>
        </p:pic>
        <p:sp>
          <p:nvSpPr>
            <p:cNvPr id="39"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sz="1500"/>
            </a:p>
          </p:txBody>
        </p:sp>
        <p:pic>
          <p:nvPicPr>
            <p:cNvPr id="40" name="object 6"/>
            <p:cNvPicPr/>
            <p:nvPr/>
          </p:nvPicPr>
          <p:blipFill>
            <a:blip r:embed="rId4" cstate="print"/>
            <a:stretch>
              <a:fillRect/>
            </a:stretch>
          </p:blipFill>
          <p:spPr>
            <a:xfrm>
              <a:off x="315911" y="5567098"/>
              <a:ext cx="135813" cy="90106"/>
            </a:xfrm>
            <a:prstGeom prst="rect">
              <a:avLst/>
            </a:prstGeom>
          </p:spPr>
        </p:pic>
        <p:pic>
          <p:nvPicPr>
            <p:cNvPr id="41" name="object 7"/>
            <p:cNvPicPr/>
            <p:nvPr/>
          </p:nvPicPr>
          <p:blipFill>
            <a:blip r:embed="rId5" cstate="print"/>
            <a:stretch>
              <a:fillRect/>
            </a:stretch>
          </p:blipFill>
          <p:spPr>
            <a:xfrm>
              <a:off x="315915" y="5179177"/>
              <a:ext cx="135813" cy="351579"/>
            </a:xfrm>
            <a:prstGeom prst="rect">
              <a:avLst/>
            </a:prstGeom>
          </p:spPr>
        </p:pic>
        <p:pic>
          <p:nvPicPr>
            <p:cNvPr id="42" name="object 8"/>
            <p:cNvPicPr/>
            <p:nvPr/>
          </p:nvPicPr>
          <p:blipFill>
            <a:blip r:embed="rId6" cstate="print"/>
            <a:stretch>
              <a:fillRect/>
            </a:stretch>
          </p:blipFill>
          <p:spPr>
            <a:xfrm>
              <a:off x="318197" y="5066068"/>
              <a:ext cx="131254" cy="79247"/>
            </a:xfrm>
            <a:prstGeom prst="rect">
              <a:avLst/>
            </a:prstGeom>
          </p:spPr>
        </p:pic>
        <p:sp>
          <p:nvSpPr>
            <p:cNvPr id="43"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sz="1500"/>
            </a:p>
          </p:txBody>
        </p:sp>
        <p:pic>
          <p:nvPicPr>
            <p:cNvPr id="44" name="object 10"/>
            <p:cNvPicPr/>
            <p:nvPr/>
          </p:nvPicPr>
          <p:blipFill>
            <a:blip r:embed="rId7" cstate="print"/>
            <a:stretch>
              <a:fillRect/>
            </a:stretch>
          </p:blipFill>
          <p:spPr>
            <a:xfrm>
              <a:off x="315915" y="4739087"/>
              <a:ext cx="135813" cy="132956"/>
            </a:xfrm>
            <a:prstGeom prst="rect">
              <a:avLst/>
            </a:prstGeom>
          </p:spPr>
        </p:pic>
        <p:pic>
          <p:nvPicPr>
            <p:cNvPr id="45" name="object 11"/>
            <p:cNvPicPr/>
            <p:nvPr/>
          </p:nvPicPr>
          <p:blipFill>
            <a:blip r:embed="rId8" cstate="print"/>
            <a:stretch>
              <a:fillRect/>
            </a:stretch>
          </p:blipFill>
          <p:spPr>
            <a:xfrm>
              <a:off x="318192" y="4612463"/>
              <a:ext cx="131254" cy="89535"/>
            </a:xfrm>
            <a:prstGeom prst="rect">
              <a:avLst/>
            </a:prstGeom>
          </p:spPr>
        </p:pic>
        <p:pic>
          <p:nvPicPr>
            <p:cNvPr id="46" name="object 12"/>
            <p:cNvPicPr/>
            <p:nvPr/>
          </p:nvPicPr>
          <p:blipFill>
            <a:blip r:embed="rId9" cstate="print"/>
            <a:stretch>
              <a:fillRect/>
            </a:stretch>
          </p:blipFill>
          <p:spPr>
            <a:xfrm>
              <a:off x="318197" y="4319961"/>
              <a:ext cx="131254" cy="79248"/>
            </a:xfrm>
            <a:prstGeom prst="rect">
              <a:avLst/>
            </a:prstGeom>
          </p:spPr>
        </p:pic>
        <p:pic>
          <p:nvPicPr>
            <p:cNvPr id="47" name="object 13"/>
            <p:cNvPicPr/>
            <p:nvPr/>
          </p:nvPicPr>
          <p:blipFill>
            <a:blip r:embed="rId4" cstate="print"/>
            <a:stretch>
              <a:fillRect/>
            </a:stretch>
          </p:blipFill>
          <p:spPr>
            <a:xfrm>
              <a:off x="315911" y="4435552"/>
              <a:ext cx="135813" cy="90106"/>
            </a:xfrm>
            <a:prstGeom prst="rect">
              <a:avLst/>
            </a:prstGeom>
          </p:spPr>
        </p:pic>
        <p:pic>
          <p:nvPicPr>
            <p:cNvPr id="48" name="object 14"/>
            <p:cNvPicPr/>
            <p:nvPr/>
          </p:nvPicPr>
          <p:blipFill>
            <a:blip r:embed="rId10" cstate="print"/>
            <a:stretch>
              <a:fillRect/>
            </a:stretch>
          </p:blipFill>
          <p:spPr>
            <a:xfrm>
              <a:off x="315915" y="4062115"/>
              <a:ext cx="135813" cy="232741"/>
            </a:xfrm>
            <a:prstGeom prst="rect">
              <a:avLst/>
            </a:prstGeom>
          </p:spPr>
        </p:pic>
        <p:sp>
          <p:nvSpPr>
            <p:cNvPr id="49"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sz="1500"/>
            </a:p>
          </p:txBody>
        </p:sp>
        <p:pic>
          <p:nvPicPr>
            <p:cNvPr id="50" name="object 16"/>
            <p:cNvPicPr/>
            <p:nvPr/>
          </p:nvPicPr>
          <p:blipFill>
            <a:blip r:embed="rId7" cstate="print"/>
            <a:stretch>
              <a:fillRect/>
            </a:stretch>
          </p:blipFill>
          <p:spPr>
            <a:xfrm>
              <a:off x="315915" y="3843489"/>
              <a:ext cx="135813" cy="132956"/>
            </a:xfrm>
            <a:prstGeom prst="rect">
              <a:avLst/>
            </a:prstGeom>
          </p:spPr>
        </p:pic>
        <p:pic>
          <p:nvPicPr>
            <p:cNvPr id="51" name="object 17"/>
            <p:cNvPicPr/>
            <p:nvPr/>
          </p:nvPicPr>
          <p:blipFill>
            <a:blip r:embed="rId11" cstate="print"/>
            <a:stretch>
              <a:fillRect/>
            </a:stretch>
          </p:blipFill>
          <p:spPr>
            <a:xfrm>
              <a:off x="318194" y="3711721"/>
              <a:ext cx="131254" cy="94678"/>
            </a:xfrm>
            <a:prstGeom prst="rect">
              <a:avLst/>
            </a:prstGeom>
          </p:spPr>
        </p:pic>
        <p:sp>
          <p:nvSpPr>
            <p:cNvPr id="52"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sz="1500"/>
            </a:p>
          </p:txBody>
        </p:sp>
        <p:pic>
          <p:nvPicPr>
            <p:cNvPr id="53" name="object 19"/>
            <p:cNvPicPr/>
            <p:nvPr/>
          </p:nvPicPr>
          <p:blipFill>
            <a:blip r:embed="rId9" cstate="print"/>
            <a:stretch>
              <a:fillRect/>
            </a:stretch>
          </p:blipFill>
          <p:spPr>
            <a:xfrm>
              <a:off x="318197" y="3140424"/>
              <a:ext cx="131254" cy="79248"/>
            </a:xfrm>
            <a:prstGeom prst="rect">
              <a:avLst/>
            </a:prstGeom>
          </p:spPr>
        </p:pic>
        <p:sp>
          <p:nvSpPr>
            <p:cNvPr id="54"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sz="1500"/>
            </a:p>
          </p:txBody>
        </p:sp>
        <p:pic>
          <p:nvPicPr>
            <p:cNvPr id="55" name="object 21"/>
            <p:cNvPicPr/>
            <p:nvPr/>
          </p:nvPicPr>
          <p:blipFill>
            <a:blip r:embed="rId9" cstate="print"/>
            <a:stretch>
              <a:fillRect/>
            </a:stretch>
          </p:blipFill>
          <p:spPr>
            <a:xfrm>
              <a:off x="318197" y="2821069"/>
              <a:ext cx="131254" cy="79248"/>
            </a:xfrm>
            <a:prstGeom prst="rect">
              <a:avLst/>
            </a:prstGeom>
          </p:spPr>
        </p:pic>
        <p:pic>
          <p:nvPicPr>
            <p:cNvPr id="56" name="object 22"/>
            <p:cNvPicPr/>
            <p:nvPr/>
          </p:nvPicPr>
          <p:blipFill>
            <a:blip r:embed="rId12" cstate="print"/>
            <a:stretch>
              <a:fillRect/>
            </a:stretch>
          </p:blipFill>
          <p:spPr>
            <a:xfrm>
              <a:off x="318192" y="2694056"/>
              <a:ext cx="131254" cy="89535"/>
            </a:xfrm>
            <a:prstGeom prst="rect">
              <a:avLst/>
            </a:prstGeom>
          </p:spPr>
        </p:pic>
        <p:pic>
          <p:nvPicPr>
            <p:cNvPr id="57" name="object 23"/>
            <p:cNvPicPr/>
            <p:nvPr/>
          </p:nvPicPr>
          <p:blipFill>
            <a:blip r:embed="rId9" cstate="print"/>
            <a:stretch>
              <a:fillRect/>
            </a:stretch>
          </p:blipFill>
          <p:spPr>
            <a:xfrm>
              <a:off x="318197" y="2577128"/>
              <a:ext cx="131254" cy="79248"/>
            </a:xfrm>
            <a:prstGeom prst="rect">
              <a:avLst/>
            </a:prstGeom>
          </p:spPr>
        </p:pic>
      </p:grpSp>
      <p:sp>
        <p:nvSpPr>
          <p:cNvPr id="58" name="Rounded Rectangle 57"/>
          <p:cNvSpPr/>
          <p:nvPr userDrawn="1"/>
        </p:nvSpPr>
        <p:spPr>
          <a:xfrm>
            <a:off x="12191" y="-12778"/>
            <a:ext cx="767296"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59"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60" name="Text Placeholder 29"/>
          <p:cNvSpPr>
            <a:spLocks noGrp="1"/>
          </p:cNvSpPr>
          <p:nvPr>
            <p:ph type="body" sz="quarter" idx="15" hasCustomPrompt="1"/>
          </p:nvPr>
        </p:nvSpPr>
        <p:spPr>
          <a:xfrm>
            <a:off x="131665" y="1638300"/>
            <a:ext cx="517525" cy="4953000"/>
          </a:xfrm>
        </p:spPr>
        <p:txBody>
          <a:bodyPr vert="vert270" anchor="ctr" anchorCtr="1">
            <a:noAutofit/>
          </a:bodyPr>
          <a:lstStyle>
            <a:lvl1pPr marL="0" indent="0">
              <a:buNone/>
              <a:defRPr sz="1800">
                <a:solidFill>
                  <a:schemeClr val="bg1"/>
                </a:solidFill>
              </a:defRPr>
            </a:lvl1pPr>
            <a:lvl2pPr marL="457182" indent="0">
              <a:buNone/>
              <a:defRPr/>
            </a:lvl2pPr>
            <a:lvl3pPr marL="914364" indent="0">
              <a:buNone/>
              <a:defRPr/>
            </a:lvl3pPr>
            <a:lvl4pPr marL="1371545" indent="0">
              <a:buNone/>
              <a:defRPr/>
            </a:lvl4pPr>
            <a:lvl5pPr marL="1828727" indent="0">
              <a:buNone/>
              <a:defRPr/>
            </a:lvl5pPr>
          </a:lstStyle>
          <a:p>
            <a:pPr lvl="0"/>
            <a:r>
              <a:rPr lang="en-US"/>
              <a:t>SPACE FOR SECTION TITLE HERE</a:t>
            </a:r>
            <a:endParaRPr lang="en-ZA"/>
          </a:p>
        </p:txBody>
      </p:sp>
      <p:sp>
        <p:nvSpPr>
          <p:cNvPr id="62" name="Text Placeholder 76"/>
          <p:cNvSpPr>
            <a:spLocks noGrp="1"/>
          </p:cNvSpPr>
          <p:nvPr>
            <p:ph type="body" sz="quarter" idx="23" hasCustomPrompt="1"/>
          </p:nvPr>
        </p:nvSpPr>
        <p:spPr>
          <a:xfrm>
            <a:off x="1676400" y="2126396"/>
            <a:ext cx="8077200" cy="610584"/>
          </a:xfrm>
        </p:spPr>
        <p:txBody>
          <a:bodyPr>
            <a:noAutofit/>
          </a:bodyPr>
          <a:lstStyle>
            <a:lvl1pPr marL="0" indent="0" algn="l">
              <a:buNone/>
              <a:defRPr sz="1800" b="0">
                <a:solidFill>
                  <a:schemeClr val="tx1">
                    <a:lumMod val="95000"/>
                    <a:lumOff val="5000"/>
                  </a:schemeClr>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Place </a:t>
            </a:r>
            <a:r>
              <a:rPr lang="en-US" err="1"/>
              <a:t>Pharagraph</a:t>
            </a:r>
            <a:r>
              <a:rPr lang="en-US"/>
              <a:t> Copy Here</a:t>
            </a:r>
          </a:p>
        </p:txBody>
      </p:sp>
      <p:sp>
        <p:nvSpPr>
          <p:cNvPr id="32" name="Text Placeholder 4">
            <a:extLst>
              <a:ext uri="{FF2B5EF4-FFF2-40B4-BE49-F238E27FC236}">
                <a16:creationId xmlns:a16="http://schemas.microsoft.com/office/drawing/2014/main" id="{DC307A61-8866-EF38-DF24-733577B1F176}"/>
              </a:ext>
            </a:extLst>
          </p:cNvPr>
          <p:cNvSpPr>
            <a:spLocks noGrp="1"/>
          </p:cNvSpPr>
          <p:nvPr>
            <p:ph type="body" sz="quarter" idx="14" hasCustomPrompt="1"/>
          </p:nvPr>
        </p:nvSpPr>
        <p:spPr>
          <a:xfrm>
            <a:off x="1676400" y="602242"/>
            <a:ext cx="3076576" cy="1071074"/>
          </a:xfrm>
        </p:spPr>
        <p:txBody>
          <a:bodyPr>
            <a:noAutofit/>
          </a:bodyPr>
          <a:lstStyle>
            <a:lvl1pPr marL="0" indent="0" algn="l">
              <a:buNone/>
              <a:defRPr sz="3200" b="1" baseline="0">
                <a:latin typeface="+mj-lt"/>
              </a:defRPr>
            </a:lvl1pPr>
            <a:lvl2pPr marL="457182" indent="0" algn="r">
              <a:buNone/>
              <a:defRPr b="1"/>
            </a:lvl2pPr>
            <a:lvl3pPr marL="914364" indent="0" algn="r">
              <a:buNone/>
              <a:defRPr b="1"/>
            </a:lvl3pPr>
            <a:lvl4pPr marL="1371545" indent="0" algn="r">
              <a:buNone/>
              <a:defRPr b="1"/>
            </a:lvl4pPr>
            <a:lvl5pPr marL="1828727" indent="0" algn="r">
              <a:buNone/>
              <a:defRPr b="1"/>
            </a:lvl5pPr>
          </a:lstStyle>
          <a:p>
            <a:pPr lvl="0"/>
            <a:r>
              <a:rPr lang="en-US"/>
              <a:t>Place for Section Title</a:t>
            </a:r>
            <a:endParaRPr lang="en-ZA"/>
          </a:p>
        </p:txBody>
      </p:sp>
    </p:spTree>
    <p:extLst>
      <p:ext uri="{BB962C8B-B14F-4D97-AF65-F5344CB8AC3E}">
        <p14:creationId xmlns:p14="http://schemas.microsoft.com/office/powerpoint/2010/main" val="23850987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rank Take-over Slide 01">
    <p:spTree>
      <p:nvGrpSpPr>
        <p:cNvPr id="1" name=""/>
        <p:cNvGrpSpPr/>
        <p:nvPr/>
      </p:nvGrpSpPr>
      <p:grpSpPr>
        <a:xfrm>
          <a:off x="0" y="0"/>
          <a:ext cx="0" cy="0"/>
          <a:chOff x="0" y="0"/>
          <a:chExt cx="0" cy="0"/>
        </a:xfrm>
      </p:grpSpPr>
      <p:sp>
        <p:nvSpPr>
          <p:cNvPr id="6" name="Rectangle 5"/>
          <p:cNvSpPr/>
          <p:nvPr userDrawn="1"/>
        </p:nvSpPr>
        <p:spPr>
          <a:xfrm>
            <a:off x="0" y="0"/>
            <a:ext cx="480060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12" name="Picture 4" descr="Z:\Mediamark\4154 MM PPT Presentation\Exports ST2\Elements\Asset 39.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50000" b="48041"/>
          <a:stretch/>
        </p:blipFill>
        <p:spPr bwMode="auto">
          <a:xfrm>
            <a:off x="0" y="4664622"/>
            <a:ext cx="3429000" cy="3564979"/>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Connector 12"/>
          <p:cNvCxnSpPr/>
          <p:nvPr userDrawn="1"/>
        </p:nvCxnSpPr>
        <p:spPr>
          <a:xfrm>
            <a:off x="4800163" y="7772400"/>
            <a:ext cx="56515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6575916" y="7772400"/>
            <a:ext cx="8054484"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15" name="Picture 5" descr="Z:\Mediamark\4154 MM PPT Presentation\Exports ST2\Elements\Asset 38.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562657" y="7467600"/>
            <a:ext cx="809626" cy="5461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userDrawn="1"/>
        </p:nvSpPr>
        <p:spPr>
          <a:xfrm>
            <a:off x="14023831" y="0"/>
            <a:ext cx="606569" cy="8229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19" name="Text Placeholder 16"/>
          <p:cNvSpPr>
            <a:spLocks noGrp="1"/>
          </p:cNvSpPr>
          <p:nvPr>
            <p:ph type="body" sz="quarter" idx="13" hasCustomPrompt="1"/>
          </p:nvPr>
        </p:nvSpPr>
        <p:spPr>
          <a:xfrm>
            <a:off x="5365313" y="914401"/>
            <a:ext cx="4953000" cy="1029692"/>
          </a:xfrm>
        </p:spPr>
        <p:txBody>
          <a:bodyPr>
            <a:noAutofit/>
          </a:bodyPr>
          <a:lstStyle>
            <a:lvl1pPr marL="0" indent="0" algn="l">
              <a:buNone/>
              <a:defRPr sz="3400" b="1">
                <a:solidFill>
                  <a:schemeClr val="tx1">
                    <a:lumMod val="95000"/>
                    <a:lumOff val="5000"/>
                  </a:schemeClr>
                </a:solidFill>
              </a:defRPr>
            </a:lvl1pPr>
            <a:lvl2pPr marL="457182" indent="0" algn="r">
              <a:buNone/>
              <a:defRPr>
                <a:solidFill>
                  <a:schemeClr val="bg1"/>
                </a:solidFill>
              </a:defRPr>
            </a:lvl2pPr>
            <a:lvl3pPr marL="914364" indent="0" algn="r">
              <a:buNone/>
              <a:defRPr>
                <a:solidFill>
                  <a:schemeClr val="bg1"/>
                </a:solidFill>
              </a:defRPr>
            </a:lvl3pPr>
            <a:lvl4pPr marL="1371545" indent="0" algn="r">
              <a:buNone/>
              <a:defRPr>
                <a:solidFill>
                  <a:schemeClr val="bg1"/>
                </a:solidFill>
              </a:defRPr>
            </a:lvl4pPr>
            <a:lvl5pPr marL="1828727" indent="0" algn="r">
              <a:buNone/>
              <a:defRPr>
                <a:solidFill>
                  <a:schemeClr val="bg1"/>
                </a:solidFill>
              </a:defRPr>
            </a:lvl5pPr>
          </a:lstStyle>
          <a:p>
            <a:pPr lvl="0"/>
            <a:r>
              <a:rPr lang="en-US"/>
              <a:t>PLACE FOR THE PRESENTATION TITLE</a:t>
            </a:r>
          </a:p>
        </p:txBody>
      </p:sp>
    </p:spTree>
    <p:extLst>
      <p:ext uri="{BB962C8B-B14F-4D97-AF65-F5344CB8AC3E}">
        <p14:creationId xmlns:p14="http://schemas.microsoft.com/office/powerpoint/2010/main" val="150888298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rank Take-over Slide 02">
    <p:spTree>
      <p:nvGrpSpPr>
        <p:cNvPr id="1" name=""/>
        <p:cNvGrpSpPr/>
        <p:nvPr/>
      </p:nvGrpSpPr>
      <p:grpSpPr>
        <a:xfrm>
          <a:off x="0" y="0"/>
          <a:ext cx="0" cy="0"/>
          <a:chOff x="0" y="0"/>
          <a:chExt cx="0" cy="0"/>
        </a:xfrm>
      </p:grpSpPr>
      <p:cxnSp>
        <p:nvCxnSpPr>
          <p:cNvPr id="5" name="Straight Connector 4"/>
          <p:cNvCxnSpPr/>
          <p:nvPr userDrawn="1"/>
        </p:nvCxnSpPr>
        <p:spPr>
          <a:xfrm>
            <a:off x="605741" y="0"/>
            <a:ext cx="0" cy="67818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userDrawn="1"/>
        </p:nvCxnSpPr>
        <p:spPr>
          <a:xfrm>
            <a:off x="599953" y="7620000"/>
            <a:ext cx="0" cy="6096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pic>
        <p:nvPicPr>
          <p:cNvPr id="7" name="Picture 4" descr="C:\Users\Simone\Documents\MILK_Google Drive\_MILK\MediaMark\Elements\Asset 38.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57414" y="7037157"/>
            <a:ext cx="656986" cy="443144"/>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6"/>
          <p:cNvSpPr>
            <a:spLocks noGrp="1"/>
          </p:cNvSpPr>
          <p:nvPr>
            <p:ph type="body" sz="quarter" idx="13" hasCustomPrompt="1"/>
          </p:nvPr>
        </p:nvSpPr>
        <p:spPr>
          <a:xfrm>
            <a:off x="1066800" y="762000"/>
            <a:ext cx="4876800" cy="685800"/>
          </a:xfrm>
        </p:spPr>
        <p:txBody>
          <a:bodyPr>
            <a:noAutofit/>
          </a:bodyPr>
          <a:lstStyle>
            <a:lvl1pPr marL="0" indent="0" algn="l">
              <a:buNone/>
              <a:defRPr sz="3400" b="1">
                <a:solidFill>
                  <a:schemeClr val="tx1">
                    <a:lumMod val="95000"/>
                    <a:lumOff val="5000"/>
                  </a:schemeClr>
                </a:solidFill>
              </a:defRPr>
            </a:lvl1pPr>
            <a:lvl2pPr marL="457182" indent="0" algn="r">
              <a:buNone/>
              <a:defRPr>
                <a:solidFill>
                  <a:schemeClr val="bg1"/>
                </a:solidFill>
              </a:defRPr>
            </a:lvl2pPr>
            <a:lvl3pPr marL="914364" indent="0" algn="r">
              <a:buNone/>
              <a:defRPr>
                <a:solidFill>
                  <a:schemeClr val="bg1"/>
                </a:solidFill>
              </a:defRPr>
            </a:lvl3pPr>
            <a:lvl4pPr marL="1371545" indent="0" algn="r">
              <a:buNone/>
              <a:defRPr>
                <a:solidFill>
                  <a:schemeClr val="bg1"/>
                </a:solidFill>
              </a:defRPr>
            </a:lvl4pPr>
            <a:lvl5pPr marL="1828727" indent="0" algn="r">
              <a:buNone/>
              <a:defRPr>
                <a:solidFill>
                  <a:schemeClr val="bg1"/>
                </a:solidFill>
              </a:defRPr>
            </a:lvl5pPr>
          </a:lstStyle>
          <a:p>
            <a:pPr lvl="0"/>
            <a:r>
              <a:rPr lang="en-US"/>
              <a:t>Place for Section Title</a:t>
            </a:r>
          </a:p>
        </p:txBody>
      </p:sp>
    </p:spTree>
    <p:extLst>
      <p:ext uri="{BB962C8B-B14F-4D97-AF65-F5344CB8AC3E}">
        <p14:creationId xmlns:p14="http://schemas.microsoft.com/office/powerpoint/2010/main" val="1922870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rank Take-over Slide 03">
    <p:spTree>
      <p:nvGrpSpPr>
        <p:cNvPr id="1" name=""/>
        <p:cNvGrpSpPr/>
        <p:nvPr/>
      </p:nvGrpSpPr>
      <p:grpSpPr>
        <a:xfrm>
          <a:off x="0" y="0"/>
          <a:ext cx="0" cy="0"/>
          <a:chOff x="0" y="0"/>
          <a:chExt cx="0" cy="0"/>
        </a:xfrm>
      </p:grpSpPr>
      <p:sp>
        <p:nvSpPr>
          <p:cNvPr id="6" name="Rectangle 5"/>
          <p:cNvSpPr/>
          <p:nvPr userDrawn="1"/>
        </p:nvSpPr>
        <p:spPr>
          <a:xfrm>
            <a:off x="0" y="0"/>
            <a:ext cx="1463040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18" name="Rectangle 17"/>
          <p:cNvSpPr/>
          <p:nvPr userDrawn="1"/>
        </p:nvSpPr>
        <p:spPr>
          <a:xfrm>
            <a:off x="9067800" y="0"/>
            <a:ext cx="606569" cy="822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cxnSp>
        <p:nvCxnSpPr>
          <p:cNvPr id="7" name="Straight Connector 6"/>
          <p:cNvCxnSpPr/>
          <p:nvPr userDrawn="1"/>
        </p:nvCxnSpPr>
        <p:spPr>
          <a:xfrm>
            <a:off x="605741" y="0"/>
            <a:ext cx="0" cy="67818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599953" y="7620000"/>
            <a:ext cx="0" cy="6096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4" descr="C:\Users\Simone\Documents\MILK_Google Drive\_MILK\MediaMark\Elements\Asset 38.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57414" y="7037157"/>
            <a:ext cx="656986" cy="443144"/>
          </a:xfrm>
          <a:prstGeom prst="rect">
            <a:avLst/>
          </a:prstGeom>
          <a:noFill/>
          <a:extLst>
            <a:ext uri="{909E8E84-426E-40DD-AFC4-6F175D3DCCD1}">
              <a14:hiddenFill xmlns:a14="http://schemas.microsoft.com/office/drawing/2010/main">
                <a:solidFill>
                  <a:srgbClr val="FFFFFF"/>
                </a:solidFill>
              </a14:hiddenFill>
            </a:ext>
          </a:extLst>
        </p:spPr>
      </p:pic>
      <p:sp>
        <p:nvSpPr>
          <p:cNvPr id="16" name="Picture Placeholder 15"/>
          <p:cNvSpPr>
            <a:spLocks noGrp="1"/>
          </p:cNvSpPr>
          <p:nvPr>
            <p:ph type="pic" sz="quarter" idx="10"/>
          </p:nvPr>
        </p:nvSpPr>
        <p:spPr>
          <a:xfrm>
            <a:off x="9674226" y="0"/>
            <a:ext cx="4956175" cy="8229600"/>
          </a:xfrm>
        </p:spPr>
        <p:txBody>
          <a:bodyPr/>
          <a:lstStyle>
            <a:lvl1pPr>
              <a:defRPr>
                <a:solidFill>
                  <a:schemeClr val="bg1"/>
                </a:solidFill>
              </a:defRPr>
            </a:lvl1pPr>
          </a:lstStyle>
          <a:p>
            <a:r>
              <a:rPr lang="en-US"/>
              <a:t>Click icon to add picture</a:t>
            </a:r>
            <a:endParaRPr lang="en-ZA"/>
          </a:p>
        </p:txBody>
      </p:sp>
      <p:sp>
        <p:nvSpPr>
          <p:cNvPr id="20" name="object 30"/>
          <p:cNvSpPr txBox="1">
            <a:spLocks/>
          </p:cNvSpPr>
          <p:nvPr userDrawn="1"/>
        </p:nvSpPr>
        <p:spPr>
          <a:xfrm>
            <a:off x="2590800" y="2442903"/>
            <a:ext cx="4831390" cy="382156"/>
          </a:xfrm>
          <a:prstGeom prst="rect">
            <a:avLst/>
          </a:prstGeom>
        </p:spPr>
        <p:txBody>
          <a:bodyPr vert="horz" wrap="square" lIns="0" tIns="12700" rIns="0" bIns="0" rtlCol="0" anchor="ctr">
            <a:spAutoFit/>
          </a:bodyPr>
          <a:lstStyle>
            <a:lvl1pPr algn="ctr" defTabSz="914400" rtl="0" eaLnBrk="1" latinLnBrk="0" hangingPunct="1">
              <a:spcBef>
                <a:spcPct val="0"/>
              </a:spcBef>
              <a:buNone/>
              <a:defRPr sz="2400" b="1" kern="1200">
                <a:solidFill>
                  <a:schemeClr val="tx1"/>
                </a:solidFill>
                <a:latin typeface="Sofia Pro" pitchFamily="34" charset="0"/>
                <a:ea typeface="+mj-ea"/>
                <a:cs typeface="+mj-cs"/>
              </a:defRPr>
            </a:lvl1pPr>
          </a:lstStyle>
          <a:p>
            <a:pPr marL="12700" algn="r">
              <a:spcBef>
                <a:spcPts val="100"/>
              </a:spcBef>
            </a:pPr>
            <a:r>
              <a:rPr lang="en-ZA" sz="2400" spc="35">
                <a:solidFill>
                  <a:srgbClr val="FFFFFF"/>
                </a:solidFill>
                <a:latin typeface="+mj-lt"/>
              </a:rPr>
              <a:t>Share</a:t>
            </a:r>
            <a:r>
              <a:rPr lang="en-ZA" sz="2400" spc="-5">
                <a:solidFill>
                  <a:srgbClr val="FFFFFF"/>
                </a:solidFill>
                <a:latin typeface="+mj-lt"/>
              </a:rPr>
              <a:t> </a:t>
            </a:r>
            <a:r>
              <a:rPr lang="en-ZA" sz="2400" spc="60">
                <a:solidFill>
                  <a:srgbClr val="FFFFFF"/>
                </a:solidFill>
                <a:latin typeface="+mj-lt"/>
              </a:rPr>
              <a:t>about</a:t>
            </a:r>
            <a:r>
              <a:rPr lang="en-ZA" sz="2400" spc="-44">
                <a:solidFill>
                  <a:srgbClr val="FFFFFF"/>
                </a:solidFill>
                <a:latin typeface="+mj-lt"/>
              </a:rPr>
              <a:t> </a:t>
            </a:r>
            <a:r>
              <a:rPr lang="en-ZA" sz="2400" spc="74">
                <a:solidFill>
                  <a:srgbClr val="FFFFFF"/>
                </a:solidFill>
                <a:latin typeface="+mj-lt"/>
              </a:rPr>
              <a:t>offering</a:t>
            </a:r>
            <a:r>
              <a:rPr lang="en-ZA" sz="2400">
                <a:solidFill>
                  <a:srgbClr val="FFFFFF"/>
                </a:solidFill>
                <a:latin typeface="+mj-lt"/>
              </a:rPr>
              <a:t> </a:t>
            </a:r>
            <a:r>
              <a:rPr lang="en-ZA" sz="2400" spc="40">
                <a:solidFill>
                  <a:srgbClr val="FFFFFF"/>
                </a:solidFill>
                <a:latin typeface="+mj-lt"/>
              </a:rPr>
              <a:t>here</a:t>
            </a:r>
            <a:endParaRPr lang="en-ZA" sz="2400">
              <a:latin typeface="+mj-lt"/>
            </a:endParaRPr>
          </a:p>
        </p:txBody>
      </p:sp>
    </p:spTree>
    <p:extLst>
      <p:ext uri="{BB962C8B-B14F-4D97-AF65-F5344CB8AC3E}">
        <p14:creationId xmlns:p14="http://schemas.microsoft.com/office/powerpoint/2010/main" val="29108685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rank Take-over Slide 04">
    <p:spTree>
      <p:nvGrpSpPr>
        <p:cNvPr id="1" name=""/>
        <p:cNvGrpSpPr/>
        <p:nvPr/>
      </p:nvGrpSpPr>
      <p:grpSpPr>
        <a:xfrm>
          <a:off x="0" y="0"/>
          <a:ext cx="0" cy="0"/>
          <a:chOff x="0" y="0"/>
          <a:chExt cx="0" cy="0"/>
        </a:xfrm>
      </p:grpSpPr>
      <p:sp>
        <p:nvSpPr>
          <p:cNvPr id="18" name="Rectangle 17"/>
          <p:cNvSpPr/>
          <p:nvPr userDrawn="1"/>
        </p:nvSpPr>
        <p:spPr>
          <a:xfrm>
            <a:off x="9067800" y="0"/>
            <a:ext cx="606569" cy="8229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cxnSp>
        <p:nvCxnSpPr>
          <p:cNvPr id="7" name="Straight Connector 6"/>
          <p:cNvCxnSpPr/>
          <p:nvPr userDrawn="1"/>
        </p:nvCxnSpPr>
        <p:spPr>
          <a:xfrm>
            <a:off x="605741" y="0"/>
            <a:ext cx="0" cy="67818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599953" y="7620000"/>
            <a:ext cx="0" cy="6096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pic>
        <p:nvPicPr>
          <p:cNvPr id="9" name="Picture 4" descr="C:\Users\Simone\Documents\MILK_Google Drive\_MILK\MediaMark\Elements\Asset 38.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57414" y="7037157"/>
            <a:ext cx="656986" cy="443144"/>
          </a:xfrm>
          <a:prstGeom prst="rect">
            <a:avLst/>
          </a:prstGeom>
          <a:noFill/>
          <a:extLst>
            <a:ext uri="{909E8E84-426E-40DD-AFC4-6F175D3DCCD1}">
              <a14:hiddenFill xmlns:a14="http://schemas.microsoft.com/office/drawing/2010/main">
                <a:solidFill>
                  <a:srgbClr val="FFFFFF"/>
                </a:solidFill>
              </a14:hiddenFill>
            </a:ext>
          </a:extLst>
        </p:spPr>
      </p:pic>
      <p:sp>
        <p:nvSpPr>
          <p:cNvPr id="16" name="Picture Placeholder 15"/>
          <p:cNvSpPr>
            <a:spLocks noGrp="1"/>
          </p:cNvSpPr>
          <p:nvPr>
            <p:ph type="pic" sz="quarter" idx="10"/>
          </p:nvPr>
        </p:nvSpPr>
        <p:spPr>
          <a:xfrm>
            <a:off x="9674226" y="0"/>
            <a:ext cx="4956175" cy="8229600"/>
          </a:xfrm>
        </p:spPr>
        <p:txBody>
          <a:bodyPr/>
          <a:lstStyle>
            <a:lvl1pPr>
              <a:defRPr>
                <a:solidFill>
                  <a:schemeClr val="bg1"/>
                </a:solidFill>
              </a:defRPr>
            </a:lvl1pPr>
          </a:lstStyle>
          <a:p>
            <a:r>
              <a:rPr lang="en-US"/>
              <a:t>Click icon to add picture</a:t>
            </a:r>
            <a:endParaRPr lang="en-ZA"/>
          </a:p>
        </p:txBody>
      </p:sp>
      <p:sp>
        <p:nvSpPr>
          <p:cNvPr id="10" name="object 30">
            <a:extLst>
              <a:ext uri="{FF2B5EF4-FFF2-40B4-BE49-F238E27FC236}">
                <a16:creationId xmlns:a16="http://schemas.microsoft.com/office/drawing/2014/main" id="{61369776-B7C1-44D7-691B-0CC9F3E0E2F2}"/>
              </a:ext>
            </a:extLst>
          </p:cNvPr>
          <p:cNvSpPr txBox="1">
            <a:spLocks/>
          </p:cNvSpPr>
          <p:nvPr userDrawn="1"/>
        </p:nvSpPr>
        <p:spPr>
          <a:xfrm>
            <a:off x="2590800" y="2442903"/>
            <a:ext cx="4831390" cy="382156"/>
          </a:xfrm>
          <a:prstGeom prst="rect">
            <a:avLst/>
          </a:prstGeom>
        </p:spPr>
        <p:txBody>
          <a:bodyPr vert="horz" wrap="square" lIns="0" tIns="12700" rIns="0" bIns="0" rtlCol="0" anchor="ctr">
            <a:spAutoFit/>
          </a:bodyPr>
          <a:lstStyle>
            <a:lvl1pPr algn="ctr" defTabSz="914400" rtl="0" eaLnBrk="1" latinLnBrk="0" hangingPunct="1">
              <a:spcBef>
                <a:spcPct val="0"/>
              </a:spcBef>
              <a:buNone/>
              <a:defRPr sz="2400" b="1" kern="1200">
                <a:solidFill>
                  <a:schemeClr val="tx1"/>
                </a:solidFill>
                <a:latin typeface="Sofia Pro" pitchFamily="34" charset="0"/>
                <a:ea typeface="+mj-ea"/>
                <a:cs typeface="+mj-cs"/>
              </a:defRPr>
            </a:lvl1pPr>
          </a:lstStyle>
          <a:p>
            <a:pPr marL="12700" algn="r">
              <a:spcBef>
                <a:spcPts val="100"/>
              </a:spcBef>
            </a:pPr>
            <a:r>
              <a:rPr lang="en-ZA" sz="2400" spc="35">
                <a:solidFill>
                  <a:schemeClr val="tx2"/>
                </a:solidFill>
                <a:latin typeface="+mj-lt"/>
              </a:rPr>
              <a:t>Share</a:t>
            </a:r>
            <a:r>
              <a:rPr lang="en-ZA" sz="2400" spc="-5">
                <a:solidFill>
                  <a:schemeClr val="tx2"/>
                </a:solidFill>
                <a:latin typeface="+mj-lt"/>
              </a:rPr>
              <a:t> </a:t>
            </a:r>
            <a:r>
              <a:rPr lang="en-ZA" sz="2400" spc="60">
                <a:solidFill>
                  <a:schemeClr val="tx2"/>
                </a:solidFill>
                <a:latin typeface="+mj-lt"/>
              </a:rPr>
              <a:t>about</a:t>
            </a:r>
            <a:r>
              <a:rPr lang="en-ZA" sz="2400" spc="-44">
                <a:solidFill>
                  <a:schemeClr val="tx2"/>
                </a:solidFill>
                <a:latin typeface="+mj-lt"/>
              </a:rPr>
              <a:t> </a:t>
            </a:r>
            <a:r>
              <a:rPr lang="en-ZA" sz="2400" spc="74">
                <a:solidFill>
                  <a:schemeClr val="tx2"/>
                </a:solidFill>
                <a:latin typeface="+mj-lt"/>
              </a:rPr>
              <a:t>offering</a:t>
            </a:r>
            <a:r>
              <a:rPr lang="en-ZA" sz="2400">
                <a:solidFill>
                  <a:schemeClr val="tx2"/>
                </a:solidFill>
                <a:latin typeface="+mj-lt"/>
              </a:rPr>
              <a:t> </a:t>
            </a:r>
            <a:r>
              <a:rPr lang="en-ZA" sz="2400" spc="40">
                <a:solidFill>
                  <a:schemeClr val="tx2"/>
                </a:solidFill>
                <a:latin typeface="+mj-lt"/>
              </a:rPr>
              <a:t>here</a:t>
            </a:r>
            <a:endParaRPr lang="en-ZA" sz="2400">
              <a:solidFill>
                <a:schemeClr val="tx2"/>
              </a:solidFill>
              <a:latin typeface="+mj-lt"/>
            </a:endParaRPr>
          </a:p>
        </p:txBody>
      </p:sp>
    </p:spTree>
    <p:extLst>
      <p:ext uri="{BB962C8B-B14F-4D97-AF65-F5344CB8AC3E}">
        <p14:creationId xmlns:p14="http://schemas.microsoft.com/office/powerpoint/2010/main" val="19903848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rank Take-over Slide 05">
    <p:spTree>
      <p:nvGrpSpPr>
        <p:cNvPr id="1" name=""/>
        <p:cNvGrpSpPr/>
        <p:nvPr/>
      </p:nvGrpSpPr>
      <p:grpSpPr>
        <a:xfrm>
          <a:off x="0" y="0"/>
          <a:ext cx="0" cy="0"/>
          <a:chOff x="0" y="0"/>
          <a:chExt cx="0" cy="0"/>
        </a:xfrm>
      </p:grpSpPr>
      <p:sp>
        <p:nvSpPr>
          <p:cNvPr id="6" name="Rectangle 5"/>
          <p:cNvSpPr/>
          <p:nvPr userDrawn="1"/>
        </p:nvSpPr>
        <p:spPr>
          <a:xfrm>
            <a:off x="0" y="-7716"/>
            <a:ext cx="815340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cxnSp>
        <p:nvCxnSpPr>
          <p:cNvPr id="7" name="Straight Connector 6"/>
          <p:cNvCxnSpPr/>
          <p:nvPr userDrawn="1"/>
        </p:nvCxnSpPr>
        <p:spPr>
          <a:xfrm>
            <a:off x="605741" y="0"/>
            <a:ext cx="0" cy="67818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599953" y="7620000"/>
            <a:ext cx="0" cy="6096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descr="C:\Users\Simone\Documents\MILK_Google Drive\_MILK\MediaMark\Elements\Asset 38.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57414" y="7037157"/>
            <a:ext cx="656986" cy="443144"/>
          </a:xfrm>
          <a:prstGeom prst="rect">
            <a:avLst/>
          </a:prstGeom>
          <a:noFill/>
          <a:extLst>
            <a:ext uri="{909E8E84-426E-40DD-AFC4-6F175D3DCCD1}">
              <a14:hiddenFill xmlns:a14="http://schemas.microsoft.com/office/drawing/2010/main">
                <a:solidFill>
                  <a:srgbClr val="FFFFFF"/>
                </a:solidFill>
              </a14:hiddenFill>
            </a:ext>
          </a:extLst>
        </p:spPr>
      </p:pic>
      <p:sp>
        <p:nvSpPr>
          <p:cNvPr id="11" name="Rounded Rectangle 10"/>
          <p:cNvSpPr/>
          <p:nvPr userDrawn="1"/>
        </p:nvSpPr>
        <p:spPr>
          <a:xfrm>
            <a:off x="8153400" y="-7716"/>
            <a:ext cx="606569" cy="8229600"/>
          </a:xfrm>
          <a:prstGeom prst="roundRect">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12" name="object 30">
            <a:extLst>
              <a:ext uri="{FF2B5EF4-FFF2-40B4-BE49-F238E27FC236}">
                <a16:creationId xmlns:a16="http://schemas.microsoft.com/office/drawing/2014/main" id="{F030CECA-D1A3-D820-2CCD-36CFC9E5F531}"/>
              </a:ext>
            </a:extLst>
          </p:cNvPr>
          <p:cNvSpPr txBox="1">
            <a:spLocks/>
          </p:cNvSpPr>
          <p:nvPr userDrawn="1"/>
        </p:nvSpPr>
        <p:spPr>
          <a:xfrm>
            <a:off x="9799011" y="2454831"/>
            <a:ext cx="4069390" cy="382156"/>
          </a:xfrm>
          <a:prstGeom prst="rect">
            <a:avLst/>
          </a:prstGeom>
        </p:spPr>
        <p:txBody>
          <a:bodyPr vert="horz" wrap="square" lIns="0" tIns="12700" rIns="0" bIns="0" rtlCol="0" anchor="ctr">
            <a:spAutoFit/>
          </a:bodyPr>
          <a:lstStyle>
            <a:lvl1pPr algn="ctr" defTabSz="914400" rtl="0" eaLnBrk="1" latinLnBrk="0" hangingPunct="1">
              <a:spcBef>
                <a:spcPct val="0"/>
              </a:spcBef>
              <a:buNone/>
              <a:defRPr sz="2400" b="1" kern="1200">
                <a:solidFill>
                  <a:schemeClr val="tx1"/>
                </a:solidFill>
                <a:latin typeface="Sofia Pro" pitchFamily="34" charset="0"/>
                <a:ea typeface="+mj-ea"/>
                <a:cs typeface="+mj-cs"/>
              </a:defRPr>
            </a:lvl1pPr>
          </a:lstStyle>
          <a:p>
            <a:pPr marL="12700" algn="l">
              <a:spcBef>
                <a:spcPts val="100"/>
              </a:spcBef>
            </a:pPr>
            <a:r>
              <a:rPr lang="en-ZA" sz="2400" spc="35">
                <a:solidFill>
                  <a:schemeClr val="tx2"/>
                </a:solidFill>
                <a:latin typeface="+mj-lt"/>
              </a:rPr>
              <a:t>Share</a:t>
            </a:r>
            <a:r>
              <a:rPr lang="en-ZA" sz="2400" spc="-5">
                <a:solidFill>
                  <a:schemeClr val="tx2"/>
                </a:solidFill>
                <a:latin typeface="+mj-lt"/>
              </a:rPr>
              <a:t> </a:t>
            </a:r>
            <a:r>
              <a:rPr lang="en-ZA" sz="2400" spc="60">
                <a:solidFill>
                  <a:schemeClr val="tx2"/>
                </a:solidFill>
                <a:latin typeface="+mj-lt"/>
              </a:rPr>
              <a:t>about</a:t>
            </a:r>
            <a:r>
              <a:rPr lang="en-ZA" sz="2400" spc="-44">
                <a:solidFill>
                  <a:schemeClr val="tx2"/>
                </a:solidFill>
                <a:latin typeface="+mj-lt"/>
              </a:rPr>
              <a:t> </a:t>
            </a:r>
            <a:r>
              <a:rPr lang="en-ZA" sz="2400" spc="74">
                <a:solidFill>
                  <a:schemeClr val="tx2"/>
                </a:solidFill>
                <a:latin typeface="+mj-lt"/>
              </a:rPr>
              <a:t>offering</a:t>
            </a:r>
            <a:r>
              <a:rPr lang="en-ZA" sz="2400">
                <a:solidFill>
                  <a:schemeClr val="tx2"/>
                </a:solidFill>
                <a:latin typeface="+mj-lt"/>
              </a:rPr>
              <a:t> </a:t>
            </a:r>
            <a:r>
              <a:rPr lang="en-ZA" sz="2400" spc="40">
                <a:solidFill>
                  <a:schemeClr val="tx2"/>
                </a:solidFill>
                <a:latin typeface="+mj-lt"/>
              </a:rPr>
              <a:t>here</a:t>
            </a:r>
            <a:endParaRPr lang="en-ZA" sz="2400">
              <a:solidFill>
                <a:schemeClr val="tx2"/>
              </a:solidFill>
              <a:latin typeface="+mj-lt"/>
            </a:endParaRPr>
          </a:p>
        </p:txBody>
      </p:sp>
    </p:spTree>
    <p:extLst>
      <p:ext uri="{BB962C8B-B14F-4D97-AF65-F5344CB8AC3E}">
        <p14:creationId xmlns:p14="http://schemas.microsoft.com/office/powerpoint/2010/main" val="4783056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hank You Slide 01">
    <p:spTree>
      <p:nvGrpSpPr>
        <p:cNvPr id="1" name=""/>
        <p:cNvGrpSpPr/>
        <p:nvPr/>
      </p:nvGrpSpPr>
      <p:grpSpPr>
        <a:xfrm>
          <a:off x="0" y="0"/>
          <a:ext cx="0" cy="0"/>
          <a:chOff x="0" y="0"/>
          <a:chExt cx="0" cy="0"/>
        </a:xfrm>
      </p:grpSpPr>
      <p:pic>
        <p:nvPicPr>
          <p:cNvPr id="6" name="Picture 3" descr="Z:\Mediamark\4154 MM PPT Presentation\Exports ST2\Elements\Asset 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004175" y="0"/>
            <a:ext cx="6626225" cy="56007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Z:\Mediamark\4154 MM PPT Presentation\Exports ST2\Elements\Asset 1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335893" y="6856895"/>
            <a:ext cx="4718050" cy="790576"/>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p:cNvCxnSpPr/>
          <p:nvPr userDrawn="1"/>
        </p:nvCxnSpPr>
        <p:spPr>
          <a:xfrm>
            <a:off x="4556213"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0" name="Rounded Rectangle 9"/>
          <p:cNvSpPr/>
          <p:nvPr userDrawn="1"/>
        </p:nvSpPr>
        <p:spPr>
          <a:xfrm rot="5400000">
            <a:off x="5849604"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11" name="Rectangle 10"/>
          <p:cNvSpPr/>
          <p:nvPr userDrawn="1"/>
        </p:nvSpPr>
        <p:spPr>
          <a:xfrm>
            <a:off x="3637154" y="0"/>
            <a:ext cx="91906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14" name="Picture Placeholder 13"/>
          <p:cNvSpPr>
            <a:spLocks noGrp="1"/>
          </p:cNvSpPr>
          <p:nvPr>
            <p:ph type="pic" sz="quarter" idx="10"/>
          </p:nvPr>
        </p:nvSpPr>
        <p:spPr>
          <a:xfrm>
            <a:off x="0" y="0"/>
            <a:ext cx="3636964" cy="8229600"/>
          </a:xfrm>
        </p:spPr>
        <p:txBody>
          <a:bodyPr/>
          <a:lstStyle/>
          <a:p>
            <a:r>
              <a:rPr lang="en-US"/>
              <a:t>Click icon to add picture</a:t>
            </a:r>
            <a:endParaRPr lang="en-ZA"/>
          </a:p>
        </p:txBody>
      </p:sp>
      <p:sp>
        <p:nvSpPr>
          <p:cNvPr id="12" name="object 30">
            <a:extLst>
              <a:ext uri="{FF2B5EF4-FFF2-40B4-BE49-F238E27FC236}">
                <a16:creationId xmlns:a16="http://schemas.microsoft.com/office/drawing/2014/main" id="{1121045A-4F03-7C6F-40AF-6603DD049E67}"/>
              </a:ext>
            </a:extLst>
          </p:cNvPr>
          <p:cNvSpPr txBox="1">
            <a:spLocks/>
          </p:cNvSpPr>
          <p:nvPr userDrawn="1"/>
        </p:nvSpPr>
        <p:spPr>
          <a:xfrm>
            <a:off x="5279223" y="5559930"/>
            <a:ext cx="4831390" cy="536044"/>
          </a:xfrm>
          <a:prstGeom prst="rect">
            <a:avLst/>
          </a:prstGeom>
        </p:spPr>
        <p:txBody>
          <a:bodyPr vert="horz" wrap="square" lIns="0" tIns="12700" rIns="0" bIns="0" rtlCol="0" anchor="ctr">
            <a:spAutoFit/>
          </a:bodyPr>
          <a:lstStyle>
            <a:lvl1pPr algn="ctr" defTabSz="914400" rtl="0" eaLnBrk="1" latinLnBrk="0" hangingPunct="1">
              <a:spcBef>
                <a:spcPct val="0"/>
              </a:spcBef>
              <a:buNone/>
              <a:defRPr sz="2400" b="1" kern="1200">
                <a:solidFill>
                  <a:schemeClr val="tx1"/>
                </a:solidFill>
                <a:latin typeface="Sofia Pro" pitchFamily="34" charset="0"/>
                <a:ea typeface="+mj-ea"/>
                <a:cs typeface="+mj-cs"/>
              </a:defRPr>
            </a:lvl1pPr>
          </a:lstStyle>
          <a:p>
            <a:pPr marL="12700" algn="l">
              <a:spcBef>
                <a:spcPts val="100"/>
              </a:spcBef>
            </a:pPr>
            <a:r>
              <a:rPr lang="en-ZA" sz="3400" spc="35">
                <a:solidFill>
                  <a:schemeClr val="tx2"/>
                </a:solidFill>
                <a:latin typeface="+mj-lt"/>
              </a:rPr>
              <a:t>THANK YOU</a:t>
            </a:r>
            <a:endParaRPr lang="en-ZA" sz="3400">
              <a:solidFill>
                <a:schemeClr val="tx2"/>
              </a:solidFill>
              <a:latin typeface="+mj-lt"/>
            </a:endParaRPr>
          </a:p>
        </p:txBody>
      </p:sp>
    </p:spTree>
    <p:extLst>
      <p:ext uri="{BB962C8B-B14F-4D97-AF65-F5344CB8AC3E}">
        <p14:creationId xmlns:p14="http://schemas.microsoft.com/office/powerpoint/2010/main" val="39939518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hank You Slide 02">
    <p:spTree>
      <p:nvGrpSpPr>
        <p:cNvPr id="1" name=""/>
        <p:cNvGrpSpPr/>
        <p:nvPr/>
      </p:nvGrpSpPr>
      <p:grpSpPr>
        <a:xfrm>
          <a:off x="0" y="0"/>
          <a:ext cx="0" cy="0"/>
          <a:chOff x="0" y="0"/>
          <a:chExt cx="0" cy="0"/>
        </a:xfrm>
      </p:grpSpPr>
      <p:sp>
        <p:nvSpPr>
          <p:cNvPr id="4" name="Rounded Rectangle 3"/>
          <p:cNvSpPr/>
          <p:nvPr userDrawn="1"/>
        </p:nvSpPr>
        <p:spPr>
          <a:xfrm>
            <a:off x="1" y="-12777"/>
            <a:ext cx="14631018" cy="3822383"/>
          </a:xfrm>
          <a:prstGeom prst="roundRect">
            <a:avLst>
              <a:gd name="adj" fmla="val 0"/>
            </a:avLst>
          </a:prstGeom>
          <a:gradFill flip="none" rotWithShape="1">
            <a:gsLst>
              <a:gs pos="0">
                <a:srgbClr val="F2663C"/>
              </a:gs>
              <a:gs pos="100000">
                <a:srgbClr val="EE255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5" name="Rounded Rectangle 4"/>
          <p:cNvSpPr/>
          <p:nvPr userDrawn="1"/>
        </p:nvSpPr>
        <p:spPr>
          <a:xfrm>
            <a:off x="1" y="2"/>
            <a:ext cx="14631018" cy="3822383"/>
          </a:xfrm>
          <a:prstGeom prst="roundRect">
            <a:avLst>
              <a:gd name="adj" fmla="val 0"/>
            </a:avLst>
          </a:prstGeom>
          <a:gradFill flip="none" rotWithShape="1">
            <a:gsLst>
              <a:gs pos="0">
                <a:srgbClr val="F2663C"/>
              </a:gs>
              <a:gs pos="100000">
                <a:srgbClr val="EE255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6" name="Rectangle 5"/>
          <p:cNvSpPr/>
          <p:nvPr userDrawn="1"/>
        </p:nvSpPr>
        <p:spPr>
          <a:xfrm>
            <a:off x="0" y="3809607"/>
            <a:ext cx="14628494" cy="4419992"/>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grpSp>
        <p:nvGrpSpPr>
          <p:cNvPr id="7" name="Group 6"/>
          <p:cNvGrpSpPr/>
          <p:nvPr userDrawn="1"/>
        </p:nvGrpSpPr>
        <p:grpSpPr>
          <a:xfrm>
            <a:off x="1627825" y="1752646"/>
            <a:ext cx="11368440" cy="6476956"/>
            <a:chOff x="1627825" y="1752645"/>
            <a:chExt cx="11368440" cy="6476955"/>
          </a:xfrm>
        </p:grpSpPr>
        <p:sp>
          <p:nvSpPr>
            <p:cNvPr id="8" name="Rounded Rectangle 7"/>
            <p:cNvSpPr/>
            <p:nvPr/>
          </p:nvSpPr>
          <p:spPr>
            <a:xfrm>
              <a:off x="1632361" y="1752645"/>
              <a:ext cx="11363904" cy="6476955"/>
            </a:xfrm>
            <a:prstGeom prst="roundRect">
              <a:avLst>
                <a:gd name="adj" fmla="val 0"/>
              </a:avLst>
            </a:prstGeom>
            <a:solidFill>
              <a:schemeClr val="bg1"/>
            </a:solidFill>
            <a:ln>
              <a:noFill/>
            </a:ln>
            <a:effectLst>
              <a:outerShdw blurRad="876300" dist="266700" dir="11820000" algn="r"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9" name="object 2"/>
            <p:cNvSpPr txBox="1"/>
            <p:nvPr/>
          </p:nvSpPr>
          <p:spPr>
            <a:xfrm>
              <a:off x="2301445" y="3015086"/>
              <a:ext cx="4401185" cy="487313"/>
            </a:xfrm>
            <a:prstGeom prst="rect">
              <a:avLst/>
            </a:prstGeom>
          </p:spPr>
          <p:txBody>
            <a:bodyPr vert="horz" wrap="square" lIns="0" tIns="12700" rIns="0" bIns="0" rtlCol="0" anchor="b">
              <a:spAutoFit/>
            </a:bodyPr>
            <a:lstStyle/>
            <a:p>
              <a:pPr marL="12700">
                <a:lnSpc>
                  <a:spcPts val="3740"/>
                </a:lnSpc>
                <a:spcBef>
                  <a:spcPts val="100"/>
                </a:spcBef>
              </a:pPr>
              <a:r>
                <a:rPr lang="en-US" sz="3400" b="1" spc="-145">
                  <a:solidFill>
                    <a:srgbClr val="1A1A1A"/>
                  </a:solidFill>
                  <a:latin typeface="+mj-lt"/>
                  <a:cs typeface="Arial"/>
                </a:rPr>
                <a:t>THANK YOU</a:t>
              </a:r>
              <a:endParaRPr sz="3400">
                <a:latin typeface="+mj-lt"/>
                <a:cs typeface="Arial"/>
              </a:endParaRPr>
            </a:p>
          </p:txBody>
        </p:sp>
        <p:pic>
          <p:nvPicPr>
            <p:cNvPr id="10" name="Picture 2" descr="Z:\Mediamark\4154 MM PPT Presentation\Exports ST2\Elements\Asset 1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7505" y="4201541"/>
              <a:ext cx="4718050" cy="790575"/>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Connector 10"/>
            <p:cNvCxnSpPr/>
            <p:nvPr/>
          </p:nvCxnSpPr>
          <p:spPr>
            <a:xfrm>
              <a:off x="1627825" y="3809606"/>
              <a:ext cx="1136844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2" name="Rounded Rectangle 11"/>
            <p:cNvSpPr/>
            <p:nvPr/>
          </p:nvSpPr>
          <p:spPr>
            <a:xfrm rot="5400000">
              <a:off x="2921216" y="3223501"/>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grpSp>
      <p:pic>
        <p:nvPicPr>
          <p:cNvPr id="13" name="Picture 2" descr="C:\Users\Simone\Documents\MILK_Google Drive\_MILK\MediaMark\Elements\Asset 2.pn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r="-218" b="-251"/>
          <a:stretch/>
        </p:blipFill>
        <p:spPr bwMode="auto">
          <a:xfrm>
            <a:off x="8812153" y="5319787"/>
            <a:ext cx="7174609" cy="7177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1884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500" fill="hold"/>
                                        <p:tgtEl>
                                          <p:spTgt spid="7"/>
                                        </p:tgtEl>
                                        <p:attrNameLst>
                                          <p:attrName>ppt_x</p:attrName>
                                        </p:attrNameLst>
                                      </p:cBhvr>
                                      <p:tavLst>
                                        <p:tav tm="0">
                                          <p:val>
                                            <p:strVal val="#ppt_x"/>
                                          </p:val>
                                        </p:tav>
                                        <p:tav tm="100000">
                                          <p:val>
                                            <p:strVal val="#ppt_x"/>
                                          </p:val>
                                        </p:tav>
                                      </p:tavLst>
                                    </p:anim>
                                    <p:anim calcmode="lin" valueType="num">
                                      <p:cBhvr additive="base">
                                        <p:cTn id="8" dur="1500" fill="hold"/>
                                        <p:tgtEl>
                                          <p:spTgt spid="7"/>
                                        </p:tgtEl>
                                        <p:attrNameLst>
                                          <p:attrName>ppt_y</p:attrName>
                                        </p:attrNameLst>
                                      </p:cBhvr>
                                      <p:tavLst>
                                        <p:tav tm="0">
                                          <p:val>
                                            <p:strVal val="1+#ppt_h/2"/>
                                          </p:val>
                                        </p:tav>
                                        <p:tav tm="100000">
                                          <p:val>
                                            <p:strVal val="#ppt_y"/>
                                          </p:val>
                                        </p:tav>
                                      </p:tavLst>
                                    </p:anim>
                                  </p:childTnLst>
                                </p:cTn>
                              </p:par>
                              <p:par>
                                <p:cTn id="9" presetID="8" presetClass="emph" presetSubtype="0" fill="hold" nodeType="withEffect">
                                  <p:stCondLst>
                                    <p:cond delay="0"/>
                                  </p:stCondLst>
                                  <p:childTnLst>
                                    <p:animRot by="21600000">
                                      <p:cBhvr>
                                        <p:cTn id="10" dur="15000" fill="hold"/>
                                        <p:tgtEl>
                                          <p:spTgt spid="13"/>
                                        </p:tgtEl>
                                        <p:attrNameLst>
                                          <p:attrName>r</p:attrName>
                                        </p:attrNameLst>
                                      </p:cBhvr>
                                    </p:animRot>
                                  </p:childTnLst>
                                </p:cTn>
                              </p:par>
                              <p:par>
                                <p:cTn id="11" presetID="1" presetClass="emph" presetSubtype="2" fill="hold" nodeType="withEffect">
                                  <p:stCondLst>
                                    <p:cond delay="1500"/>
                                  </p:stCondLst>
                                  <p:childTnLst>
                                    <p:animClr clrSpc="rgb" dir="cw">
                                      <p:cBhvr>
                                        <p:cTn id="12" dur="1500" fill="hold"/>
                                        <p:tgtEl>
                                          <p:spTgt spid="4"/>
                                        </p:tgtEl>
                                        <p:attrNameLst>
                                          <p:attrName>fillcolor</p:attrName>
                                        </p:attrNameLst>
                                      </p:cBhvr>
                                      <p:to>
                                        <a:srgbClr val="EE255E"/>
                                      </p:to>
                                    </p:animClr>
                                    <p:set>
                                      <p:cBhvr>
                                        <p:cTn id="13" dur="1500" fill="hold"/>
                                        <p:tgtEl>
                                          <p:spTgt spid="4"/>
                                        </p:tgtEl>
                                        <p:attrNameLst>
                                          <p:attrName>fill.type</p:attrName>
                                        </p:attrNameLst>
                                      </p:cBhvr>
                                      <p:to>
                                        <p:strVal val="solid"/>
                                      </p:to>
                                    </p:set>
                                    <p:set>
                                      <p:cBhvr>
                                        <p:cTn id="14" dur="1500" fill="hold"/>
                                        <p:tgtEl>
                                          <p:spTgt spid="4"/>
                                        </p:tgtEl>
                                        <p:attrNameLst>
                                          <p:attrName>fill.on</p:attrName>
                                        </p:attrNameLst>
                                      </p:cBhvr>
                                      <p:to>
                                        <p:strVal val="true"/>
                                      </p:to>
                                    </p:set>
                                  </p:childTnLst>
                                </p:cTn>
                              </p:par>
                              <p:par>
                                <p:cTn id="15" presetID="1" presetClass="emph" presetSubtype="2" fill="hold" nodeType="withEffect">
                                  <p:stCondLst>
                                    <p:cond delay="3000"/>
                                  </p:stCondLst>
                                  <p:childTnLst>
                                    <p:animClr clrSpc="rgb" dir="cw">
                                      <p:cBhvr>
                                        <p:cTn id="16" dur="1500" fill="hold"/>
                                        <p:tgtEl>
                                          <p:spTgt spid="4"/>
                                        </p:tgtEl>
                                        <p:attrNameLst>
                                          <p:attrName>fillcolor</p:attrName>
                                        </p:attrNameLst>
                                      </p:cBhvr>
                                      <p:to>
                                        <a:srgbClr val="F2663C"/>
                                      </p:to>
                                    </p:animClr>
                                    <p:set>
                                      <p:cBhvr>
                                        <p:cTn id="17" dur="1500" fill="hold"/>
                                        <p:tgtEl>
                                          <p:spTgt spid="4"/>
                                        </p:tgtEl>
                                        <p:attrNameLst>
                                          <p:attrName>fill.type</p:attrName>
                                        </p:attrNameLst>
                                      </p:cBhvr>
                                      <p:to>
                                        <p:strVal val="solid"/>
                                      </p:to>
                                    </p:set>
                                    <p:set>
                                      <p:cBhvr>
                                        <p:cTn id="18" dur="1500" fill="hold"/>
                                        <p:tgtEl>
                                          <p:spTgt spid="4"/>
                                        </p:tgtEl>
                                        <p:attrNameLst>
                                          <p:attrName>fill.on</p:attrName>
                                        </p:attrNameLst>
                                      </p:cBhvr>
                                      <p:to>
                                        <p:strVal val="true"/>
                                      </p:to>
                                    </p:set>
                                  </p:childTnLst>
                                </p:cTn>
                              </p:par>
                              <p:par>
                                <p:cTn id="19" presetID="1" presetClass="emph" presetSubtype="2" fill="hold" nodeType="withEffect">
                                  <p:stCondLst>
                                    <p:cond delay="4500"/>
                                  </p:stCondLst>
                                  <p:childTnLst>
                                    <p:animClr clrSpc="rgb" dir="cw">
                                      <p:cBhvr>
                                        <p:cTn id="20" dur="1500" fill="hold"/>
                                        <p:tgtEl>
                                          <p:spTgt spid="4"/>
                                        </p:tgtEl>
                                        <p:attrNameLst>
                                          <p:attrName>fillcolor</p:attrName>
                                        </p:attrNameLst>
                                      </p:cBhvr>
                                      <p:to>
                                        <a:schemeClr val="accent2"/>
                                      </p:to>
                                    </p:animClr>
                                    <p:set>
                                      <p:cBhvr>
                                        <p:cTn id="21" dur="1500" fill="hold"/>
                                        <p:tgtEl>
                                          <p:spTgt spid="4"/>
                                        </p:tgtEl>
                                        <p:attrNameLst>
                                          <p:attrName>fill.type</p:attrName>
                                        </p:attrNameLst>
                                      </p:cBhvr>
                                      <p:to>
                                        <p:strVal val="solid"/>
                                      </p:to>
                                    </p:set>
                                    <p:set>
                                      <p:cBhvr>
                                        <p:cTn id="22" dur="1500" fill="hold"/>
                                        <p:tgtEl>
                                          <p:spTgt spid="4"/>
                                        </p:tgtEl>
                                        <p:attrNameLst>
                                          <p:attrName>fill.on</p:attrName>
                                        </p:attrNameLst>
                                      </p:cBhvr>
                                      <p:to>
                                        <p:strVal val="true"/>
                                      </p:to>
                                    </p:set>
                                  </p:childTnLst>
                                </p:cTn>
                              </p:par>
                              <p:par>
                                <p:cTn id="23" presetID="10" presetClass="entr" presetSubtype="0" fill="hold" grpId="0" nodeType="withEffect">
                                  <p:stCondLst>
                                    <p:cond delay="610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9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Picture with Caption">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D7895534-0313-4BD6-83B7-0C59FAAB2BC0}"/>
              </a:ext>
            </a:extLst>
          </p:cNvPr>
          <p:cNvSpPr>
            <a:spLocks noGrp="1"/>
          </p:cNvSpPr>
          <p:nvPr>
            <p:ph type="title"/>
          </p:nvPr>
        </p:nvSpPr>
        <p:spPr>
          <a:xfrm>
            <a:off x="871175" y="558962"/>
            <a:ext cx="12907528" cy="1103029"/>
          </a:xfrm>
        </p:spPr>
        <p:txBody>
          <a:bodyPr>
            <a:normAutofit/>
          </a:bodyPr>
          <a:lstStyle>
            <a:lvl1pPr>
              <a:defRPr sz="3360" b="1">
                <a:solidFill>
                  <a:srgbClr val="00ADEE"/>
                </a:solidFill>
                <a:latin typeface="Arial Black" panose="020B0A04020102020204" pitchFamily="34" charset="0"/>
              </a:defRPr>
            </a:lvl1pPr>
          </a:lstStyle>
          <a:p>
            <a:r>
              <a:rPr lang="en-US"/>
              <a:t>Click to edit Master title style</a:t>
            </a:r>
            <a:endParaRPr lang="en-ZA"/>
          </a:p>
        </p:txBody>
      </p:sp>
      <p:sp>
        <p:nvSpPr>
          <p:cNvPr id="13" name="Text Placeholder 2">
            <a:extLst>
              <a:ext uri="{FF2B5EF4-FFF2-40B4-BE49-F238E27FC236}">
                <a16:creationId xmlns:a16="http://schemas.microsoft.com/office/drawing/2014/main" id="{A4CA9FD8-D2C3-4837-85B4-F041BABADDC3}"/>
              </a:ext>
            </a:extLst>
          </p:cNvPr>
          <p:cNvSpPr>
            <a:spLocks noGrp="1"/>
          </p:cNvSpPr>
          <p:nvPr>
            <p:ph type="body" idx="1"/>
          </p:nvPr>
        </p:nvSpPr>
        <p:spPr>
          <a:xfrm>
            <a:off x="871175" y="2170285"/>
            <a:ext cx="12907528" cy="5165815"/>
          </a:xfrm>
        </p:spPr>
        <p:txBody>
          <a:bodyPr/>
          <a:lstStyle>
            <a:lvl1pPr marL="411463" indent="-411463">
              <a:buClr>
                <a:srgbClr val="00ADEE"/>
              </a:buClr>
              <a:buFont typeface="Calibri" panose="020F0502020204030204" pitchFamily="34" charset="0"/>
              <a:buChar char="֎"/>
              <a:defRPr sz="2880">
                <a:solidFill>
                  <a:srgbClr val="636464"/>
                </a:solidFill>
              </a:defRPr>
            </a:lvl1pPr>
            <a:lvl2pPr marL="548618" indent="0">
              <a:buNone/>
              <a:defRPr sz="2400">
                <a:solidFill>
                  <a:schemeClr val="tx1">
                    <a:tint val="75000"/>
                  </a:schemeClr>
                </a:solidFill>
              </a:defRPr>
            </a:lvl2pPr>
            <a:lvl3pPr marL="1097236" indent="0">
              <a:buNone/>
              <a:defRPr sz="2160">
                <a:solidFill>
                  <a:schemeClr val="tx1">
                    <a:tint val="75000"/>
                  </a:schemeClr>
                </a:solidFill>
              </a:defRPr>
            </a:lvl3pPr>
            <a:lvl4pPr marL="1645854" indent="0">
              <a:buNone/>
              <a:defRPr sz="1920">
                <a:solidFill>
                  <a:schemeClr val="tx1">
                    <a:tint val="75000"/>
                  </a:schemeClr>
                </a:solidFill>
              </a:defRPr>
            </a:lvl4pPr>
            <a:lvl5pPr marL="2194472" indent="0">
              <a:buNone/>
              <a:defRPr sz="1920">
                <a:solidFill>
                  <a:schemeClr val="tx1">
                    <a:tint val="75000"/>
                  </a:schemeClr>
                </a:solidFill>
              </a:defRPr>
            </a:lvl5pPr>
            <a:lvl6pPr marL="2743091" indent="0">
              <a:buNone/>
              <a:defRPr sz="1920">
                <a:solidFill>
                  <a:schemeClr val="tx1">
                    <a:tint val="75000"/>
                  </a:schemeClr>
                </a:solidFill>
              </a:defRPr>
            </a:lvl6pPr>
            <a:lvl7pPr marL="3291708" indent="0">
              <a:buNone/>
              <a:defRPr sz="1920">
                <a:solidFill>
                  <a:schemeClr val="tx1">
                    <a:tint val="75000"/>
                  </a:schemeClr>
                </a:solidFill>
              </a:defRPr>
            </a:lvl7pPr>
            <a:lvl8pPr marL="3840326" indent="0">
              <a:buNone/>
              <a:defRPr sz="1920">
                <a:solidFill>
                  <a:schemeClr val="tx1">
                    <a:tint val="75000"/>
                  </a:schemeClr>
                </a:solidFill>
              </a:defRPr>
            </a:lvl8pPr>
            <a:lvl9pPr marL="4388945" indent="0">
              <a:buNone/>
              <a:defRPr sz="1920">
                <a:solidFill>
                  <a:schemeClr val="tx1">
                    <a:tint val="75000"/>
                  </a:schemeClr>
                </a:solidFill>
              </a:defRPr>
            </a:lvl9pPr>
          </a:lstStyle>
          <a:p>
            <a:pPr lvl="0"/>
            <a:r>
              <a:rPr lang="en-US"/>
              <a:t>Click to edit Master text styles</a:t>
            </a:r>
          </a:p>
        </p:txBody>
      </p:sp>
      <p:pic>
        <p:nvPicPr>
          <p:cNvPr id="4" name="Picture 3">
            <a:extLst>
              <a:ext uri="{FF2B5EF4-FFF2-40B4-BE49-F238E27FC236}">
                <a16:creationId xmlns:a16="http://schemas.microsoft.com/office/drawing/2014/main" id="{5EF1233F-67DF-4052-BFD7-11667619218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572" y="7766188"/>
            <a:ext cx="14773052" cy="523555"/>
          </a:xfrm>
          <a:prstGeom prst="rect">
            <a:avLst/>
          </a:prstGeom>
        </p:spPr>
      </p:pic>
    </p:spTree>
    <p:extLst>
      <p:ext uri="{BB962C8B-B14F-4D97-AF65-F5344CB8AC3E}">
        <p14:creationId xmlns:p14="http://schemas.microsoft.com/office/powerpoint/2010/main" val="328131209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_Picture with Caption">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D7895534-0313-4BD6-83B7-0C59FAAB2BC0}"/>
              </a:ext>
            </a:extLst>
          </p:cNvPr>
          <p:cNvSpPr>
            <a:spLocks noGrp="1"/>
          </p:cNvSpPr>
          <p:nvPr>
            <p:ph type="title"/>
          </p:nvPr>
        </p:nvSpPr>
        <p:spPr>
          <a:xfrm>
            <a:off x="871175" y="558962"/>
            <a:ext cx="12907528" cy="1103029"/>
          </a:xfrm>
        </p:spPr>
        <p:txBody>
          <a:bodyPr>
            <a:normAutofit/>
          </a:bodyPr>
          <a:lstStyle>
            <a:lvl1pPr>
              <a:defRPr sz="3360" b="1">
                <a:solidFill>
                  <a:srgbClr val="00ADEE"/>
                </a:solidFill>
                <a:latin typeface="Arial Black" panose="020B0A04020102020204" pitchFamily="34" charset="0"/>
              </a:defRPr>
            </a:lvl1pPr>
          </a:lstStyle>
          <a:p>
            <a:r>
              <a:rPr lang="en-US"/>
              <a:t>Click to edit Master title style</a:t>
            </a:r>
            <a:endParaRPr lang="en-ZA"/>
          </a:p>
        </p:txBody>
      </p:sp>
      <p:sp>
        <p:nvSpPr>
          <p:cNvPr id="13" name="Text Placeholder 2">
            <a:extLst>
              <a:ext uri="{FF2B5EF4-FFF2-40B4-BE49-F238E27FC236}">
                <a16:creationId xmlns:a16="http://schemas.microsoft.com/office/drawing/2014/main" id="{A4CA9FD8-D2C3-4837-85B4-F041BABADDC3}"/>
              </a:ext>
            </a:extLst>
          </p:cNvPr>
          <p:cNvSpPr>
            <a:spLocks noGrp="1"/>
          </p:cNvSpPr>
          <p:nvPr>
            <p:ph type="body" idx="1"/>
          </p:nvPr>
        </p:nvSpPr>
        <p:spPr>
          <a:xfrm>
            <a:off x="871175" y="2170285"/>
            <a:ext cx="12907528" cy="5165815"/>
          </a:xfrm>
        </p:spPr>
        <p:txBody>
          <a:bodyPr/>
          <a:lstStyle>
            <a:lvl1pPr marL="411463" indent="-411463">
              <a:buClr>
                <a:srgbClr val="00ADEE"/>
              </a:buClr>
              <a:buFont typeface="Calibri" panose="020F0502020204030204" pitchFamily="34" charset="0"/>
              <a:buChar char="֎"/>
              <a:defRPr sz="2880">
                <a:solidFill>
                  <a:srgbClr val="636464"/>
                </a:solidFill>
              </a:defRPr>
            </a:lvl1pPr>
            <a:lvl2pPr marL="548618" indent="0">
              <a:buNone/>
              <a:defRPr sz="2400">
                <a:solidFill>
                  <a:schemeClr val="tx1">
                    <a:tint val="75000"/>
                  </a:schemeClr>
                </a:solidFill>
              </a:defRPr>
            </a:lvl2pPr>
            <a:lvl3pPr marL="1097236" indent="0">
              <a:buNone/>
              <a:defRPr sz="2160">
                <a:solidFill>
                  <a:schemeClr val="tx1">
                    <a:tint val="75000"/>
                  </a:schemeClr>
                </a:solidFill>
              </a:defRPr>
            </a:lvl3pPr>
            <a:lvl4pPr marL="1645854" indent="0">
              <a:buNone/>
              <a:defRPr sz="1920">
                <a:solidFill>
                  <a:schemeClr val="tx1">
                    <a:tint val="75000"/>
                  </a:schemeClr>
                </a:solidFill>
              </a:defRPr>
            </a:lvl4pPr>
            <a:lvl5pPr marL="2194472" indent="0">
              <a:buNone/>
              <a:defRPr sz="1920">
                <a:solidFill>
                  <a:schemeClr val="tx1">
                    <a:tint val="75000"/>
                  </a:schemeClr>
                </a:solidFill>
              </a:defRPr>
            </a:lvl5pPr>
            <a:lvl6pPr marL="2743091" indent="0">
              <a:buNone/>
              <a:defRPr sz="1920">
                <a:solidFill>
                  <a:schemeClr val="tx1">
                    <a:tint val="75000"/>
                  </a:schemeClr>
                </a:solidFill>
              </a:defRPr>
            </a:lvl6pPr>
            <a:lvl7pPr marL="3291708" indent="0">
              <a:buNone/>
              <a:defRPr sz="1920">
                <a:solidFill>
                  <a:schemeClr val="tx1">
                    <a:tint val="75000"/>
                  </a:schemeClr>
                </a:solidFill>
              </a:defRPr>
            </a:lvl7pPr>
            <a:lvl8pPr marL="3840326" indent="0">
              <a:buNone/>
              <a:defRPr sz="1920">
                <a:solidFill>
                  <a:schemeClr val="tx1">
                    <a:tint val="75000"/>
                  </a:schemeClr>
                </a:solidFill>
              </a:defRPr>
            </a:lvl8pPr>
            <a:lvl9pPr marL="4388945" indent="0">
              <a:buNone/>
              <a:defRPr sz="1920">
                <a:solidFill>
                  <a:schemeClr val="tx1">
                    <a:tint val="75000"/>
                  </a:schemeClr>
                </a:solidFill>
              </a:defRPr>
            </a:lvl9pPr>
          </a:lstStyle>
          <a:p>
            <a:pPr lvl="0"/>
            <a:r>
              <a:rPr lang="en-US"/>
              <a:t>Click to edit Master text styles</a:t>
            </a:r>
          </a:p>
        </p:txBody>
      </p:sp>
      <p:pic>
        <p:nvPicPr>
          <p:cNvPr id="6" name="Picture 5">
            <a:extLst>
              <a:ext uri="{FF2B5EF4-FFF2-40B4-BE49-F238E27FC236}">
                <a16:creationId xmlns:a16="http://schemas.microsoft.com/office/drawing/2014/main" id="{D7393771-7195-460D-8F40-8CB88EEF026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153511" y="-84619"/>
            <a:ext cx="540937" cy="8404771"/>
          </a:xfrm>
          <a:prstGeom prst="rect">
            <a:avLst/>
          </a:prstGeom>
        </p:spPr>
      </p:pic>
    </p:spTree>
    <p:extLst>
      <p:ext uri="{BB962C8B-B14F-4D97-AF65-F5344CB8AC3E}">
        <p14:creationId xmlns:p14="http://schemas.microsoft.com/office/powerpoint/2010/main" val="15621229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01">
    <p:spTree>
      <p:nvGrpSpPr>
        <p:cNvPr id="1" name=""/>
        <p:cNvGrpSpPr/>
        <p:nvPr/>
      </p:nvGrpSpPr>
      <p:grpSpPr>
        <a:xfrm>
          <a:off x="0" y="0"/>
          <a:ext cx="0" cy="0"/>
          <a:chOff x="0" y="0"/>
          <a:chExt cx="0" cy="0"/>
        </a:xfrm>
      </p:grpSpPr>
      <p:pic>
        <p:nvPicPr>
          <p:cNvPr id="7" name="Picture 4" descr="Z:\Mediamark\4154 MM PPT Presentation\Exports ST2\Elements\Asset 4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484"/>
            <a:ext cx="14630400" cy="822960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Z:\Mediamark\4154 MM PPT Presentation\Exports ST2\Elements\Asset 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557"/>
            <a:ext cx="8575675" cy="82296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Z:\Mediamark\4154 MM PPT Presentation\Exports ST2\Elements\Asset 5.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921197" y="3003067"/>
            <a:ext cx="4441825" cy="2222500"/>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p:cNvCxnSpPr/>
          <p:nvPr userDrawn="1"/>
        </p:nvCxnSpPr>
        <p:spPr>
          <a:xfrm flipV="1">
            <a:off x="13764992" y="557"/>
            <a:ext cx="0" cy="822904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Rounded Rectangle 12"/>
          <p:cNvSpPr/>
          <p:nvPr userDrawn="1"/>
        </p:nvSpPr>
        <p:spPr>
          <a:xfrm>
            <a:off x="13707842" y="6019800"/>
            <a:ext cx="114300" cy="881737"/>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mj-lt"/>
            </a:endParaRPr>
          </a:p>
        </p:txBody>
      </p:sp>
      <p:sp>
        <p:nvSpPr>
          <p:cNvPr id="17" name="Text Placeholder 16"/>
          <p:cNvSpPr>
            <a:spLocks noGrp="1"/>
          </p:cNvSpPr>
          <p:nvPr>
            <p:ph type="body" sz="quarter" idx="11" hasCustomPrompt="1"/>
          </p:nvPr>
        </p:nvSpPr>
        <p:spPr>
          <a:xfrm>
            <a:off x="8534400" y="5867400"/>
            <a:ext cx="4953000" cy="1029692"/>
          </a:xfrm>
        </p:spPr>
        <p:txBody>
          <a:bodyPr>
            <a:noAutofit/>
          </a:bodyPr>
          <a:lstStyle>
            <a:lvl1pPr marL="0" indent="0" algn="r">
              <a:buNone/>
              <a:defRPr sz="3400" b="1">
                <a:solidFill>
                  <a:schemeClr val="bg1"/>
                </a:solidFill>
                <a:latin typeface="+mn-lt"/>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PLACE FOR THE PRESENTATION TITLE</a:t>
            </a:r>
          </a:p>
        </p:txBody>
      </p:sp>
      <p:sp>
        <p:nvSpPr>
          <p:cNvPr id="9" name="Text Placeholder 16">
            <a:extLst>
              <a:ext uri="{FF2B5EF4-FFF2-40B4-BE49-F238E27FC236}">
                <a16:creationId xmlns:a16="http://schemas.microsoft.com/office/drawing/2014/main" id="{FA7804AF-F64D-3306-A0EC-4466A5C9E009}"/>
              </a:ext>
            </a:extLst>
          </p:cNvPr>
          <p:cNvSpPr>
            <a:spLocks noGrp="1"/>
          </p:cNvSpPr>
          <p:nvPr>
            <p:ph type="body" sz="quarter" idx="12" hasCustomPrompt="1"/>
          </p:nvPr>
        </p:nvSpPr>
        <p:spPr>
          <a:xfrm>
            <a:off x="8534400" y="7047595"/>
            <a:ext cx="4953000" cy="343805"/>
          </a:xfrm>
        </p:spPr>
        <p:txBody>
          <a:bodyPr>
            <a:noAutofit/>
          </a:bodyPr>
          <a:lstStyle>
            <a:lvl1pPr marL="0" indent="0" algn="r">
              <a:buNone/>
              <a:defRPr sz="2000" b="0">
                <a:solidFill>
                  <a:schemeClr val="bg1"/>
                </a:solidFill>
                <a:latin typeface="+mn-lt"/>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2022</a:t>
            </a:r>
          </a:p>
        </p:txBody>
      </p:sp>
    </p:spTree>
    <p:extLst>
      <p:ext uri="{BB962C8B-B14F-4D97-AF65-F5344CB8AC3E}">
        <p14:creationId xmlns:p14="http://schemas.microsoft.com/office/powerpoint/2010/main" val="180078217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Slide 02">
    <p:spTree>
      <p:nvGrpSpPr>
        <p:cNvPr id="1" name=""/>
        <p:cNvGrpSpPr/>
        <p:nvPr/>
      </p:nvGrpSpPr>
      <p:grpSpPr>
        <a:xfrm>
          <a:off x="0" y="0"/>
          <a:ext cx="0" cy="0"/>
          <a:chOff x="0" y="0"/>
          <a:chExt cx="0" cy="0"/>
        </a:xfrm>
      </p:grpSpPr>
      <p:pic>
        <p:nvPicPr>
          <p:cNvPr id="7" name="Picture 3" descr="Z:\Mediamark\4154 MM PPT Presentation\Exports ST2\Elements\Asset 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004175" y="0"/>
            <a:ext cx="6626225" cy="56007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Z:\Mediamark\4154 MM PPT Presentation\Exports ST2\Elements\Asset 1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335893" y="6856895"/>
            <a:ext cx="4718050" cy="790575"/>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p:cNvCxnSpPr/>
          <p:nvPr userDrawn="1"/>
        </p:nvCxnSpPr>
        <p:spPr>
          <a:xfrm>
            <a:off x="4556213"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1" name="Rounded Rectangle 10"/>
          <p:cNvSpPr/>
          <p:nvPr userDrawn="1"/>
        </p:nvSpPr>
        <p:spPr>
          <a:xfrm rot="5400000">
            <a:off x="5849604"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mj-lt"/>
            </a:endParaRPr>
          </a:p>
        </p:txBody>
      </p:sp>
      <p:sp>
        <p:nvSpPr>
          <p:cNvPr id="12" name="Rectangle 11"/>
          <p:cNvSpPr/>
          <p:nvPr userDrawn="1"/>
        </p:nvSpPr>
        <p:spPr>
          <a:xfrm>
            <a:off x="3637153" y="0"/>
            <a:ext cx="91906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6" name="Picture Placeholder 15"/>
          <p:cNvSpPr>
            <a:spLocks noGrp="1"/>
          </p:cNvSpPr>
          <p:nvPr>
            <p:ph type="pic" sz="quarter" idx="12"/>
          </p:nvPr>
        </p:nvSpPr>
        <p:spPr>
          <a:xfrm>
            <a:off x="0" y="0"/>
            <a:ext cx="3636963" cy="8229600"/>
          </a:xfrm>
          <a:ln>
            <a:noFill/>
          </a:ln>
        </p:spPr>
        <p:txBody>
          <a:bodyPr/>
          <a:lstStyle/>
          <a:p>
            <a:r>
              <a:rPr lang="en-US"/>
              <a:t>Click icon to add picture</a:t>
            </a:r>
            <a:endParaRPr lang="en-ZA"/>
          </a:p>
        </p:txBody>
      </p:sp>
      <p:sp>
        <p:nvSpPr>
          <p:cNvPr id="13" name="Text Placeholder 16"/>
          <p:cNvSpPr>
            <a:spLocks noGrp="1"/>
          </p:cNvSpPr>
          <p:nvPr>
            <p:ph type="body" sz="quarter" idx="13" hasCustomPrompt="1"/>
          </p:nvPr>
        </p:nvSpPr>
        <p:spPr>
          <a:xfrm>
            <a:off x="5149971" y="5085854"/>
            <a:ext cx="4953000" cy="1029692"/>
          </a:xfrm>
        </p:spPr>
        <p:txBody>
          <a:bodyPr>
            <a:noAutofit/>
          </a:bodyPr>
          <a:lstStyle>
            <a:lvl1pPr marL="0" indent="0" algn="l">
              <a:buNone/>
              <a:defRPr sz="3400" b="1">
                <a:solidFill>
                  <a:schemeClr val="tx1">
                    <a:lumMod val="95000"/>
                    <a:lumOff val="5000"/>
                  </a:schemeClr>
                </a:solidFill>
                <a:latin typeface="+mj-lt"/>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PLACE FOR THE PRESENTATION TITLE</a:t>
            </a:r>
          </a:p>
        </p:txBody>
      </p:sp>
    </p:spTree>
    <p:extLst>
      <p:ext uri="{BB962C8B-B14F-4D97-AF65-F5344CB8AC3E}">
        <p14:creationId xmlns:p14="http://schemas.microsoft.com/office/powerpoint/2010/main" val="15839816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Slide 03">
    <p:spTree>
      <p:nvGrpSpPr>
        <p:cNvPr id="1" name=""/>
        <p:cNvGrpSpPr/>
        <p:nvPr/>
      </p:nvGrpSpPr>
      <p:grpSpPr>
        <a:xfrm>
          <a:off x="0" y="0"/>
          <a:ext cx="0" cy="0"/>
          <a:chOff x="0" y="0"/>
          <a:chExt cx="0" cy="0"/>
        </a:xfrm>
      </p:grpSpPr>
      <p:pic>
        <p:nvPicPr>
          <p:cNvPr id="9" name="Picture 2" descr="Z:\Mediamark\4154 MM PPT Presentation\Exports ST2\Elements\Asset 1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022162" y="6856895"/>
            <a:ext cx="4718050" cy="790575"/>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p:cNvCxnSpPr/>
          <p:nvPr userDrawn="1"/>
        </p:nvCxnSpPr>
        <p:spPr>
          <a:xfrm>
            <a:off x="6242482"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1" name="Rounded Rectangle 10"/>
          <p:cNvSpPr/>
          <p:nvPr userDrawn="1"/>
        </p:nvSpPr>
        <p:spPr>
          <a:xfrm rot="5400000">
            <a:off x="7535873"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Rectangle 11"/>
          <p:cNvSpPr/>
          <p:nvPr userDrawn="1"/>
        </p:nvSpPr>
        <p:spPr>
          <a:xfrm>
            <a:off x="5320649" y="0"/>
            <a:ext cx="91906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6" name="Picture Placeholder 15"/>
          <p:cNvSpPr>
            <a:spLocks noGrp="1"/>
          </p:cNvSpPr>
          <p:nvPr>
            <p:ph type="pic" sz="quarter" idx="12"/>
          </p:nvPr>
        </p:nvSpPr>
        <p:spPr>
          <a:xfrm>
            <a:off x="0" y="0"/>
            <a:ext cx="5321300" cy="8229600"/>
          </a:xfrm>
        </p:spPr>
        <p:txBody>
          <a:bodyPr/>
          <a:lstStyle/>
          <a:p>
            <a:r>
              <a:rPr lang="en-US"/>
              <a:t>Click icon to add picture</a:t>
            </a:r>
            <a:endParaRPr lang="en-ZA"/>
          </a:p>
        </p:txBody>
      </p:sp>
      <p:sp>
        <p:nvSpPr>
          <p:cNvPr id="17" name="Text Placeholder 16"/>
          <p:cNvSpPr>
            <a:spLocks noGrp="1"/>
          </p:cNvSpPr>
          <p:nvPr>
            <p:ph type="body" sz="quarter" idx="13" hasCustomPrompt="1"/>
          </p:nvPr>
        </p:nvSpPr>
        <p:spPr>
          <a:xfrm>
            <a:off x="6904687" y="5085854"/>
            <a:ext cx="4953000" cy="1029692"/>
          </a:xfrm>
        </p:spPr>
        <p:txBody>
          <a:bodyPr>
            <a:noAutofit/>
          </a:bodyPr>
          <a:lstStyle>
            <a:lvl1pPr marL="0" indent="0" algn="l">
              <a:buNone/>
              <a:defRPr sz="3400" b="1">
                <a:solidFill>
                  <a:schemeClr val="tx1">
                    <a:lumMod val="95000"/>
                    <a:lumOff val="5000"/>
                  </a:schemeClr>
                </a:solidFill>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PLACE FOR THE PRESENTATION TITLE</a:t>
            </a:r>
          </a:p>
        </p:txBody>
      </p:sp>
    </p:spTree>
    <p:extLst>
      <p:ext uri="{BB962C8B-B14F-4D97-AF65-F5344CB8AC3E}">
        <p14:creationId xmlns:p14="http://schemas.microsoft.com/office/powerpoint/2010/main" val="37377094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Slide 04">
    <p:spTree>
      <p:nvGrpSpPr>
        <p:cNvPr id="1" name=""/>
        <p:cNvGrpSpPr/>
        <p:nvPr/>
      </p:nvGrpSpPr>
      <p:grpSpPr>
        <a:xfrm>
          <a:off x="0" y="0"/>
          <a:ext cx="0" cy="0"/>
          <a:chOff x="0" y="0"/>
          <a:chExt cx="0" cy="0"/>
        </a:xfrm>
      </p:grpSpPr>
      <p:pic>
        <p:nvPicPr>
          <p:cNvPr id="5" name="Picture 2" descr="Z:\Mediamark\4154 MM PPT Presentation\Exports ST2\Elements\Asset 1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61767" y="6856895"/>
            <a:ext cx="4718050" cy="790575"/>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p:cNvCxnSpPr/>
          <p:nvPr userDrawn="1"/>
        </p:nvCxnSpPr>
        <p:spPr>
          <a:xfrm>
            <a:off x="-17913" y="6464960"/>
            <a:ext cx="14648313"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7" name="Rounded Rectangle 6"/>
          <p:cNvSpPr/>
          <p:nvPr userDrawn="1"/>
        </p:nvSpPr>
        <p:spPr>
          <a:xfrm rot="5400000">
            <a:off x="1275478"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Rectangle 7"/>
          <p:cNvSpPr/>
          <p:nvPr userDrawn="1"/>
        </p:nvSpPr>
        <p:spPr>
          <a:xfrm rot="5400000">
            <a:off x="6855670" y="-3358680"/>
            <a:ext cx="919060" cy="14630399"/>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Text Placeholder 16"/>
          <p:cNvSpPr>
            <a:spLocks noGrp="1"/>
          </p:cNvSpPr>
          <p:nvPr>
            <p:ph type="body" sz="quarter" idx="13" hasCustomPrompt="1"/>
          </p:nvPr>
        </p:nvSpPr>
        <p:spPr>
          <a:xfrm>
            <a:off x="674385" y="5085854"/>
            <a:ext cx="4953000" cy="1029692"/>
          </a:xfrm>
        </p:spPr>
        <p:txBody>
          <a:bodyPr>
            <a:noAutofit/>
          </a:bodyPr>
          <a:lstStyle>
            <a:lvl1pPr marL="0" indent="0" algn="l">
              <a:buNone/>
              <a:defRPr sz="3400" b="1">
                <a:solidFill>
                  <a:schemeClr val="tx1">
                    <a:lumMod val="95000"/>
                    <a:lumOff val="5000"/>
                  </a:schemeClr>
                </a:solidFill>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PLACE FOR THE PRESENTATION TITLE</a:t>
            </a:r>
          </a:p>
        </p:txBody>
      </p:sp>
      <p:sp>
        <p:nvSpPr>
          <p:cNvPr id="11" name="Picture Placeholder 10"/>
          <p:cNvSpPr>
            <a:spLocks noGrp="1"/>
          </p:cNvSpPr>
          <p:nvPr>
            <p:ph type="pic" sz="quarter" idx="14"/>
          </p:nvPr>
        </p:nvSpPr>
        <p:spPr>
          <a:xfrm>
            <a:off x="-17463" y="0"/>
            <a:ext cx="14647863" cy="3497263"/>
          </a:xfrm>
        </p:spPr>
        <p:txBody>
          <a:bodyPr/>
          <a:lstStyle/>
          <a:p>
            <a:r>
              <a:rPr lang="en-US"/>
              <a:t>Click icon to add picture</a:t>
            </a:r>
            <a:endParaRPr lang="en-ZA"/>
          </a:p>
        </p:txBody>
      </p:sp>
    </p:spTree>
    <p:extLst>
      <p:ext uri="{BB962C8B-B14F-4D97-AF65-F5344CB8AC3E}">
        <p14:creationId xmlns:p14="http://schemas.microsoft.com/office/powerpoint/2010/main" val="40756891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Slide 05">
    <p:spTree>
      <p:nvGrpSpPr>
        <p:cNvPr id="1" name=""/>
        <p:cNvGrpSpPr/>
        <p:nvPr/>
      </p:nvGrpSpPr>
      <p:grpSpPr>
        <a:xfrm>
          <a:off x="0" y="0"/>
          <a:ext cx="0" cy="0"/>
          <a:chOff x="0" y="0"/>
          <a:chExt cx="0" cy="0"/>
        </a:xfrm>
      </p:grpSpPr>
      <p:pic>
        <p:nvPicPr>
          <p:cNvPr id="6" name="Picture 3" descr="Z:\Mediamark\4154 MM PPT Presentation\Exports ST2\Elements\Asset 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004175" y="0"/>
            <a:ext cx="6626225" cy="56007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Z:\Mediamark\4154 MM PPT Presentation\Exports ST2\Elements\Asset 1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91860" y="6856895"/>
            <a:ext cx="4718050" cy="790575"/>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p:cNvCxnSpPr/>
          <p:nvPr userDrawn="1"/>
        </p:nvCxnSpPr>
        <p:spPr>
          <a:xfrm>
            <a:off x="12180"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0" name="Rounded Rectangle 9"/>
          <p:cNvSpPr/>
          <p:nvPr userDrawn="1"/>
        </p:nvSpPr>
        <p:spPr>
          <a:xfrm rot="5400000">
            <a:off x="1305571"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Text Placeholder 16"/>
          <p:cNvSpPr>
            <a:spLocks noGrp="1"/>
          </p:cNvSpPr>
          <p:nvPr>
            <p:ph type="body" sz="quarter" idx="13" hasCustomPrompt="1"/>
          </p:nvPr>
        </p:nvSpPr>
        <p:spPr>
          <a:xfrm>
            <a:off x="674385" y="5085854"/>
            <a:ext cx="4953000" cy="1029692"/>
          </a:xfrm>
        </p:spPr>
        <p:txBody>
          <a:bodyPr>
            <a:noAutofit/>
          </a:bodyPr>
          <a:lstStyle>
            <a:lvl1pPr marL="0" indent="0" algn="l">
              <a:buNone/>
              <a:defRPr sz="3400" b="1">
                <a:solidFill>
                  <a:schemeClr val="tx1">
                    <a:lumMod val="95000"/>
                    <a:lumOff val="5000"/>
                  </a:schemeClr>
                </a:solidFill>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PLACE FOR THE PRESENTATION TITLE</a:t>
            </a:r>
          </a:p>
        </p:txBody>
      </p:sp>
    </p:spTree>
    <p:extLst>
      <p:ext uri="{BB962C8B-B14F-4D97-AF65-F5344CB8AC3E}">
        <p14:creationId xmlns:p14="http://schemas.microsoft.com/office/powerpoint/2010/main" val="165309478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Slide 06">
    <p:spTree>
      <p:nvGrpSpPr>
        <p:cNvPr id="1" name=""/>
        <p:cNvGrpSpPr/>
        <p:nvPr/>
      </p:nvGrpSpPr>
      <p:grpSpPr>
        <a:xfrm>
          <a:off x="0" y="0"/>
          <a:ext cx="0" cy="0"/>
          <a:chOff x="0" y="0"/>
          <a:chExt cx="0" cy="0"/>
        </a:xfrm>
      </p:grpSpPr>
      <p:sp>
        <p:nvSpPr>
          <p:cNvPr id="15" name="Picture Placeholder 14"/>
          <p:cNvSpPr>
            <a:spLocks noGrp="1"/>
          </p:cNvSpPr>
          <p:nvPr>
            <p:ph type="pic" sz="quarter" idx="12"/>
          </p:nvPr>
        </p:nvSpPr>
        <p:spPr>
          <a:xfrm>
            <a:off x="0" y="0"/>
            <a:ext cx="5321300" cy="8229600"/>
          </a:xfrm>
        </p:spPr>
        <p:txBody>
          <a:bodyPr/>
          <a:lstStyle/>
          <a:p>
            <a:r>
              <a:rPr lang="en-US"/>
              <a:t>Click icon to add picture</a:t>
            </a:r>
            <a:endParaRPr lang="en-ZA"/>
          </a:p>
        </p:txBody>
      </p:sp>
      <p:pic>
        <p:nvPicPr>
          <p:cNvPr id="6" name="Picture 2" descr="Z:\Mediamark\4154 MM PPT Presentation\Exports ST2\Elements\Asset 1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022162" y="6856895"/>
            <a:ext cx="4718050" cy="790575"/>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Connector 6"/>
          <p:cNvCxnSpPr/>
          <p:nvPr userDrawn="1"/>
        </p:nvCxnSpPr>
        <p:spPr>
          <a:xfrm>
            <a:off x="6242482"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8" name="Rounded Rectangle 7"/>
          <p:cNvSpPr/>
          <p:nvPr userDrawn="1"/>
        </p:nvSpPr>
        <p:spPr>
          <a:xfrm rot="5400000">
            <a:off x="7535873"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Rectangle 8"/>
          <p:cNvSpPr/>
          <p:nvPr userDrawn="1"/>
        </p:nvSpPr>
        <p:spPr>
          <a:xfrm>
            <a:off x="5320649" y="0"/>
            <a:ext cx="91906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1" name="Picture 2" descr="Z:\Mediamark\4154 MM PPT Presentation\Exports ST2\Elements\Asset 2.pn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t="50000"/>
          <a:stretch/>
        </p:blipFill>
        <p:spPr bwMode="auto">
          <a:xfrm>
            <a:off x="3509937" y="0"/>
            <a:ext cx="5760007" cy="2880003"/>
          </a:xfrm>
          <a:prstGeom prst="rect">
            <a:avLst/>
          </a:prstGeom>
          <a:noFill/>
          <a:extLst>
            <a:ext uri="{909E8E84-426E-40DD-AFC4-6F175D3DCCD1}">
              <a14:hiddenFill xmlns:a14="http://schemas.microsoft.com/office/drawing/2010/main">
                <a:solidFill>
                  <a:srgbClr val="FFFFFF"/>
                </a:solidFill>
              </a14:hiddenFill>
            </a:ext>
          </a:extLst>
        </p:spPr>
      </p:pic>
      <p:sp>
        <p:nvSpPr>
          <p:cNvPr id="12" name="Rounded Rectangle 11"/>
          <p:cNvSpPr/>
          <p:nvPr userDrawn="1"/>
        </p:nvSpPr>
        <p:spPr>
          <a:xfrm>
            <a:off x="14179550" y="0"/>
            <a:ext cx="45138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6" name="Text Placeholder 16"/>
          <p:cNvSpPr>
            <a:spLocks noGrp="1"/>
          </p:cNvSpPr>
          <p:nvPr>
            <p:ph type="body" sz="quarter" idx="13" hasCustomPrompt="1"/>
          </p:nvPr>
        </p:nvSpPr>
        <p:spPr>
          <a:xfrm>
            <a:off x="6904687" y="5085854"/>
            <a:ext cx="4953000" cy="1029692"/>
          </a:xfrm>
        </p:spPr>
        <p:txBody>
          <a:bodyPr>
            <a:noAutofit/>
          </a:bodyPr>
          <a:lstStyle>
            <a:lvl1pPr marL="0" indent="0" algn="l">
              <a:buNone/>
              <a:defRPr sz="3400" b="1">
                <a:solidFill>
                  <a:schemeClr val="tx1">
                    <a:lumMod val="95000"/>
                    <a:lumOff val="5000"/>
                  </a:schemeClr>
                </a:solidFill>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PLACE FOR THE PRESENTATION TITLE</a:t>
            </a:r>
          </a:p>
        </p:txBody>
      </p:sp>
    </p:spTree>
    <p:extLst>
      <p:ext uri="{BB962C8B-B14F-4D97-AF65-F5344CB8AC3E}">
        <p14:creationId xmlns:p14="http://schemas.microsoft.com/office/powerpoint/2010/main" val="138891382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Slide 07">
    <p:spTree>
      <p:nvGrpSpPr>
        <p:cNvPr id="1" name=""/>
        <p:cNvGrpSpPr/>
        <p:nvPr/>
      </p:nvGrpSpPr>
      <p:grpSpPr>
        <a:xfrm>
          <a:off x="0" y="0"/>
          <a:ext cx="0" cy="0"/>
          <a:chOff x="0" y="0"/>
          <a:chExt cx="0" cy="0"/>
        </a:xfrm>
      </p:grpSpPr>
      <p:pic>
        <p:nvPicPr>
          <p:cNvPr id="7" name="Picture 2" descr="Z:\Mediamark\4154 MM PPT Presentation\Exports ST2\Elements\Asset 1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91860" y="6856895"/>
            <a:ext cx="4718050" cy="790575"/>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p:cNvCxnSpPr/>
          <p:nvPr userDrawn="1"/>
        </p:nvCxnSpPr>
        <p:spPr>
          <a:xfrm>
            <a:off x="12180"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9" name="Rounded Rectangle 8"/>
          <p:cNvSpPr/>
          <p:nvPr userDrawn="1"/>
        </p:nvSpPr>
        <p:spPr>
          <a:xfrm rot="5400000">
            <a:off x="1305571"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0" name="Picture 2" descr="Z:\Mediamark\4154 MM PPT Presentation\Exports ST2\Elements\Asset 2.pn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t="33084" r="31846"/>
          <a:stretch/>
        </p:blipFill>
        <p:spPr bwMode="auto">
          <a:xfrm>
            <a:off x="9794509" y="0"/>
            <a:ext cx="4836285" cy="4748442"/>
          </a:xfrm>
          <a:prstGeom prst="rect">
            <a:avLst/>
          </a:prstGeom>
          <a:noFill/>
          <a:extLst>
            <a:ext uri="{909E8E84-426E-40DD-AFC4-6F175D3DCCD1}">
              <a14:hiddenFill xmlns:a14="http://schemas.microsoft.com/office/drawing/2010/main">
                <a:solidFill>
                  <a:srgbClr val="FFFFFF"/>
                </a:solidFill>
              </a14:hiddenFill>
            </a:ext>
          </a:extLst>
        </p:spPr>
      </p:pic>
      <p:sp>
        <p:nvSpPr>
          <p:cNvPr id="12" name="Text Placeholder 16"/>
          <p:cNvSpPr>
            <a:spLocks noGrp="1"/>
          </p:cNvSpPr>
          <p:nvPr>
            <p:ph type="body" sz="quarter" idx="13" hasCustomPrompt="1"/>
          </p:nvPr>
        </p:nvSpPr>
        <p:spPr>
          <a:xfrm>
            <a:off x="674385" y="5085854"/>
            <a:ext cx="4953000" cy="1029692"/>
          </a:xfrm>
        </p:spPr>
        <p:txBody>
          <a:bodyPr>
            <a:noAutofit/>
          </a:bodyPr>
          <a:lstStyle>
            <a:lvl1pPr marL="0" indent="0" algn="l">
              <a:buNone/>
              <a:defRPr sz="3400" b="1">
                <a:solidFill>
                  <a:schemeClr val="tx1">
                    <a:lumMod val="95000"/>
                    <a:lumOff val="5000"/>
                  </a:schemeClr>
                </a:solidFill>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PLACE FOR THE PRESENTATION TITLE</a:t>
            </a:r>
          </a:p>
        </p:txBody>
      </p:sp>
    </p:spTree>
    <p:extLst>
      <p:ext uri="{BB962C8B-B14F-4D97-AF65-F5344CB8AC3E}">
        <p14:creationId xmlns:p14="http://schemas.microsoft.com/office/powerpoint/2010/main" val="390272726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ection Break 01">
    <p:bg>
      <p:bgRef idx="1001">
        <a:schemeClr val="bg1"/>
      </p:bgRef>
    </p:bg>
    <p:spTree>
      <p:nvGrpSpPr>
        <p:cNvPr id="1" name=""/>
        <p:cNvGrpSpPr/>
        <p:nvPr/>
      </p:nvGrpSpPr>
      <p:grpSpPr>
        <a:xfrm>
          <a:off x="0" y="0"/>
          <a:ext cx="0" cy="0"/>
          <a:chOff x="0" y="0"/>
          <a:chExt cx="0" cy="0"/>
        </a:xfrm>
      </p:grpSpPr>
      <p:sp>
        <p:nvSpPr>
          <p:cNvPr id="13" name="Picture Placeholder 12"/>
          <p:cNvSpPr>
            <a:spLocks noGrp="1"/>
          </p:cNvSpPr>
          <p:nvPr>
            <p:ph type="pic" sz="quarter" idx="10"/>
          </p:nvPr>
        </p:nvSpPr>
        <p:spPr>
          <a:xfrm>
            <a:off x="0" y="0"/>
            <a:ext cx="14630400" cy="8229600"/>
          </a:xfrm>
        </p:spPr>
        <p:txBody>
          <a:bodyPr/>
          <a:lstStyle/>
          <a:p>
            <a:r>
              <a:rPr lang="en-US"/>
              <a:t>Click icon to add picture</a:t>
            </a:r>
            <a:endParaRPr lang="en-ZA"/>
          </a:p>
        </p:txBody>
      </p:sp>
      <p:pic>
        <p:nvPicPr>
          <p:cNvPr id="7" name="Picture 3" descr="Z:\Mediamark\4154 MM PPT Presentation\Exports ST2\Elements\Asset 8.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35496"/>
          <a:stretch/>
        </p:blipFill>
        <p:spPr bwMode="auto">
          <a:xfrm>
            <a:off x="2857499" y="0"/>
            <a:ext cx="8915400" cy="575074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Z:\Mediamark\4154 MM PPT Presentation\Exports ST2\Elements\Asset 10.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743700" y="6903882"/>
            <a:ext cx="1143000" cy="774700"/>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p:cNvCxnSpPr/>
          <p:nvPr userDrawn="1"/>
        </p:nvCxnSpPr>
        <p:spPr>
          <a:xfrm flipH="1">
            <a:off x="0" y="7291232"/>
            <a:ext cx="6324600"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H="1">
            <a:off x="8305800" y="7291233"/>
            <a:ext cx="6324600"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 Placeholder 16"/>
          <p:cNvSpPr>
            <a:spLocks noGrp="1"/>
          </p:cNvSpPr>
          <p:nvPr>
            <p:ph type="body" sz="quarter" idx="13" hasCustomPrompt="1"/>
          </p:nvPr>
        </p:nvSpPr>
        <p:spPr>
          <a:xfrm>
            <a:off x="4838699" y="1524000"/>
            <a:ext cx="4953000" cy="1029692"/>
          </a:xfrm>
        </p:spPr>
        <p:txBody>
          <a:bodyPr anchor="ctr">
            <a:noAutofit/>
          </a:bodyPr>
          <a:lstStyle>
            <a:lvl1pPr marL="0" indent="0" algn="ctr">
              <a:buNone/>
              <a:defRPr sz="3400" b="1">
                <a:solidFill>
                  <a:schemeClr val="tx1">
                    <a:lumMod val="95000"/>
                    <a:lumOff val="5000"/>
                  </a:schemeClr>
                </a:solidFill>
                <a:latin typeface="+mn-lt"/>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THIS IS</a:t>
            </a:r>
            <a:br>
              <a:rPr lang="en-US"/>
            </a:br>
            <a:r>
              <a:rPr lang="en-US"/>
              <a:t>A SECTION BREAK</a:t>
            </a:r>
          </a:p>
        </p:txBody>
      </p:sp>
    </p:spTree>
    <p:extLst>
      <p:ext uri="{BB962C8B-B14F-4D97-AF65-F5344CB8AC3E}">
        <p14:creationId xmlns:p14="http://schemas.microsoft.com/office/powerpoint/2010/main" val="3891502370"/>
      </p:ext>
    </p:extLst>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ection Break 02">
    <p:spTree>
      <p:nvGrpSpPr>
        <p:cNvPr id="1" name=""/>
        <p:cNvGrpSpPr/>
        <p:nvPr/>
      </p:nvGrpSpPr>
      <p:grpSpPr>
        <a:xfrm>
          <a:off x="0" y="0"/>
          <a:ext cx="0" cy="0"/>
          <a:chOff x="0" y="0"/>
          <a:chExt cx="0" cy="0"/>
        </a:xfrm>
      </p:grpSpPr>
      <p:sp>
        <p:nvSpPr>
          <p:cNvPr id="13" name="Picture Placeholder 12"/>
          <p:cNvSpPr>
            <a:spLocks noGrp="1"/>
          </p:cNvSpPr>
          <p:nvPr>
            <p:ph type="pic" sz="quarter" idx="10"/>
          </p:nvPr>
        </p:nvSpPr>
        <p:spPr>
          <a:xfrm>
            <a:off x="0" y="0"/>
            <a:ext cx="14630400" cy="8229600"/>
          </a:xfrm>
        </p:spPr>
        <p:txBody>
          <a:bodyPr/>
          <a:lstStyle/>
          <a:p>
            <a:r>
              <a:rPr lang="en-US"/>
              <a:t>Click icon to add picture</a:t>
            </a:r>
            <a:endParaRPr lang="en-ZA"/>
          </a:p>
        </p:txBody>
      </p:sp>
      <p:pic>
        <p:nvPicPr>
          <p:cNvPr id="7" name="Picture 4" descr="Z:\Mediamark\4154 MM PPT Presentation\Exports ST2\Elements\Asset 12.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35496"/>
          <a:stretch/>
        </p:blipFill>
        <p:spPr bwMode="auto">
          <a:xfrm>
            <a:off x="2857500" y="0"/>
            <a:ext cx="8915400" cy="5750740"/>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p:cNvCxnSpPr/>
          <p:nvPr userDrawn="1"/>
        </p:nvCxnSpPr>
        <p:spPr>
          <a:xfrm flipH="1">
            <a:off x="0" y="7291232"/>
            <a:ext cx="6324600" cy="1"/>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flipH="1">
            <a:off x="8305800" y="7291233"/>
            <a:ext cx="6324600" cy="1"/>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11" name="Picture 3" descr="Z:\Mediamark\4154 MM PPT Presentation\Exports ST2\Elements\Asset 1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743700" y="6903882"/>
            <a:ext cx="1143000" cy="7747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 Placeholder 16"/>
          <p:cNvSpPr>
            <a:spLocks noGrp="1"/>
          </p:cNvSpPr>
          <p:nvPr>
            <p:ph type="body" sz="quarter" idx="13" hasCustomPrompt="1"/>
          </p:nvPr>
        </p:nvSpPr>
        <p:spPr>
          <a:xfrm>
            <a:off x="4838699" y="1524000"/>
            <a:ext cx="4953000" cy="1029692"/>
          </a:xfrm>
        </p:spPr>
        <p:txBody>
          <a:bodyPr anchor="ctr">
            <a:noAutofit/>
          </a:bodyPr>
          <a:lstStyle>
            <a:lvl1pPr marL="0" indent="0" algn="ctr">
              <a:buNone/>
              <a:defRPr sz="3400" b="1">
                <a:solidFill>
                  <a:schemeClr val="bg1"/>
                </a:solidFill>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THIS IS</a:t>
            </a:r>
            <a:br>
              <a:rPr lang="en-US"/>
            </a:br>
            <a:r>
              <a:rPr lang="en-US"/>
              <a:t>A SECTION BREAK</a:t>
            </a:r>
          </a:p>
        </p:txBody>
      </p:sp>
    </p:spTree>
    <p:extLst>
      <p:ext uri="{BB962C8B-B14F-4D97-AF65-F5344CB8AC3E}">
        <p14:creationId xmlns:p14="http://schemas.microsoft.com/office/powerpoint/2010/main" val="237012423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ection Break 03">
    <p:spTree>
      <p:nvGrpSpPr>
        <p:cNvPr id="1" name=""/>
        <p:cNvGrpSpPr/>
        <p:nvPr/>
      </p:nvGrpSpPr>
      <p:grpSpPr>
        <a:xfrm>
          <a:off x="0" y="0"/>
          <a:ext cx="0" cy="0"/>
          <a:chOff x="0" y="0"/>
          <a:chExt cx="0" cy="0"/>
        </a:xfrm>
      </p:grpSpPr>
      <p:pic>
        <p:nvPicPr>
          <p:cNvPr id="4" name="Picture 4" descr="Z:\Mediamark\4154 MM PPT Presentation\Exports ST2\Elements\Asset 4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484"/>
            <a:ext cx="14630400" cy="8229601"/>
          </a:xfrm>
          <a:prstGeom prst="rect">
            <a:avLst/>
          </a:prstGeom>
          <a:noFill/>
          <a:extLst>
            <a:ext uri="{909E8E84-426E-40DD-AFC4-6F175D3DCCD1}">
              <a14:hiddenFill xmlns:a14="http://schemas.microsoft.com/office/drawing/2010/main">
                <a:solidFill>
                  <a:srgbClr val="FFFFFF"/>
                </a:solidFill>
              </a14:hiddenFill>
            </a:ext>
          </a:extLst>
        </p:spPr>
      </p:pic>
      <p:sp>
        <p:nvSpPr>
          <p:cNvPr id="10" name="Picture Placeholder 9"/>
          <p:cNvSpPr>
            <a:spLocks noGrp="1"/>
          </p:cNvSpPr>
          <p:nvPr>
            <p:ph type="pic" sz="quarter" idx="11"/>
          </p:nvPr>
        </p:nvSpPr>
        <p:spPr>
          <a:xfrm>
            <a:off x="0" y="0"/>
            <a:ext cx="14630400" cy="8229600"/>
          </a:xfrm>
        </p:spPr>
        <p:txBody>
          <a:bodyPr/>
          <a:lstStyle/>
          <a:p>
            <a:r>
              <a:rPr lang="en-US"/>
              <a:t>Click icon to add picture</a:t>
            </a:r>
            <a:endParaRPr lang="en-ZA"/>
          </a:p>
        </p:txBody>
      </p:sp>
      <p:sp>
        <p:nvSpPr>
          <p:cNvPr id="5" name="object 118"/>
          <p:cNvSpPr txBox="1">
            <a:spLocks noGrp="1"/>
          </p:cNvSpPr>
          <p:nvPr>
            <p:ph type="title" idx="4294967295"/>
          </p:nvPr>
        </p:nvSpPr>
        <p:spPr>
          <a:xfrm>
            <a:off x="1446548" y="3847227"/>
            <a:ext cx="11737304" cy="535146"/>
          </a:xfrm>
          <a:prstGeom prst="rect">
            <a:avLst/>
          </a:prstGeom>
        </p:spPr>
        <p:txBody>
          <a:bodyPr vert="horz" wrap="square" lIns="0" tIns="12700" rIns="0" bIns="0" rtlCol="0">
            <a:spAutoFit/>
          </a:bodyPr>
          <a:lstStyle/>
          <a:p>
            <a:pPr>
              <a:lnSpc>
                <a:spcPts val="3740"/>
              </a:lnSpc>
              <a:spcBef>
                <a:spcPts val="100"/>
              </a:spcBef>
            </a:pPr>
            <a:r>
              <a:rPr lang="en-US" sz="5400" spc="-20">
                <a:solidFill>
                  <a:schemeClr val="bg1"/>
                </a:solidFill>
                <a:cs typeface="Courier New" panose="02070309020205020404" pitchFamily="49" charset="0"/>
              </a:rPr>
              <a:t>Click to edit Master title style</a:t>
            </a:r>
            <a:endParaRPr lang="en-ZA" sz="5400" b="0">
              <a:solidFill>
                <a:schemeClr val="bg1"/>
              </a:solidFill>
              <a:cs typeface="Courier New" panose="02070309020205020404" pitchFamily="49" charset="0"/>
            </a:endParaRPr>
          </a:p>
        </p:txBody>
      </p:sp>
      <p:pic>
        <p:nvPicPr>
          <p:cNvPr id="6" name="Picture 4" descr="Z:\Mediamark\4154 MM PPT Presentation\Exports ST2\Elements\Asset 10.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743700" y="6903882"/>
            <a:ext cx="1143000" cy="774700"/>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Connector 6"/>
          <p:cNvCxnSpPr/>
          <p:nvPr userDrawn="1"/>
        </p:nvCxnSpPr>
        <p:spPr>
          <a:xfrm flipH="1">
            <a:off x="0" y="7291232"/>
            <a:ext cx="6324600" cy="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flipH="1">
            <a:off x="8305800" y="7291233"/>
            <a:ext cx="6324600" cy="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574745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ection Break 04">
    <p:spTree>
      <p:nvGrpSpPr>
        <p:cNvPr id="1" name=""/>
        <p:cNvGrpSpPr/>
        <p:nvPr/>
      </p:nvGrpSpPr>
      <p:grpSpPr>
        <a:xfrm>
          <a:off x="0" y="0"/>
          <a:ext cx="0" cy="0"/>
          <a:chOff x="0" y="0"/>
          <a:chExt cx="0" cy="0"/>
        </a:xfrm>
      </p:grpSpPr>
      <p:grpSp>
        <p:nvGrpSpPr>
          <p:cNvPr id="16" name="Group 15"/>
          <p:cNvGrpSpPr/>
          <p:nvPr userDrawn="1"/>
        </p:nvGrpSpPr>
        <p:grpSpPr>
          <a:xfrm>
            <a:off x="0" y="-3"/>
            <a:ext cx="14630400" cy="8260513"/>
            <a:chOff x="0" y="-3"/>
            <a:chExt cx="14630400" cy="8260513"/>
          </a:xfrm>
        </p:grpSpPr>
        <p:pic>
          <p:nvPicPr>
            <p:cNvPr id="9" name="Picture 4"/>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7657" r="7657"/>
            <a:stretch/>
          </p:blipFill>
          <p:spPr bwMode="auto">
            <a:xfrm rot="16200000">
              <a:off x="3184943" y="-3184946"/>
              <a:ext cx="8260513" cy="14630400"/>
            </a:xfrm>
            <a:prstGeom prst="rect">
              <a:avLst/>
            </a:prstGeom>
            <a:noFill/>
            <a:extLst>
              <a:ext uri="{909E8E84-426E-40DD-AFC4-6F175D3DCCD1}">
                <a14:hiddenFill xmlns:a14="http://schemas.microsoft.com/office/drawing/2010/main">
                  <a:solidFill>
                    <a:srgbClr val="FFFFFF"/>
                  </a:solidFill>
                </a14:hiddenFill>
              </a:ext>
            </a:extLst>
          </p:spPr>
        </p:pic>
        <p:sp>
          <p:nvSpPr>
            <p:cNvPr id="10" name="Rounded Rectangle 9"/>
            <p:cNvSpPr/>
            <p:nvPr userDrawn="1"/>
          </p:nvSpPr>
          <p:spPr>
            <a:xfrm>
              <a:off x="12190" y="0"/>
              <a:ext cx="14618210" cy="8260510"/>
            </a:xfrm>
            <a:prstGeom prst="roundRect">
              <a:avLst>
                <a:gd name="adj" fmla="val 0"/>
              </a:avLst>
            </a:prstGeom>
            <a:gradFill>
              <a:gsLst>
                <a:gs pos="0">
                  <a:srgbClr val="F2663C">
                    <a:alpha val="20000"/>
                  </a:srgbClr>
                </a:gs>
                <a:gs pos="100000">
                  <a:srgbClr val="EE255E">
                    <a:alpha val="20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18" name="Picture Placeholder 17"/>
          <p:cNvSpPr>
            <a:spLocks noGrp="1"/>
          </p:cNvSpPr>
          <p:nvPr>
            <p:ph type="pic" sz="quarter" idx="10"/>
          </p:nvPr>
        </p:nvSpPr>
        <p:spPr>
          <a:xfrm>
            <a:off x="-1" y="-31259"/>
            <a:ext cx="14630400" cy="8259763"/>
          </a:xfrm>
        </p:spPr>
        <p:txBody>
          <a:bodyPr/>
          <a:lstStyle/>
          <a:p>
            <a:r>
              <a:rPr lang="en-US"/>
              <a:t>Click icon to add picture</a:t>
            </a:r>
            <a:endParaRPr lang="en-ZA"/>
          </a:p>
        </p:txBody>
      </p:sp>
      <p:sp>
        <p:nvSpPr>
          <p:cNvPr id="11" name="object 118"/>
          <p:cNvSpPr txBox="1">
            <a:spLocks noGrp="1"/>
          </p:cNvSpPr>
          <p:nvPr>
            <p:ph type="title" idx="4294967295"/>
          </p:nvPr>
        </p:nvSpPr>
        <p:spPr>
          <a:xfrm>
            <a:off x="1446548" y="3847227"/>
            <a:ext cx="11737304" cy="535146"/>
          </a:xfrm>
          <a:prstGeom prst="rect">
            <a:avLst/>
          </a:prstGeom>
        </p:spPr>
        <p:txBody>
          <a:bodyPr vert="horz" wrap="square" lIns="0" tIns="12700" rIns="0" bIns="0" rtlCol="0">
            <a:spAutoFit/>
          </a:bodyPr>
          <a:lstStyle/>
          <a:p>
            <a:pPr>
              <a:lnSpc>
                <a:spcPts val="3740"/>
              </a:lnSpc>
              <a:spcBef>
                <a:spcPts val="100"/>
              </a:spcBef>
            </a:pPr>
            <a:r>
              <a:rPr lang="en-US" sz="5400" spc="-20">
                <a:cs typeface="Courier New" panose="02070309020205020404" pitchFamily="49" charset="0"/>
              </a:rPr>
              <a:t>Click to edit Master title style</a:t>
            </a:r>
            <a:endParaRPr lang="en-ZA" sz="5400" b="0">
              <a:cs typeface="Courier New" panose="02070309020205020404" pitchFamily="49" charset="0"/>
            </a:endParaRPr>
          </a:p>
        </p:txBody>
      </p:sp>
      <p:cxnSp>
        <p:nvCxnSpPr>
          <p:cNvPr id="12" name="Straight Connector 11"/>
          <p:cNvCxnSpPr/>
          <p:nvPr userDrawn="1"/>
        </p:nvCxnSpPr>
        <p:spPr>
          <a:xfrm flipH="1">
            <a:off x="0" y="7291232"/>
            <a:ext cx="6324600"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flipH="1">
            <a:off x="8305800" y="7291233"/>
            <a:ext cx="6324600"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4" name="Picture 3" descr="Z:\Mediamark\4154 MM PPT Presentation\Exports ST2\Elements\Asset 1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743700" y="6903882"/>
            <a:ext cx="1143000" cy="774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260120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ection Break 05">
    <p:spTree>
      <p:nvGrpSpPr>
        <p:cNvPr id="1" name=""/>
        <p:cNvGrpSpPr/>
        <p:nvPr/>
      </p:nvGrpSpPr>
      <p:grpSpPr>
        <a:xfrm>
          <a:off x="0" y="0"/>
          <a:ext cx="0" cy="0"/>
          <a:chOff x="0" y="0"/>
          <a:chExt cx="0" cy="0"/>
        </a:xfrm>
      </p:grpSpPr>
      <p:pic>
        <p:nvPicPr>
          <p:cNvPr id="4" name="Picture 4" descr="Z:\Mediamark\4154 MM PPT Presentation\Exports ST2\Elements\Asset 4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484"/>
            <a:ext cx="14630400" cy="8229601"/>
          </a:xfrm>
          <a:prstGeom prst="rect">
            <a:avLst/>
          </a:prstGeom>
          <a:noFill/>
          <a:extLst>
            <a:ext uri="{909E8E84-426E-40DD-AFC4-6F175D3DCCD1}">
              <a14:hiddenFill xmlns:a14="http://schemas.microsoft.com/office/drawing/2010/main">
                <a:solidFill>
                  <a:srgbClr val="FFFFFF"/>
                </a:solidFill>
              </a14:hiddenFill>
            </a:ext>
          </a:extLst>
        </p:spPr>
      </p:pic>
      <p:sp>
        <p:nvSpPr>
          <p:cNvPr id="11" name="Picture Placeholder 10"/>
          <p:cNvSpPr>
            <a:spLocks noGrp="1"/>
          </p:cNvSpPr>
          <p:nvPr>
            <p:ph type="pic" sz="quarter" idx="10"/>
          </p:nvPr>
        </p:nvSpPr>
        <p:spPr>
          <a:xfrm>
            <a:off x="0" y="0"/>
            <a:ext cx="14630400" cy="8229600"/>
          </a:xfrm>
        </p:spPr>
        <p:txBody>
          <a:bodyPr/>
          <a:lstStyle/>
          <a:p>
            <a:r>
              <a:rPr lang="en-US"/>
              <a:t>Click icon to add picture</a:t>
            </a:r>
            <a:endParaRPr lang="en-ZA"/>
          </a:p>
        </p:txBody>
      </p:sp>
      <p:cxnSp>
        <p:nvCxnSpPr>
          <p:cNvPr id="5" name="Straight Connector 4"/>
          <p:cNvCxnSpPr/>
          <p:nvPr userDrawn="1"/>
        </p:nvCxnSpPr>
        <p:spPr>
          <a:xfrm>
            <a:off x="903218" y="0"/>
            <a:ext cx="0" cy="33227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userDrawn="1"/>
        </p:nvCxnSpPr>
        <p:spPr>
          <a:xfrm>
            <a:off x="897430" y="5050904"/>
            <a:ext cx="0" cy="317869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4" descr="Z:\Mediamark\4154 MM PPT Presentation\Exports ST2\Elements\Asset 10.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25930" y="3727450"/>
            <a:ext cx="1143000" cy="774700"/>
          </a:xfrm>
          <a:prstGeom prst="rect">
            <a:avLst/>
          </a:prstGeom>
          <a:noFill/>
          <a:extLst>
            <a:ext uri="{909E8E84-426E-40DD-AFC4-6F175D3DCCD1}">
              <a14:hiddenFill xmlns:a14="http://schemas.microsoft.com/office/drawing/2010/main">
                <a:solidFill>
                  <a:srgbClr val="FFFFFF"/>
                </a:solidFill>
              </a14:hiddenFill>
            </a:ext>
          </a:extLst>
        </p:spPr>
      </p:pic>
      <p:sp>
        <p:nvSpPr>
          <p:cNvPr id="9" name="object 118"/>
          <p:cNvSpPr txBox="1">
            <a:spLocks noGrp="1"/>
          </p:cNvSpPr>
          <p:nvPr>
            <p:ph type="title" idx="4294967295"/>
          </p:nvPr>
        </p:nvSpPr>
        <p:spPr>
          <a:xfrm>
            <a:off x="2274640" y="4042792"/>
            <a:ext cx="11737304" cy="487313"/>
          </a:xfrm>
          <a:prstGeom prst="rect">
            <a:avLst/>
          </a:prstGeom>
        </p:spPr>
        <p:txBody>
          <a:bodyPr vert="horz" wrap="square" lIns="0" tIns="12700" rIns="0" bIns="0" rtlCol="0">
            <a:spAutoFit/>
          </a:bodyPr>
          <a:lstStyle>
            <a:lvl1pPr algn="l">
              <a:defRPr/>
            </a:lvl1pPr>
          </a:lstStyle>
          <a:p>
            <a:pPr>
              <a:lnSpc>
                <a:spcPts val="3740"/>
              </a:lnSpc>
              <a:spcBef>
                <a:spcPts val="100"/>
              </a:spcBef>
            </a:pPr>
            <a:r>
              <a:rPr lang="en-US" sz="5400" spc="-20">
                <a:solidFill>
                  <a:schemeClr val="bg1"/>
                </a:solidFill>
                <a:cs typeface="Courier New" panose="02070309020205020404" pitchFamily="49" charset="0"/>
              </a:rPr>
              <a:t>Click to edit Master title style</a:t>
            </a:r>
            <a:endParaRPr lang="en-ZA" sz="5400" b="0">
              <a:solidFill>
                <a:schemeClr val="bg1"/>
              </a:solidFill>
              <a:cs typeface="Courier New" panose="02070309020205020404" pitchFamily="49" charset="0"/>
            </a:endParaRPr>
          </a:p>
        </p:txBody>
      </p:sp>
    </p:spTree>
    <p:extLst>
      <p:ext uri="{BB962C8B-B14F-4D97-AF65-F5344CB8AC3E}">
        <p14:creationId xmlns:p14="http://schemas.microsoft.com/office/powerpoint/2010/main" val="57857315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ection Break 06">
    <p:spTree>
      <p:nvGrpSpPr>
        <p:cNvPr id="1" name=""/>
        <p:cNvGrpSpPr/>
        <p:nvPr/>
      </p:nvGrpSpPr>
      <p:grpSpPr>
        <a:xfrm>
          <a:off x="0" y="0"/>
          <a:ext cx="0" cy="0"/>
          <a:chOff x="0" y="0"/>
          <a:chExt cx="0" cy="0"/>
        </a:xfrm>
      </p:grpSpPr>
      <p:grpSp>
        <p:nvGrpSpPr>
          <p:cNvPr id="12" name="Group 11"/>
          <p:cNvGrpSpPr/>
          <p:nvPr userDrawn="1"/>
        </p:nvGrpSpPr>
        <p:grpSpPr>
          <a:xfrm>
            <a:off x="0" y="-3"/>
            <a:ext cx="14630400" cy="8260513"/>
            <a:chOff x="0" y="-3"/>
            <a:chExt cx="14630400" cy="8260513"/>
          </a:xfrm>
        </p:grpSpPr>
        <p:pic>
          <p:nvPicPr>
            <p:cNvPr id="13" name="Picture 4"/>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7657" r="7657"/>
            <a:stretch/>
          </p:blipFill>
          <p:spPr bwMode="auto">
            <a:xfrm rot="16200000">
              <a:off x="3184943" y="-3184946"/>
              <a:ext cx="8260513" cy="14630400"/>
            </a:xfrm>
            <a:prstGeom prst="rect">
              <a:avLst/>
            </a:prstGeom>
            <a:noFill/>
            <a:extLst>
              <a:ext uri="{909E8E84-426E-40DD-AFC4-6F175D3DCCD1}">
                <a14:hiddenFill xmlns:a14="http://schemas.microsoft.com/office/drawing/2010/main">
                  <a:solidFill>
                    <a:srgbClr val="FFFFFF"/>
                  </a:solidFill>
                </a14:hiddenFill>
              </a:ext>
            </a:extLst>
          </p:spPr>
        </p:pic>
        <p:sp>
          <p:nvSpPr>
            <p:cNvPr id="14" name="Rounded Rectangle 13"/>
            <p:cNvSpPr/>
            <p:nvPr userDrawn="1"/>
          </p:nvSpPr>
          <p:spPr>
            <a:xfrm>
              <a:off x="12190" y="0"/>
              <a:ext cx="14618210" cy="8260510"/>
            </a:xfrm>
            <a:prstGeom prst="roundRect">
              <a:avLst>
                <a:gd name="adj" fmla="val 0"/>
              </a:avLst>
            </a:prstGeom>
            <a:gradFill>
              <a:gsLst>
                <a:gs pos="0">
                  <a:srgbClr val="F2663C">
                    <a:alpha val="20000"/>
                  </a:srgbClr>
                </a:gs>
                <a:gs pos="100000">
                  <a:srgbClr val="EE255E">
                    <a:alpha val="20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cxnSp>
        <p:nvCxnSpPr>
          <p:cNvPr id="6" name="Straight Connector 5"/>
          <p:cNvCxnSpPr/>
          <p:nvPr userDrawn="1"/>
        </p:nvCxnSpPr>
        <p:spPr>
          <a:xfrm>
            <a:off x="903218" y="0"/>
            <a:ext cx="0" cy="33227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a:off x="897430" y="5050904"/>
            <a:ext cx="0" cy="31786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3" descr="Z:\Mediamark\4154 MM PPT Presentation\Exports ST2\Elements\Asset 1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31718" y="3740394"/>
            <a:ext cx="1143000" cy="774700"/>
          </a:xfrm>
          <a:prstGeom prst="rect">
            <a:avLst/>
          </a:prstGeom>
          <a:noFill/>
          <a:extLst>
            <a:ext uri="{909E8E84-426E-40DD-AFC4-6F175D3DCCD1}">
              <a14:hiddenFill xmlns:a14="http://schemas.microsoft.com/office/drawing/2010/main">
                <a:solidFill>
                  <a:srgbClr val="FFFFFF"/>
                </a:solidFill>
              </a14:hiddenFill>
            </a:ext>
          </a:extLst>
        </p:spPr>
      </p:pic>
      <p:sp>
        <p:nvSpPr>
          <p:cNvPr id="10" name="object 118"/>
          <p:cNvSpPr txBox="1">
            <a:spLocks noGrp="1"/>
          </p:cNvSpPr>
          <p:nvPr>
            <p:ph type="title" idx="4294967295"/>
          </p:nvPr>
        </p:nvSpPr>
        <p:spPr>
          <a:xfrm>
            <a:off x="2274640" y="4042792"/>
            <a:ext cx="11737304" cy="536044"/>
          </a:xfrm>
          <a:prstGeom prst="rect">
            <a:avLst/>
          </a:prstGeom>
        </p:spPr>
        <p:txBody>
          <a:bodyPr vert="horz" wrap="square" lIns="0" tIns="12700" rIns="0" bIns="0" rtlCol="0">
            <a:spAutoFit/>
          </a:bodyPr>
          <a:lstStyle>
            <a:lvl1pPr algn="l">
              <a:defRPr/>
            </a:lvl1pPr>
          </a:lstStyle>
          <a:p>
            <a:pPr>
              <a:lnSpc>
                <a:spcPts val="3740"/>
              </a:lnSpc>
              <a:spcBef>
                <a:spcPts val="100"/>
              </a:spcBef>
            </a:pPr>
            <a:r>
              <a:rPr lang="en-US" sz="5400" spc="-20">
                <a:cs typeface="Courier New" panose="02070309020205020404" pitchFamily="49" charset="0"/>
              </a:rPr>
              <a:t>Click to edit Master title style</a:t>
            </a:r>
            <a:endParaRPr lang="en-ZA" sz="5400" b="0">
              <a:cs typeface="Courier New" panose="02070309020205020404" pitchFamily="49" charset="0"/>
            </a:endParaRPr>
          </a:p>
        </p:txBody>
      </p:sp>
      <p:sp>
        <p:nvSpPr>
          <p:cNvPr id="11" name="Picture Placeholder 17"/>
          <p:cNvSpPr>
            <a:spLocks noGrp="1"/>
          </p:cNvSpPr>
          <p:nvPr>
            <p:ph type="pic" sz="quarter" idx="10"/>
          </p:nvPr>
        </p:nvSpPr>
        <p:spPr>
          <a:xfrm>
            <a:off x="0" y="0"/>
            <a:ext cx="14630400" cy="8259763"/>
          </a:xfrm>
        </p:spPr>
        <p:txBody>
          <a:bodyPr/>
          <a:lstStyle/>
          <a:p>
            <a:r>
              <a:rPr lang="en-US"/>
              <a:t>Click icon to add picture</a:t>
            </a:r>
            <a:endParaRPr lang="en-ZA"/>
          </a:p>
        </p:txBody>
      </p:sp>
    </p:spTree>
    <p:extLst>
      <p:ext uri="{BB962C8B-B14F-4D97-AF65-F5344CB8AC3E}">
        <p14:creationId xmlns:p14="http://schemas.microsoft.com/office/powerpoint/2010/main" val="310775111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Offering Slide 01">
    <p:spTree>
      <p:nvGrpSpPr>
        <p:cNvPr id="1" name=""/>
        <p:cNvGrpSpPr/>
        <p:nvPr/>
      </p:nvGrpSpPr>
      <p:grpSpPr>
        <a:xfrm>
          <a:off x="0" y="0"/>
          <a:ext cx="0" cy="0"/>
          <a:chOff x="0" y="0"/>
          <a:chExt cx="0" cy="0"/>
        </a:xfrm>
      </p:grpSpPr>
      <p:sp>
        <p:nvSpPr>
          <p:cNvPr id="6" name="Rectangle 5"/>
          <p:cNvSpPr/>
          <p:nvPr userDrawn="1"/>
        </p:nvSpPr>
        <p:spPr>
          <a:xfrm>
            <a:off x="0" y="-2"/>
            <a:ext cx="14628494"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3" name="Picture Placeholder 42"/>
          <p:cNvSpPr>
            <a:spLocks noGrp="1"/>
          </p:cNvSpPr>
          <p:nvPr>
            <p:ph type="pic" sz="quarter" idx="12"/>
          </p:nvPr>
        </p:nvSpPr>
        <p:spPr>
          <a:xfrm>
            <a:off x="8697913" y="-12700"/>
            <a:ext cx="4953000" cy="8247063"/>
          </a:xfrm>
        </p:spPr>
        <p:txBody>
          <a:bodyPr/>
          <a:lstStyle>
            <a:lvl1pPr>
              <a:defRPr>
                <a:solidFill>
                  <a:schemeClr val="bg1"/>
                </a:solidFill>
              </a:defRPr>
            </a:lvl1pPr>
          </a:lstStyle>
          <a:p>
            <a:r>
              <a:rPr lang="en-US"/>
              <a:t>Click icon to add picture</a:t>
            </a:r>
            <a:endParaRPr lang="en-ZA"/>
          </a:p>
        </p:txBody>
      </p:sp>
      <p:sp>
        <p:nvSpPr>
          <p:cNvPr id="8" name="Rounded Rectangle 7"/>
          <p:cNvSpPr/>
          <p:nvPr userDrawn="1"/>
        </p:nvSpPr>
        <p:spPr>
          <a:xfrm>
            <a:off x="7613713" y="1752645"/>
            <a:ext cx="2167172" cy="4851679"/>
          </a:xfrm>
          <a:prstGeom prst="roundRect">
            <a:avLst>
              <a:gd name="adj" fmla="val 0"/>
            </a:avLst>
          </a:prstGeom>
          <a:gradFill>
            <a:gsLst>
              <a:gs pos="0">
                <a:srgbClr val="F2663C">
                  <a:alpha val="80000"/>
                </a:srgbClr>
              </a:gs>
              <a:gs pos="100000">
                <a:srgbClr val="EE255E">
                  <a:alpha val="80000"/>
                </a:srgbClr>
              </a:gs>
            </a:gsLst>
            <a:lin ang="5400000" scaled="0"/>
          </a:gradFill>
          <a:ln>
            <a:noFill/>
          </a:ln>
          <a:effectLst>
            <a:outerShdw blurRad="342900" dist="177800" dir="8700000" sx="108000" sy="108000" algn="b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1" name="Slide Number Placeholder 5"/>
          <p:cNvSpPr>
            <a:spLocks noGrp="1"/>
          </p:cNvSpPr>
          <p:nvPr>
            <p:ph type="sldNum" sz="quarter" idx="4"/>
          </p:nvPr>
        </p:nvSpPr>
        <p:spPr>
          <a:xfrm>
            <a:off x="13944600" y="7620000"/>
            <a:ext cx="517525" cy="438150"/>
          </a:xfrm>
          <a:prstGeom prst="rect">
            <a:avLst/>
          </a:prstGeom>
        </p:spPr>
        <p:txBody>
          <a:bodyPr vert="horz" lIns="91440" tIns="45720" rIns="91440" bIns="45720" rtlCol="0" anchor="ctr"/>
          <a:lstStyle>
            <a:lvl1pPr algn="r">
              <a:defRPr sz="1800" b="1">
                <a:solidFill>
                  <a:schemeClr val="bg1"/>
                </a:solidFill>
                <a:latin typeface="Avenir Next LT Pro" panose="020B0504020202020204" pitchFamily="34" charset="0"/>
              </a:defRPr>
            </a:lvl1pPr>
          </a:lstStyle>
          <a:p>
            <a:fld id="{63074541-BBA4-490B-840D-9A1F4C3CCF21}" type="slidenum">
              <a:rPr lang="en-ZA" smtClean="0"/>
              <a:pPr/>
              <a:t>‹#›</a:t>
            </a:fld>
            <a:endParaRPr lang="en-ZA"/>
          </a:p>
        </p:txBody>
      </p:sp>
      <p:grpSp>
        <p:nvGrpSpPr>
          <p:cNvPr id="44" name="object 3"/>
          <p:cNvGrpSpPr/>
          <p:nvPr userDrawn="1"/>
        </p:nvGrpSpPr>
        <p:grpSpPr>
          <a:xfrm>
            <a:off x="0" y="0"/>
            <a:ext cx="767715" cy="8229600"/>
            <a:chOff x="0" y="0"/>
            <a:chExt cx="767715" cy="8229600"/>
          </a:xfrm>
        </p:grpSpPr>
        <p:pic>
          <p:nvPicPr>
            <p:cNvPr id="45" name="object 4"/>
            <p:cNvPicPr/>
            <p:nvPr/>
          </p:nvPicPr>
          <p:blipFill>
            <a:blip r:embed="rId2" cstate="print"/>
            <a:stretch>
              <a:fillRect/>
            </a:stretch>
          </p:blipFill>
          <p:spPr>
            <a:xfrm>
              <a:off x="0" y="0"/>
              <a:ext cx="767638" cy="8229599"/>
            </a:xfrm>
            <a:prstGeom prst="rect">
              <a:avLst/>
            </a:prstGeom>
          </p:spPr>
        </p:pic>
        <p:sp>
          <p:nvSpPr>
            <p:cNvPr id="46"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a:p>
          </p:txBody>
        </p:sp>
        <p:pic>
          <p:nvPicPr>
            <p:cNvPr id="47" name="object 6"/>
            <p:cNvPicPr/>
            <p:nvPr/>
          </p:nvPicPr>
          <p:blipFill>
            <a:blip r:embed="rId3" cstate="print"/>
            <a:stretch>
              <a:fillRect/>
            </a:stretch>
          </p:blipFill>
          <p:spPr>
            <a:xfrm>
              <a:off x="315911" y="5567098"/>
              <a:ext cx="135813" cy="90106"/>
            </a:xfrm>
            <a:prstGeom prst="rect">
              <a:avLst/>
            </a:prstGeom>
          </p:spPr>
        </p:pic>
        <p:pic>
          <p:nvPicPr>
            <p:cNvPr id="48" name="object 7"/>
            <p:cNvPicPr/>
            <p:nvPr/>
          </p:nvPicPr>
          <p:blipFill>
            <a:blip r:embed="rId4" cstate="print"/>
            <a:stretch>
              <a:fillRect/>
            </a:stretch>
          </p:blipFill>
          <p:spPr>
            <a:xfrm>
              <a:off x="315915" y="5179177"/>
              <a:ext cx="135813" cy="351579"/>
            </a:xfrm>
            <a:prstGeom prst="rect">
              <a:avLst/>
            </a:prstGeom>
          </p:spPr>
        </p:pic>
        <p:pic>
          <p:nvPicPr>
            <p:cNvPr id="49" name="object 8"/>
            <p:cNvPicPr/>
            <p:nvPr/>
          </p:nvPicPr>
          <p:blipFill>
            <a:blip r:embed="rId5" cstate="print"/>
            <a:stretch>
              <a:fillRect/>
            </a:stretch>
          </p:blipFill>
          <p:spPr>
            <a:xfrm>
              <a:off x="318197" y="5066068"/>
              <a:ext cx="131254" cy="79247"/>
            </a:xfrm>
            <a:prstGeom prst="rect">
              <a:avLst/>
            </a:prstGeom>
          </p:spPr>
        </p:pic>
        <p:sp>
          <p:nvSpPr>
            <p:cNvPr id="50"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a:p>
          </p:txBody>
        </p:sp>
        <p:pic>
          <p:nvPicPr>
            <p:cNvPr id="51" name="object 10"/>
            <p:cNvPicPr/>
            <p:nvPr/>
          </p:nvPicPr>
          <p:blipFill>
            <a:blip r:embed="rId6" cstate="print"/>
            <a:stretch>
              <a:fillRect/>
            </a:stretch>
          </p:blipFill>
          <p:spPr>
            <a:xfrm>
              <a:off x="315915" y="4739087"/>
              <a:ext cx="135813" cy="132956"/>
            </a:xfrm>
            <a:prstGeom prst="rect">
              <a:avLst/>
            </a:prstGeom>
          </p:spPr>
        </p:pic>
        <p:pic>
          <p:nvPicPr>
            <p:cNvPr id="52" name="object 11"/>
            <p:cNvPicPr/>
            <p:nvPr/>
          </p:nvPicPr>
          <p:blipFill>
            <a:blip r:embed="rId7" cstate="print"/>
            <a:stretch>
              <a:fillRect/>
            </a:stretch>
          </p:blipFill>
          <p:spPr>
            <a:xfrm>
              <a:off x="318192" y="4612463"/>
              <a:ext cx="131254" cy="89535"/>
            </a:xfrm>
            <a:prstGeom prst="rect">
              <a:avLst/>
            </a:prstGeom>
          </p:spPr>
        </p:pic>
        <p:pic>
          <p:nvPicPr>
            <p:cNvPr id="53" name="object 12"/>
            <p:cNvPicPr/>
            <p:nvPr/>
          </p:nvPicPr>
          <p:blipFill>
            <a:blip r:embed="rId8" cstate="print"/>
            <a:stretch>
              <a:fillRect/>
            </a:stretch>
          </p:blipFill>
          <p:spPr>
            <a:xfrm>
              <a:off x="318197" y="4319961"/>
              <a:ext cx="131254" cy="79248"/>
            </a:xfrm>
            <a:prstGeom prst="rect">
              <a:avLst/>
            </a:prstGeom>
          </p:spPr>
        </p:pic>
        <p:pic>
          <p:nvPicPr>
            <p:cNvPr id="54" name="object 13"/>
            <p:cNvPicPr/>
            <p:nvPr/>
          </p:nvPicPr>
          <p:blipFill>
            <a:blip r:embed="rId3" cstate="print"/>
            <a:stretch>
              <a:fillRect/>
            </a:stretch>
          </p:blipFill>
          <p:spPr>
            <a:xfrm>
              <a:off x="315911" y="4435552"/>
              <a:ext cx="135813" cy="90106"/>
            </a:xfrm>
            <a:prstGeom prst="rect">
              <a:avLst/>
            </a:prstGeom>
          </p:spPr>
        </p:pic>
        <p:pic>
          <p:nvPicPr>
            <p:cNvPr id="55" name="object 14"/>
            <p:cNvPicPr/>
            <p:nvPr/>
          </p:nvPicPr>
          <p:blipFill>
            <a:blip r:embed="rId9" cstate="print"/>
            <a:stretch>
              <a:fillRect/>
            </a:stretch>
          </p:blipFill>
          <p:spPr>
            <a:xfrm>
              <a:off x="315915" y="4062115"/>
              <a:ext cx="135813" cy="232741"/>
            </a:xfrm>
            <a:prstGeom prst="rect">
              <a:avLst/>
            </a:prstGeom>
          </p:spPr>
        </p:pic>
        <p:sp>
          <p:nvSpPr>
            <p:cNvPr id="56"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a:p>
          </p:txBody>
        </p:sp>
        <p:pic>
          <p:nvPicPr>
            <p:cNvPr id="57" name="object 16"/>
            <p:cNvPicPr/>
            <p:nvPr/>
          </p:nvPicPr>
          <p:blipFill>
            <a:blip r:embed="rId6" cstate="print"/>
            <a:stretch>
              <a:fillRect/>
            </a:stretch>
          </p:blipFill>
          <p:spPr>
            <a:xfrm>
              <a:off x="315915" y="3843489"/>
              <a:ext cx="135813" cy="132956"/>
            </a:xfrm>
            <a:prstGeom prst="rect">
              <a:avLst/>
            </a:prstGeom>
          </p:spPr>
        </p:pic>
        <p:pic>
          <p:nvPicPr>
            <p:cNvPr id="58" name="object 17"/>
            <p:cNvPicPr/>
            <p:nvPr/>
          </p:nvPicPr>
          <p:blipFill>
            <a:blip r:embed="rId10" cstate="print"/>
            <a:stretch>
              <a:fillRect/>
            </a:stretch>
          </p:blipFill>
          <p:spPr>
            <a:xfrm>
              <a:off x="318194" y="3711721"/>
              <a:ext cx="131254" cy="94678"/>
            </a:xfrm>
            <a:prstGeom prst="rect">
              <a:avLst/>
            </a:prstGeom>
          </p:spPr>
        </p:pic>
        <p:sp>
          <p:nvSpPr>
            <p:cNvPr id="59"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a:p>
          </p:txBody>
        </p:sp>
        <p:pic>
          <p:nvPicPr>
            <p:cNvPr id="60" name="object 19"/>
            <p:cNvPicPr/>
            <p:nvPr/>
          </p:nvPicPr>
          <p:blipFill>
            <a:blip r:embed="rId8" cstate="print"/>
            <a:stretch>
              <a:fillRect/>
            </a:stretch>
          </p:blipFill>
          <p:spPr>
            <a:xfrm>
              <a:off x="318197" y="3140424"/>
              <a:ext cx="131254" cy="79248"/>
            </a:xfrm>
            <a:prstGeom prst="rect">
              <a:avLst/>
            </a:prstGeom>
          </p:spPr>
        </p:pic>
        <p:sp>
          <p:nvSpPr>
            <p:cNvPr id="61"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a:p>
          </p:txBody>
        </p:sp>
        <p:pic>
          <p:nvPicPr>
            <p:cNvPr id="62" name="object 21"/>
            <p:cNvPicPr/>
            <p:nvPr/>
          </p:nvPicPr>
          <p:blipFill>
            <a:blip r:embed="rId8" cstate="print"/>
            <a:stretch>
              <a:fillRect/>
            </a:stretch>
          </p:blipFill>
          <p:spPr>
            <a:xfrm>
              <a:off x="318197" y="2821069"/>
              <a:ext cx="131254" cy="79248"/>
            </a:xfrm>
            <a:prstGeom prst="rect">
              <a:avLst/>
            </a:prstGeom>
          </p:spPr>
        </p:pic>
        <p:pic>
          <p:nvPicPr>
            <p:cNvPr id="63" name="object 22"/>
            <p:cNvPicPr/>
            <p:nvPr/>
          </p:nvPicPr>
          <p:blipFill>
            <a:blip r:embed="rId11" cstate="print"/>
            <a:stretch>
              <a:fillRect/>
            </a:stretch>
          </p:blipFill>
          <p:spPr>
            <a:xfrm>
              <a:off x="318192" y="2694056"/>
              <a:ext cx="131254" cy="89535"/>
            </a:xfrm>
            <a:prstGeom prst="rect">
              <a:avLst/>
            </a:prstGeom>
          </p:spPr>
        </p:pic>
        <p:pic>
          <p:nvPicPr>
            <p:cNvPr id="64" name="object 23"/>
            <p:cNvPicPr/>
            <p:nvPr/>
          </p:nvPicPr>
          <p:blipFill>
            <a:blip r:embed="rId8" cstate="print"/>
            <a:stretch>
              <a:fillRect/>
            </a:stretch>
          </p:blipFill>
          <p:spPr>
            <a:xfrm>
              <a:off x="318197" y="2577128"/>
              <a:ext cx="131254" cy="79248"/>
            </a:xfrm>
            <a:prstGeom prst="rect">
              <a:avLst/>
            </a:prstGeom>
          </p:spPr>
        </p:pic>
      </p:grpSp>
      <p:sp>
        <p:nvSpPr>
          <p:cNvPr id="65" name="Rounded Rectangle 64"/>
          <p:cNvSpPr/>
          <p:nvPr userDrawn="1"/>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66" name="Picture 2" descr="Z:\Mediamark\4154 MM PPT Presentation\Exports ST2\Elements\Asset 10.png"/>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67" name="Text Placeholder 29"/>
          <p:cNvSpPr>
            <a:spLocks noGrp="1"/>
          </p:cNvSpPr>
          <p:nvPr>
            <p:ph type="body" sz="quarter" idx="15" hasCustomPrompt="1"/>
          </p:nvPr>
        </p:nvSpPr>
        <p:spPr>
          <a:xfrm>
            <a:off x="131663" y="1638300"/>
            <a:ext cx="517525" cy="4953000"/>
          </a:xfrm>
        </p:spPr>
        <p:txBody>
          <a:bodyPr vert="vert270" anchor="ctr" anchorCtr="1">
            <a:noAutofit/>
          </a:bodyPr>
          <a:lstStyle>
            <a:lvl1pPr marL="0" indent="0">
              <a:buNone/>
              <a:defRPr sz="180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SPACE FOR SECTION TITLE HERE</a:t>
            </a:r>
            <a:endParaRPr lang="en-ZA"/>
          </a:p>
        </p:txBody>
      </p:sp>
      <p:sp>
        <p:nvSpPr>
          <p:cNvPr id="68" name="Text Placeholder 2"/>
          <p:cNvSpPr>
            <a:spLocks noGrp="1"/>
          </p:cNvSpPr>
          <p:nvPr>
            <p:ph type="body" sz="quarter" idx="13" hasCustomPrompt="1"/>
          </p:nvPr>
        </p:nvSpPr>
        <p:spPr>
          <a:xfrm>
            <a:off x="1905000" y="3081488"/>
            <a:ext cx="4876800" cy="3090711"/>
          </a:xfrm>
        </p:spPr>
        <p:txBody>
          <a:bodyPr/>
          <a:lstStyle>
            <a:lvl1pPr marL="0" indent="0" algn="r">
              <a:buNone/>
              <a:defRPr baseline="0">
                <a:solidFill>
                  <a:schemeClr val="bg1"/>
                </a:solidFill>
              </a:defRPr>
            </a:lvl1pPr>
            <a:lvl2pPr marL="457200" indent="0" algn="r">
              <a:buNone/>
              <a:defRPr/>
            </a:lvl2pPr>
            <a:lvl3pPr marL="914400" indent="0" algn="r">
              <a:buNone/>
              <a:defRPr/>
            </a:lvl3pPr>
            <a:lvl4pPr marL="1371600" indent="0" algn="r">
              <a:buNone/>
              <a:defRPr/>
            </a:lvl4pPr>
            <a:lvl5pPr marL="1828800" indent="0" algn="r">
              <a:buNone/>
              <a:defRPr/>
            </a:lvl5pPr>
          </a:lstStyle>
          <a:p>
            <a:pPr lvl="0"/>
            <a:r>
              <a:rPr lang="en-US"/>
              <a:t>Place Paragraph Copy Here</a:t>
            </a:r>
            <a:endParaRPr lang="en-ZA"/>
          </a:p>
        </p:txBody>
      </p:sp>
      <p:sp>
        <p:nvSpPr>
          <p:cNvPr id="69" name="Text Placeholder 4"/>
          <p:cNvSpPr>
            <a:spLocks noGrp="1"/>
          </p:cNvSpPr>
          <p:nvPr>
            <p:ph type="body" sz="quarter" idx="14" hasCustomPrompt="1"/>
          </p:nvPr>
        </p:nvSpPr>
        <p:spPr>
          <a:xfrm>
            <a:off x="1905000" y="2416044"/>
            <a:ext cx="4876800" cy="457200"/>
          </a:xfrm>
        </p:spPr>
        <p:txBody>
          <a:bodyPr>
            <a:normAutofit/>
          </a:bodyPr>
          <a:lstStyle>
            <a:lvl1pPr marL="0" indent="0" algn="r">
              <a:buNone/>
              <a:defRPr sz="2400" b="1" baseline="0">
                <a:solidFill>
                  <a:schemeClr val="bg1"/>
                </a:solidFill>
              </a:defRPr>
            </a:lvl1pPr>
            <a:lvl2pPr marL="457200" indent="0" algn="r">
              <a:buNone/>
              <a:defRPr b="1"/>
            </a:lvl2pPr>
            <a:lvl3pPr marL="914400" indent="0" algn="r">
              <a:buNone/>
              <a:defRPr b="1"/>
            </a:lvl3pPr>
            <a:lvl4pPr marL="1371600" indent="0" algn="r">
              <a:buNone/>
              <a:defRPr b="1"/>
            </a:lvl4pPr>
            <a:lvl5pPr marL="1828800" indent="0" algn="r">
              <a:buNone/>
              <a:defRPr b="1"/>
            </a:lvl5pPr>
          </a:lstStyle>
          <a:p>
            <a:pPr lvl="0"/>
            <a:r>
              <a:rPr lang="en-US"/>
              <a:t>Share about offering here</a:t>
            </a:r>
            <a:endParaRPr lang="en-ZA"/>
          </a:p>
        </p:txBody>
      </p:sp>
    </p:spTree>
    <p:extLst>
      <p:ext uri="{BB962C8B-B14F-4D97-AF65-F5344CB8AC3E}">
        <p14:creationId xmlns:p14="http://schemas.microsoft.com/office/powerpoint/2010/main" val="138408159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Offering Slide 02">
    <p:spTree>
      <p:nvGrpSpPr>
        <p:cNvPr id="1" name=""/>
        <p:cNvGrpSpPr/>
        <p:nvPr/>
      </p:nvGrpSpPr>
      <p:grpSpPr>
        <a:xfrm>
          <a:off x="0" y="0"/>
          <a:ext cx="0" cy="0"/>
          <a:chOff x="0" y="0"/>
          <a:chExt cx="0" cy="0"/>
        </a:xfrm>
      </p:grpSpPr>
      <p:sp>
        <p:nvSpPr>
          <p:cNvPr id="43" name="Picture Placeholder 42"/>
          <p:cNvSpPr>
            <a:spLocks noGrp="1"/>
          </p:cNvSpPr>
          <p:nvPr>
            <p:ph type="pic" sz="quarter" idx="12"/>
          </p:nvPr>
        </p:nvSpPr>
        <p:spPr>
          <a:xfrm>
            <a:off x="8697913" y="-12700"/>
            <a:ext cx="4953000" cy="8247063"/>
          </a:xfrm>
        </p:spPr>
        <p:txBody>
          <a:bodyPr/>
          <a:lstStyle>
            <a:lvl1pPr>
              <a:defRPr>
                <a:solidFill>
                  <a:schemeClr val="tx1">
                    <a:lumMod val="95000"/>
                    <a:lumOff val="5000"/>
                  </a:schemeClr>
                </a:solidFill>
              </a:defRPr>
            </a:lvl1pPr>
          </a:lstStyle>
          <a:p>
            <a:r>
              <a:rPr lang="en-US"/>
              <a:t>Click icon to add picture</a:t>
            </a:r>
            <a:endParaRPr lang="en-ZA"/>
          </a:p>
        </p:txBody>
      </p:sp>
      <p:grpSp>
        <p:nvGrpSpPr>
          <p:cNvPr id="9" name="object 3"/>
          <p:cNvGrpSpPr/>
          <p:nvPr userDrawn="1"/>
        </p:nvGrpSpPr>
        <p:grpSpPr>
          <a:xfrm>
            <a:off x="0" y="0"/>
            <a:ext cx="767715" cy="8229600"/>
            <a:chOff x="0" y="0"/>
            <a:chExt cx="767715" cy="8229600"/>
          </a:xfrm>
        </p:grpSpPr>
        <p:pic>
          <p:nvPicPr>
            <p:cNvPr id="10" name="object 4"/>
            <p:cNvPicPr/>
            <p:nvPr/>
          </p:nvPicPr>
          <p:blipFill>
            <a:blip r:embed="rId2" cstate="print"/>
            <a:stretch>
              <a:fillRect/>
            </a:stretch>
          </p:blipFill>
          <p:spPr>
            <a:xfrm>
              <a:off x="0" y="0"/>
              <a:ext cx="767638" cy="8229599"/>
            </a:xfrm>
            <a:prstGeom prst="rect">
              <a:avLst/>
            </a:prstGeom>
          </p:spPr>
        </p:pic>
        <p:sp>
          <p:nvSpPr>
            <p:cNvPr id="11"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a:p>
          </p:txBody>
        </p:sp>
        <p:pic>
          <p:nvPicPr>
            <p:cNvPr id="12" name="object 6"/>
            <p:cNvPicPr/>
            <p:nvPr/>
          </p:nvPicPr>
          <p:blipFill>
            <a:blip r:embed="rId3" cstate="print"/>
            <a:stretch>
              <a:fillRect/>
            </a:stretch>
          </p:blipFill>
          <p:spPr>
            <a:xfrm>
              <a:off x="315911" y="5567098"/>
              <a:ext cx="135813" cy="90106"/>
            </a:xfrm>
            <a:prstGeom prst="rect">
              <a:avLst/>
            </a:prstGeom>
          </p:spPr>
        </p:pic>
        <p:pic>
          <p:nvPicPr>
            <p:cNvPr id="13" name="object 7"/>
            <p:cNvPicPr/>
            <p:nvPr/>
          </p:nvPicPr>
          <p:blipFill>
            <a:blip r:embed="rId4" cstate="print"/>
            <a:stretch>
              <a:fillRect/>
            </a:stretch>
          </p:blipFill>
          <p:spPr>
            <a:xfrm>
              <a:off x="315915" y="5179177"/>
              <a:ext cx="135813" cy="351579"/>
            </a:xfrm>
            <a:prstGeom prst="rect">
              <a:avLst/>
            </a:prstGeom>
          </p:spPr>
        </p:pic>
        <p:pic>
          <p:nvPicPr>
            <p:cNvPr id="14" name="object 8"/>
            <p:cNvPicPr/>
            <p:nvPr/>
          </p:nvPicPr>
          <p:blipFill>
            <a:blip r:embed="rId5" cstate="print"/>
            <a:stretch>
              <a:fillRect/>
            </a:stretch>
          </p:blipFill>
          <p:spPr>
            <a:xfrm>
              <a:off x="318197" y="5066068"/>
              <a:ext cx="131254" cy="79247"/>
            </a:xfrm>
            <a:prstGeom prst="rect">
              <a:avLst/>
            </a:prstGeom>
          </p:spPr>
        </p:pic>
        <p:sp>
          <p:nvSpPr>
            <p:cNvPr id="15"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a:p>
          </p:txBody>
        </p:sp>
        <p:pic>
          <p:nvPicPr>
            <p:cNvPr id="16" name="object 10"/>
            <p:cNvPicPr/>
            <p:nvPr/>
          </p:nvPicPr>
          <p:blipFill>
            <a:blip r:embed="rId6" cstate="print"/>
            <a:stretch>
              <a:fillRect/>
            </a:stretch>
          </p:blipFill>
          <p:spPr>
            <a:xfrm>
              <a:off x="315915" y="4739087"/>
              <a:ext cx="135813" cy="132956"/>
            </a:xfrm>
            <a:prstGeom prst="rect">
              <a:avLst/>
            </a:prstGeom>
          </p:spPr>
        </p:pic>
        <p:pic>
          <p:nvPicPr>
            <p:cNvPr id="17" name="object 11"/>
            <p:cNvPicPr/>
            <p:nvPr/>
          </p:nvPicPr>
          <p:blipFill>
            <a:blip r:embed="rId7" cstate="print"/>
            <a:stretch>
              <a:fillRect/>
            </a:stretch>
          </p:blipFill>
          <p:spPr>
            <a:xfrm>
              <a:off x="318192" y="4612463"/>
              <a:ext cx="131254" cy="89535"/>
            </a:xfrm>
            <a:prstGeom prst="rect">
              <a:avLst/>
            </a:prstGeom>
          </p:spPr>
        </p:pic>
        <p:pic>
          <p:nvPicPr>
            <p:cNvPr id="18" name="object 12"/>
            <p:cNvPicPr/>
            <p:nvPr/>
          </p:nvPicPr>
          <p:blipFill>
            <a:blip r:embed="rId8" cstate="print"/>
            <a:stretch>
              <a:fillRect/>
            </a:stretch>
          </p:blipFill>
          <p:spPr>
            <a:xfrm>
              <a:off x="318197" y="4319961"/>
              <a:ext cx="131254" cy="79248"/>
            </a:xfrm>
            <a:prstGeom prst="rect">
              <a:avLst/>
            </a:prstGeom>
          </p:spPr>
        </p:pic>
        <p:pic>
          <p:nvPicPr>
            <p:cNvPr id="19" name="object 13"/>
            <p:cNvPicPr/>
            <p:nvPr/>
          </p:nvPicPr>
          <p:blipFill>
            <a:blip r:embed="rId3" cstate="print"/>
            <a:stretch>
              <a:fillRect/>
            </a:stretch>
          </p:blipFill>
          <p:spPr>
            <a:xfrm>
              <a:off x="315911" y="4435552"/>
              <a:ext cx="135813" cy="90106"/>
            </a:xfrm>
            <a:prstGeom prst="rect">
              <a:avLst/>
            </a:prstGeom>
          </p:spPr>
        </p:pic>
        <p:pic>
          <p:nvPicPr>
            <p:cNvPr id="20" name="object 14"/>
            <p:cNvPicPr/>
            <p:nvPr/>
          </p:nvPicPr>
          <p:blipFill>
            <a:blip r:embed="rId9" cstate="print"/>
            <a:stretch>
              <a:fillRect/>
            </a:stretch>
          </p:blipFill>
          <p:spPr>
            <a:xfrm>
              <a:off x="315915" y="4062115"/>
              <a:ext cx="135813" cy="232741"/>
            </a:xfrm>
            <a:prstGeom prst="rect">
              <a:avLst/>
            </a:prstGeom>
          </p:spPr>
        </p:pic>
        <p:sp>
          <p:nvSpPr>
            <p:cNvPr id="21"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a:p>
          </p:txBody>
        </p:sp>
        <p:pic>
          <p:nvPicPr>
            <p:cNvPr id="22" name="object 16"/>
            <p:cNvPicPr/>
            <p:nvPr/>
          </p:nvPicPr>
          <p:blipFill>
            <a:blip r:embed="rId6" cstate="print"/>
            <a:stretch>
              <a:fillRect/>
            </a:stretch>
          </p:blipFill>
          <p:spPr>
            <a:xfrm>
              <a:off x="315915" y="3843489"/>
              <a:ext cx="135813" cy="132956"/>
            </a:xfrm>
            <a:prstGeom prst="rect">
              <a:avLst/>
            </a:prstGeom>
          </p:spPr>
        </p:pic>
        <p:pic>
          <p:nvPicPr>
            <p:cNvPr id="23" name="object 17"/>
            <p:cNvPicPr/>
            <p:nvPr/>
          </p:nvPicPr>
          <p:blipFill>
            <a:blip r:embed="rId10" cstate="print"/>
            <a:stretch>
              <a:fillRect/>
            </a:stretch>
          </p:blipFill>
          <p:spPr>
            <a:xfrm>
              <a:off x="318194" y="3711721"/>
              <a:ext cx="131254" cy="94678"/>
            </a:xfrm>
            <a:prstGeom prst="rect">
              <a:avLst/>
            </a:prstGeom>
          </p:spPr>
        </p:pic>
        <p:sp>
          <p:nvSpPr>
            <p:cNvPr id="24"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a:p>
          </p:txBody>
        </p:sp>
        <p:pic>
          <p:nvPicPr>
            <p:cNvPr id="25" name="object 19"/>
            <p:cNvPicPr/>
            <p:nvPr/>
          </p:nvPicPr>
          <p:blipFill>
            <a:blip r:embed="rId8" cstate="print"/>
            <a:stretch>
              <a:fillRect/>
            </a:stretch>
          </p:blipFill>
          <p:spPr>
            <a:xfrm>
              <a:off x="318197" y="3140424"/>
              <a:ext cx="131254" cy="79248"/>
            </a:xfrm>
            <a:prstGeom prst="rect">
              <a:avLst/>
            </a:prstGeom>
          </p:spPr>
        </p:pic>
        <p:sp>
          <p:nvSpPr>
            <p:cNvPr id="26"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a:p>
          </p:txBody>
        </p:sp>
        <p:pic>
          <p:nvPicPr>
            <p:cNvPr id="27" name="object 21"/>
            <p:cNvPicPr/>
            <p:nvPr/>
          </p:nvPicPr>
          <p:blipFill>
            <a:blip r:embed="rId8" cstate="print"/>
            <a:stretch>
              <a:fillRect/>
            </a:stretch>
          </p:blipFill>
          <p:spPr>
            <a:xfrm>
              <a:off x="318197" y="2821069"/>
              <a:ext cx="131254" cy="79248"/>
            </a:xfrm>
            <a:prstGeom prst="rect">
              <a:avLst/>
            </a:prstGeom>
          </p:spPr>
        </p:pic>
        <p:pic>
          <p:nvPicPr>
            <p:cNvPr id="28" name="object 22"/>
            <p:cNvPicPr/>
            <p:nvPr/>
          </p:nvPicPr>
          <p:blipFill>
            <a:blip r:embed="rId11" cstate="print"/>
            <a:stretch>
              <a:fillRect/>
            </a:stretch>
          </p:blipFill>
          <p:spPr>
            <a:xfrm>
              <a:off x="318192" y="2694056"/>
              <a:ext cx="131254" cy="89535"/>
            </a:xfrm>
            <a:prstGeom prst="rect">
              <a:avLst/>
            </a:prstGeom>
          </p:spPr>
        </p:pic>
        <p:pic>
          <p:nvPicPr>
            <p:cNvPr id="29" name="object 23"/>
            <p:cNvPicPr/>
            <p:nvPr/>
          </p:nvPicPr>
          <p:blipFill>
            <a:blip r:embed="rId8" cstate="print"/>
            <a:stretch>
              <a:fillRect/>
            </a:stretch>
          </p:blipFill>
          <p:spPr>
            <a:xfrm>
              <a:off x="318197" y="2577128"/>
              <a:ext cx="131254" cy="79248"/>
            </a:xfrm>
            <a:prstGeom prst="rect">
              <a:avLst/>
            </a:prstGeom>
          </p:spPr>
        </p:pic>
      </p:grpSp>
      <p:sp>
        <p:nvSpPr>
          <p:cNvPr id="33" name="Rounded Rectangle 32"/>
          <p:cNvSpPr/>
          <p:nvPr userDrawn="1"/>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4" name="Picture 2" descr="Z:\Mediamark\4154 MM PPT Presentation\Exports ST2\Elements\Asset 10.png"/>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41" name="Slide Number Placeholder 5"/>
          <p:cNvSpPr>
            <a:spLocks noGrp="1"/>
          </p:cNvSpPr>
          <p:nvPr>
            <p:ph type="sldNum" sz="quarter" idx="4"/>
          </p:nvPr>
        </p:nvSpPr>
        <p:spPr>
          <a:xfrm>
            <a:off x="13944600" y="7620000"/>
            <a:ext cx="517525" cy="438150"/>
          </a:xfrm>
          <a:prstGeom prst="rect">
            <a:avLst/>
          </a:prstGeom>
        </p:spPr>
        <p:txBody>
          <a:bodyPr vert="horz" lIns="91440" tIns="45720" rIns="91440" bIns="45720" rtlCol="0" anchor="ctr"/>
          <a:lstStyle>
            <a:lvl1pPr algn="r">
              <a:defRPr sz="1800" b="1">
                <a:solidFill>
                  <a:schemeClr val="tx1">
                    <a:lumMod val="95000"/>
                    <a:lumOff val="5000"/>
                  </a:schemeClr>
                </a:solidFill>
                <a:latin typeface="Avenir Next LT Pro" panose="020B0504020202020204" pitchFamily="34" charset="0"/>
              </a:defRPr>
            </a:lvl1pPr>
          </a:lstStyle>
          <a:p>
            <a:fld id="{63074541-BBA4-490B-840D-9A1F4C3CCF21}" type="slidenum">
              <a:rPr lang="en-ZA" smtClean="0"/>
              <a:pPr/>
              <a:t>‹#›</a:t>
            </a:fld>
            <a:endParaRPr lang="en-ZA"/>
          </a:p>
        </p:txBody>
      </p:sp>
      <p:sp>
        <p:nvSpPr>
          <p:cNvPr id="94" name="Rounded Rectangle 93"/>
          <p:cNvSpPr/>
          <p:nvPr userDrawn="1"/>
        </p:nvSpPr>
        <p:spPr>
          <a:xfrm>
            <a:off x="7613713" y="1752645"/>
            <a:ext cx="2167172" cy="4851679"/>
          </a:xfrm>
          <a:prstGeom prst="roundRect">
            <a:avLst>
              <a:gd name="adj" fmla="val 0"/>
            </a:avLst>
          </a:prstGeom>
          <a:gradFill>
            <a:gsLst>
              <a:gs pos="0">
                <a:srgbClr val="F2663C">
                  <a:alpha val="80000"/>
                </a:srgbClr>
              </a:gs>
              <a:gs pos="100000">
                <a:srgbClr val="EE255E">
                  <a:alpha val="80000"/>
                </a:srgbClr>
              </a:gs>
            </a:gsLst>
            <a:lin ang="5400000" scaled="0"/>
          </a:gradFill>
          <a:ln>
            <a:noFill/>
          </a:ln>
          <a:effectLst>
            <a:outerShdw blurRad="482600" dist="177800" dir="7920000" sx="106000" sy="106000" algn="b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 name="Text Placeholder 2"/>
          <p:cNvSpPr>
            <a:spLocks noGrp="1"/>
          </p:cNvSpPr>
          <p:nvPr>
            <p:ph type="body" sz="quarter" idx="13" hasCustomPrompt="1"/>
          </p:nvPr>
        </p:nvSpPr>
        <p:spPr>
          <a:xfrm>
            <a:off x="1905000" y="3081488"/>
            <a:ext cx="4876800" cy="3090711"/>
          </a:xfrm>
        </p:spPr>
        <p:txBody>
          <a:bodyPr/>
          <a:lstStyle>
            <a:lvl1pPr marL="0" indent="0" algn="r">
              <a:buNone/>
              <a:defRPr baseline="0"/>
            </a:lvl1pPr>
            <a:lvl2pPr marL="457200" indent="0" algn="r">
              <a:buNone/>
              <a:defRPr/>
            </a:lvl2pPr>
            <a:lvl3pPr marL="914400" indent="0" algn="r">
              <a:buNone/>
              <a:defRPr/>
            </a:lvl3pPr>
            <a:lvl4pPr marL="1371600" indent="0" algn="r">
              <a:buNone/>
              <a:defRPr/>
            </a:lvl4pPr>
            <a:lvl5pPr marL="1828800" indent="0" algn="r">
              <a:buNone/>
              <a:defRPr/>
            </a:lvl5pPr>
          </a:lstStyle>
          <a:p>
            <a:pPr lvl="0"/>
            <a:r>
              <a:rPr lang="en-US"/>
              <a:t>Place Paragraph Copy Here</a:t>
            </a:r>
            <a:endParaRPr lang="en-ZA"/>
          </a:p>
        </p:txBody>
      </p:sp>
      <p:sp>
        <p:nvSpPr>
          <p:cNvPr id="5" name="Text Placeholder 4"/>
          <p:cNvSpPr>
            <a:spLocks noGrp="1"/>
          </p:cNvSpPr>
          <p:nvPr>
            <p:ph type="body" sz="quarter" idx="14" hasCustomPrompt="1"/>
          </p:nvPr>
        </p:nvSpPr>
        <p:spPr>
          <a:xfrm>
            <a:off x="1905000" y="2416044"/>
            <a:ext cx="4876800" cy="457200"/>
          </a:xfrm>
        </p:spPr>
        <p:txBody>
          <a:bodyPr>
            <a:normAutofit/>
          </a:bodyPr>
          <a:lstStyle>
            <a:lvl1pPr marL="0" indent="0" algn="r">
              <a:buNone/>
              <a:defRPr sz="2400" b="1" baseline="0"/>
            </a:lvl1pPr>
            <a:lvl2pPr marL="457200" indent="0" algn="r">
              <a:buNone/>
              <a:defRPr b="1"/>
            </a:lvl2pPr>
            <a:lvl3pPr marL="914400" indent="0" algn="r">
              <a:buNone/>
              <a:defRPr b="1"/>
            </a:lvl3pPr>
            <a:lvl4pPr marL="1371600" indent="0" algn="r">
              <a:buNone/>
              <a:defRPr b="1"/>
            </a:lvl4pPr>
            <a:lvl5pPr marL="1828800" indent="0" algn="r">
              <a:buNone/>
              <a:defRPr b="1"/>
            </a:lvl5pPr>
          </a:lstStyle>
          <a:p>
            <a:pPr lvl="0"/>
            <a:r>
              <a:rPr lang="en-US"/>
              <a:t>Share about offering here</a:t>
            </a:r>
            <a:endParaRPr lang="en-ZA"/>
          </a:p>
        </p:txBody>
      </p:sp>
      <p:sp>
        <p:nvSpPr>
          <p:cNvPr id="30" name="Text Placeholder 29"/>
          <p:cNvSpPr>
            <a:spLocks noGrp="1"/>
          </p:cNvSpPr>
          <p:nvPr>
            <p:ph type="body" sz="quarter" idx="15" hasCustomPrompt="1"/>
          </p:nvPr>
        </p:nvSpPr>
        <p:spPr>
          <a:xfrm>
            <a:off x="131663" y="1638300"/>
            <a:ext cx="517525" cy="4953000"/>
          </a:xfrm>
        </p:spPr>
        <p:txBody>
          <a:bodyPr vert="vert270" anchor="ctr" anchorCtr="1">
            <a:noAutofit/>
          </a:bodyPr>
          <a:lstStyle>
            <a:lvl1pPr marL="0" indent="0">
              <a:buNone/>
              <a:defRPr sz="18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SPACE FOR SECTION TITLE HERE</a:t>
            </a:r>
            <a:endParaRPr lang="en-ZA"/>
          </a:p>
        </p:txBody>
      </p:sp>
    </p:spTree>
    <p:extLst>
      <p:ext uri="{BB962C8B-B14F-4D97-AF65-F5344CB8AC3E}">
        <p14:creationId xmlns:p14="http://schemas.microsoft.com/office/powerpoint/2010/main" val="283324585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Icon Slide 01">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lvl1pPr>
              <a:defRPr>
                <a:solidFill>
                  <a:schemeClr val="tx1">
                    <a:lumMod val="95000"/>
                    <a:lumOff val="5000"/>
                  </a:schemeClr>
                </a:solidFill>
              </a:defRPr>
            </a:lvl1pPr>
          </a:lstStyle>
          <a:p>
            <a:fld id="{63074541-BBA4-490B-840D-9A1F4C3CCF21}" type="slidenum">
              <a:rPr lang="en-ZA" smtClean="0"/>
              <a:pPr/>
              <a:t>‹#›</a:t>
            </a:fld>
            <a:endParaRPr lang="en-ZA"/>
          </a:p>
        </p:txBody>
      </p:sp>
      <p:sp>
        <p:nvSpPr>
          <p:cNvPr id="6" name="Rounded Rectangle 5"/>
          <p:cNvSpPr/>
          <p:nvPr userDrawn="1"/>
        </p:nvSpPr>
        <p:spPr>
          <a:xfrm>
            <a:off x="5850011" y="2362917"/>
            <a:ext cx="4033520" cy="4752339"/>
          </a:xfrm>
          <a:prstGeom prst="roundRect">
            <a:avLst>
              <a:gd name="adj" fmla="val 38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7" name="Picture 3" descr="Z:\Mediamark\4154 MM PPT Presentation\Exports ST2\Elements\Asset 16.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163" t="75288" r="6163"/>
          <a:stretch/>
        </p:blipFill>
        <p:spPr bwMode="auto">
          <a:xfrm>
            <a:off x="5842391" y="2292866"/>
            <a:ext cx="4033520" cy="1136133"/>
          </a:xfrm>
          <a:prstGeom prst="rect">
            <a:avLst/>
          </a:prstGeom>
          <a:noFill/>
          <a:extLst>
            <a:ext uri="{909E8E84-426E-40DD-AFC4-6F175D3DCCD1}">
              <a14:hiddenFill xmlns:a14="http://schemas.microsoft.com/office/drawing/2010/main">
                <a:solidFill>
                  <a:srgbClr val="FFFFFF"/>
                </a:solidFill>
              </a14:hiddenFill>
            </a:ext>
          </a:extLst>
        </p:spPr>
      </p:pic>
      <p:sp>
        <p:nvSpPr>
          <p:cNvPr id="8" name="Rounded Rectangle 7"/>
          <p:cNvSpPr/>
          <p:nvPr userDrawn="1"/>
        </p:nvSpPr>
        <p:spPr>
          <a:xfrm rot="5400000">
            <a:off x="7297902" y="2664168"/>
            <a:ext cx="1122006" cy="1129498"/>
          </a:xfrm>
          <a:prstGeom prst="roundRect">
            <a:avLst>
              <a:gd name="adj" fmla="val 1545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Rectangle 8"/>
          <p:cNvSpPr/>
          <p:nvPr userDrawn="1"/>
        </p:nvSpPr>
        <p:spPr>
          <a:xfrm>
            <a:off x="0" y="-2"/>
            <a:ext cx="5281218"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Rounded Rectangle 12"/>
          <p:cNvSpPr/>
          <p:nvPr userDrawn="1"/>
        </p:nvSpPr>
        <p:spPr>
          <a:xfrm rot="5400000">
            <a:off x="1900555" y="5275126"/>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6" name="Rounded Rectangle 15"/>
          <p:cNvSpPr/>
          <p:nvPr userDrawn="1"/>
        </p:nvSpPr>
        <p:spPr>
          <a:xfrm>
            <a:off x="10043989" y="2362916"/>
            <a:ext cx="4033520" cy="4752339"/>
          </a:xfrm>
          <a:prstGeom prst="roundRect">
            <a:avLst>
              <a:gd name="adj" fmla="val 38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7" name="Picture 3" descr="Z:\Mediamark\4154 MM PPT Presentation\Exports ST2\Elements\Asset 16.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163" t="75288" r="6163"/>
          <a:stretch/>
        </p:blipFill>
        <p:spPr bwMode="auto">
          <a:xfrm>
            <a:off x="10036369" y="2292865"/>
            <a:ext cx="4033520" cy="1136133"/>
          </a:xfrm>
          <a:prstGeom prst="rect">
            <a:avLst/>
          </a:prstGeom>
          <a:noFill/>
          <a:extLst>
            <a:ext uri="{909E8E84-426E-40DD-AFC4-6F175D3DCCD1}">
              <a14:hiddenFill xmlns:a14="http://schemas.microsoft.com/office/drawing/2010/main">
                <a:solidFill>
                  <a:srgbClr val="FFFFFF"/>
                </a:solidFill>
              </a14:hiddenFill>
            </a:ext>
          </a:extLst>
        </p:spPr>
      </p:pic>
      <p:sp>
        <p:nvSpPr>
          <p:cNvPr id="18" name="Rounded Rectangle 17"/>
          <p:cNvSpPr/>
          <p:nvPr userDrawn="1"/>
        </p:nvSpPr>
        <p:spPr>
          <a:xfrm rot="5400000">
            <a:off x="11491880" y="2664167"/>
            <a:ext cx="1122006" cy="1129498"/>
          </a:xfrm>
          <a:prstGeom prst="roundRect">
            <a:avLst>
              <a:gd name="adj" fmla="val 1545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52" name="object 3"/>
          <p:cNvGrpSpPr/>
          <p:nvPr userDrawn="1"/>
        </p:nvGrpSpPr>
        <p:grpSpPr>
          <a:xfrm>
            <a:off x="0" y="0"/>
            <a:ext cx="767715" cy="8229600"/>
            <a:chOff x="0" y="0"/>
            <a:chExt cx="767715" cy="8229600"/>
          </a:xfrm>
        </p:grpSpPr>
        <p:pic>
          <p:nvPicPr>
            <p:cNvPr id="53" name="object 4"/>
            <p:cNvPicPr/>
            <p:nvPr/>
          </p:nvPicPr>
          <p:blipFill>
            <a:blip r:embed="rId3" cstate="print"/>
            <a:stretch>
              <a:fillRect/>
            </a:stretch>
          </p:blipFill>
          <p:spPr>
            <a:xfrm>
              <a:off x="0" y="0"/>
              <a:ext cx="767638" cy="8229599"/>
            </a:xfrm>
            <a:prstGeom prst="rect">
              <a:avLst/>
            </a:prstGeom>
          </p:spPr>
        </p:pic>
        <p:sp>
          <p:nvSpPr>
            <p:cNvPr id="54"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a:p>
          </p:txBody>
        </p:sp>
        <p:pic>
          <p:nvPicPr>
            <p:cNvPr id="55" name="object 6"/>
            <p:cNvPicPr/>
            <p:nvPr/>
          </p:nvPicPr>
          <p:blipFill>
            <a:blip r:embed="rId4" cstate="print"/>
            <a:stretch>
              <a:fillRect/>
            </a:stretch>
          </p:blipFill>
          <p:spPr>
            <a:xfrm>
              <a:off x="315911" y="5567098"/>
              <a:ext cx="135813" cy="90106"/>
            </a:xfrm>
            <a:prstGeom prst="rect">
              <a:avLst/>
            </a:prstGeom>
          </p:spPr>
        </p:pic>
        <p:pic>
          <p:nvPicPr>
            <p:cNvPr id="56" name="object 7"/>
            <p:cNvPicPr/>
            <p:nvPr/>
          </p:nvPicPr>
          <p:blipFill>
            <a:blip r:embed="rId5" cstate="print"/>
            <a:stretch>
              <a:fillRect/>
            </a:stretch>
          </p:blipFill>
          <p:spPr>
            <a:xfrm>
              <a:off x="315915" y="5179177"/>
              <a:ext cx="135813" cy="351579"/>
            </a:xfrm>
            <a:prstGeom prst="rect">
              <a:avLst/>
            </a:prstGeom>
          </p:spPr>
        </p:pic>
        <p:pic>
          <p:nvPicPr>
            <p:cNvPr id="57" name="object 8"/>
            <p:cNvPicPr/>
            <p:nvPr/>
          </p:nvPicPr>
          <p:blipFill>
            <a:blip r:embed="rId6" cstate="print"/>
            <a:stretch>
              <a:fillRect/>
            </a:stretch>
          </p:blipFill>
          <p:spPr>
            <a:xfrm>
              <a:off x="318197" y="5066068"/>
              <a:ext cx="131254" cy="79247"/>
            </a:xfrm>
            <a:prstGeom prst="rect">
              <a:avLst/>
            </a:prstGeom>
          </p:spPr>
        </p:pic>
        <p:sp>
          <p:nvSpPr>
            <p:cNvPr id="58"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a:p>
          </p:txBody>
        </p:sp>
        <p:pic>
          <p:nvPicPr>
            <p:cNvPr id="59" name="object 10"/>
            <p:cNvPicPr/>
            <p:nvPr/>
          </p:nvPicPr>
          <p:blipFill>
            <a:blip r:embed="rId7" cstate="print"/>
            <a:stretch>
              <a:fillRect/>
            </a:stretch>
          </p:blipFill>
          <p:spPr>
            <a:xfrm>
              <a:off x="315915" y="4739087"/>
              <a:ext cx="135813" cy="132956"/>
            </a:xfrm>
            <a:prstGeom prst="rect">
              <a:avLst/>
            </a:prstGeom>
          </p:spPr>
        </p:pic>
        <p:pic>
          <p:nvPicPr>
            <p:cNvPr id="60" name="object 11"/>
            <p:cNvPicPr/>
            <p:nvPr/>
          </p:nvPicPr>
          <p:blipFill>
            <a:blip r:embed="rId8" cstate="print"/>
            <a:stretch>
              <a:fillRect/>
            </a:stretch>
          </p:blipFill>
          <p:spPr>
            <a:xfrm>
              <a:off x="318192" y="4612463"/>
              <a:ext cx="131254" cy="89535"/>
            </a:xfrm>
            <a:prstGeom prst="rect">
              <a:avLst/>
            </a:prstGeom>
          </p:spPr>
        </p:pic>
        <p:pic>
          <p:nvPicPr>
            <p:cNvPr id="61" name="object 12"/>
            <p:cNvPicPr/>
            <p:nvPr/>
          </p:nvPicPr>
          <p:blipFill>
            <a:blip r:embed="rId9" cstate="print"/>
            <a:stretch>
              <a:fillRect/>
            </a:stretch>
          </p:blipFill>
          <p:spPr>
            <a:xfrm>
              <a:off x="318197" y="4319961"/>
              <a:ext cx="131254" cy="79248"/>
            </a:xfrm>
            <a:prstGeom prst="rect">
              <a:avLst/>
            </a:prstGeom>
          </p:spPr>
        </p:pic>
        <p:pic>
          <p:nvPicPr>
            <p:cNvPr id="62" name="object 13"/>
            <p:cNvPicPr/>
            <p:nvPr/>
          </p:nvPicPr>
          <p:blipFill>
            <a:blip r:embed="rId4" cstate="print"/>
            <a:stretch>
              <a:fillRect/>
            </a:stretch>
          </p:blipFill>
          <p:spPr>
            <a:xfrm>
              <a:off x="315911" y="4435552"/>
              <a:ext cx="135813" cy="90106"/>
            </a:xfrm>
            <a:prstGeom prst="rect">
              <a:avLst/>
            </a:prstGeom>
          </p:spPr>
        </p:pic>
        <p:pic>
          <p:nvPicPr>
            <p:cNvPr id="63" name="object 14"/>
            <p:cNvPicPr/>
            <p:nvPr/>
          </p:nvPicPr>
          <p:blipFill>
            <a:blip r:embed="rId10" cstate="print"/>
            <a:stretch>
              <a:fillRect/>
            </a:stretch>
          </p:blipFill>
          <p:spPr>
            <a:xfrm>
              <a:off x="315915" y="4062115"/>
              <a:ext cx="135813" cy="232741"/>
            </a:xfrm>
            <a:prstGeom prst="rect">
              <a:avLst/>
            </a:prstGeom>
          </p:spPr>
        </p:pic>
        <p:sp>
          <p:nvSpPr>
            <p:cNvPr id="64"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a:p>
          </p:txBody>
        </p:sp>
        <p:pic>
          <p:nvPicPr>
            <p:cNvPr id="65" name="object 16"/>
            <p:cNvPicPr/>
            <p:nvPr/>
          </p:nvPicPr>
          <p:blipFill>
            <a:blip r:embed="rId7" cstate="print"/>
            <a:stretch>
              <a:fillRect/>
            </a:stretch>
          </p:blipFill>
          <p:spPr>
            <a:xfrm>
              <a:off x="315915" y="3843489"/>
              <a:ext cx="135813" cy="132956"/>
            </a:xfrm>
            <a:prstGeom prst="rect">
              <a:avLst/>
            </a:prstGeom>
          </p:spPr>
        </p:pic>
        <p:pic>
          <p:nvPicPr>
            <p:cNvPr id="66" name="object 17"/>
            <p:cNvPicPr/>
            <p:nvPr/>
          </p:nvPicPr>
          <p:blipFill>
            <a:blip r:embed="rId11" cstate="print"/>
            <a:stretch>
              <a:fillRect/>
            </a:stretch>
          </p:blipFill>
          <p:spPr>
            <a:xfrm>
              <a:off x="318194" y="3711721"/>
              <a:ext cx="131254" cy="94678"/>
            </a:xfrm>
            <a:prstGeom prst="rect">
              <a:avLst/>
            </a:prstGeom>
          </p:spPr>
        </p:pic>
        <p:sp>
          <p:nvSpPr>
            <p:cNvPr id="67"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a:p>
          </p:txBody>
        </p:sp>
        <p:pic>
          <p:nvPicPr>
            <p:cNvPr id="68" name="object 19"/>
            <p:cNvPicPr/>
            <p:nvPr/>
          </p:nvPicPr>
          <p:blipFill>
            <a:blip r:embed="rId9" cstate="print"/>
            <a:stretch>
              <a:fillRect/>
            </a:stretch>
          </p:blipFill>
          <p:spPr>
            <a:xfrm>
              <a:off x="318197" y="3140424"/>
              <a:ext cx="131254" cy="79248"/>
            </a:xfrm>
            <a:prstGeom prst="rect">
              <a:avLst/>
            </a:prstGeom>
          </p:spPr>
        </p:pic>
        <p:sp>
          <p:nvSpPr>
            <p:cNvPr id="69"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a:p>
          </p:txBody>
        </p:sp>
        <p:pic>
          <p:nvPicPr>
            <p:cNvPr id="70" name="object 21"/>
            <p:cNvPicPr/>
            <p:nvPr/>
          </p:nvPicPr>
          <p:blipFill>
            <a:blip r:embed="rId9" cstate="print"/>
            <a:stretch>
              <a:fillRect/>
            </a:stretch>
          </p:blipFill>
          <p:spPr>
            <a:xfrm>
              <a:off x="318197" y="2821069"/>
              <a:ext cx="131254" cy="79248"/>
            </a:xfrm>
            <a:prstGeom prst="rect">
              <a:avLst/>
            </a:prstGeom>
          </p:spPr>
        </p:pic>
        <p:pic>
          <p:nvPicPr>
            <p:cNvPr id="71" name="object 22"/>
            <p:cNvPicPr/>
            <p:nvPr/>
          </p:nvPicPr>
          <p:blipFill>
            <a:blip r:embed="rId12" cstate="print"/>
            <a:stretch>
              <a:fillRect/>
            </a:stretch>
          </p:blipFill>
          <p:spPr>
            <a:xfrm>
              <a:off x="318192" y="2694056"/>
              <a:ext cx="131254" cy="89535"/>
            </a:xfrm>
            <a:prstGeom prst="rect">
              <a:avLst/>
            </a:prstGeom>
          </p:spPr>
        </p:pic>
        <p:pic>
          <p:nvPicPr>
            <p:cNvPr id="72" name="object 23"/>
            <p:cNvPicPr/>
            <p:nvPr/>
          </p:nvPicPr>
          <p:blipFill>
            <a:blip r:embed="rId9" cstate="print"/>
            <a:stretch>
              <a:fillRect/>
            </a:stretch>
          </p:blipFill>
          <p:spPr>
            <a:xfrm>
              <a:off x="318197" y="2577128"/>
              <a:ext cx="131254" cy="79248"/>
            </a:xfrm>
            <a:prstGeom prst="rect">
              <a:avLst/>
            </a:prstGeom>
          </p:spPr>
        </p:pic>
      </p:grpSp>
      <p:sp>
        <p:nvSpPr>
          <p:cNvPr id="73" name="Rounded Rectangle 72"/>
          <p:cNvSpPr/>
          <p:nvPr userDrawn="1"/>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74"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75" name="Text Placeholder 29"/>
          <p:cNvSpPr>
            <a:spLocks noGrp="1"/>
          </p:cNvSpPr>
          <p:nvPr>
            <p:ph type="body" sz="quarter" idx="16" hasCustomPrompt="1"/>
          </p:nvPr>
        </p:nvSpPr>
        <p:spPr>
          <a:xfrm>
            <a:off x="131663" y="1638300"/>
            <a:ext cx="517525" cy="4953000"/>
          </a:xfrm>
        </p:spPr>
        <p:txBody>
          <a:bodyPr vert="vert270" anchor="ctr" anchorCtr="1">
            <a:noAutofit/>
          </a:bodyPr>
          <a:lstStyle>
            <a:lvl1pPr marL="0" indent="0">
              <a:buNone/>
              <a:defRPr sz="18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SPACE FOR SECTION TITLE HERE</a:t>
            </a:r>
            <a:endParaRPr lang="en-ZA"/>
          </a:p>
        </p:txBody>
      </p:sp>
      <p:sp>
        <p:nvSpPr>
          <p:cNvPr id="77" name="Text Placeholder 76"/>
          <p:cNvSpPr>
            <a:spLocks noGrp="1"/>
          </p:cNvSpPr>
          <p:nvPr>
            <p:ph type="body" sz="quarter" idx="17" hasCustomPrompt="1"/>
          </p:nvPr>
        </p:nvSpPr>
        <p:spPr>
          <a:xfrm>
            <a:off x="1295400" y="2576513"/>
            <a:ext cx="3657600" cy="2954337"/>
          </a:xfrm>
        </p:spPr>
        <p:txBody>
          <a:bodyPr>
            <a:noAutofit/>
          </a:bodyPr>
          <a:lstStyle>
            <a:lvl1pPr marL="0" indent="0">
              <a:buNone/>
              <a:defRPr sz="2700" b="0">
                <a:solidFill>
                  <a:schemeClr val="bg1"/>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Place Paragraph Copy Here</a:t>
            </a:r>
            <a:endParaRPr lang="en-ZA"/>
          </a:p>
        </p:txBody>
      </p:sp>
      <p:sp>
        <p:nvSpPr>
          <p:cNvPr id="78" name="Text Placeholder 76"/>
          <p:cNvSpPr>
            <a:spLocks noGrp="1"/>
          </p:cNvSpPr>
          <p:nvPr>
            <p:ph type="body" sz="quarter" idx="18" hasCustomPrompt="1"/>
          </p:nvPr>
        </p:nvSpPr>
        <p:spPr>
          <a:xfrm>
            <a:off x="6037971" y="3990085"/>
            <a:ext cx="3657600" cy="485140"/>
          </a:xfrm>
        </p:spPr>
        <p:txBody>
          <a:bodyPr>
            <a:noAutofit/>
          </a:bodyPr>
          <a:lstStyle>
            <a:lvl1pPr marL="0" indent="0" algn="ctr">
              <a:buNone/>
              <a:defRPr sz="2400" b="1">
                <a:solidFill>
                  <a:schemeClr val="bg1"/>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Title One</a:t>
            </a:r>
            <a:endParaRPr lang="en-ZA"/>
          </a:p>
        </p:txBody>
      </p:sp>
      <p:sp>
        <p:nvSpPr>
          <p:cNvPr id="79" name="Text Placeholder 76"/>
          <p:cNvSpPr>
            <a:spLocks noGrp="1"/>
          </p:cNvSpPr>
          <p:nvPr>
            <p:ph type="body" sz="quarter" idx="19" hasCustomPrompt="1"/>
          </p:nvPr>
        </p:nvSpPr>
        <p:spPr>
          <a:xfrm>
            <a:off x="6037971" y="4728132"/>
            <a:ext cx="3657600" cy="2206067"/>
          </a:xfrm>
        </p:spPr>
        <p:txBody>
          <a:bodyPr>
            <a:noAutofit/>
          </a:bodyPr>
          <a:lstStyle>
            <a:lvl1pPr marL="0" indent="0" algn="l">
              <a:buNone/>
              <a:defRPr lang="en-ZA" dirty="0">
                <a:cs typeface="Tahoma"/>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marL="298450" marR="5080" indent="-285750">
              <a:lnSpc>
                <a:spcPct val="100000"/>
              </a:lnSpc>
              <a:spcBef>
                <a:spcPts val="1939"/>
              </a:spcBef>
              <a:buFont typeface="Arial" panose="020B0604020202020204" pitchFamily="34" charset="0"/>
              <a:buChar char="•"/>
            </a:pPr>
            <a:r>
              <a:rPr lang="en-ZA" spc="45">
                <a:solidFill>
                  <a:srgbClr val="FFFFFF"/>
                </a:solidFill>
                <a:latin typeface="+mj-lt"/>
                <a:cs typeface="Tahoma"/>
              </a:rPr>
              <a:t>Lorem </a:t>
            </a:r>
            <a:r>
              <a:rPr lang="en-ZA" spc="40">
                <a:solidFill>
                  <a:srgbClr val="FFFFFF"/>
                </a:solidFill>
                <a:latin typeface="+mj-lt"/>
                <a:cs typeface="Tahoma"/>
              </a:rPr>
              <a:t>ipsum </a:t>
            </a:r>
            <a:r>
              <a:rPr lang="en-ZA" spc="70" err="1">
                <a:solidFill>
                  <a:srgbClr val="FFFFFF"/>
                </a:solidFill>
                <a:latin typeface="+mj-lt"/>
                <a:cs typeface="Tahoma"/>
              </a:rPr>
              <a:t>dolor</a:t>
            </a:r>
            <a:r>
              <a:rPr lang="en-ZA" spc="70">
                <a:solidFill>
                  <a:srgbClr val="FFFFFF"/>
                </a:solidFill>
                <a:latin typeface="+mj-lt"/>
                <a:cs typeface="Tahoma"/>
              </a:rPr>
              <a:t> </a:t>
            </a:r>
            <a:r>
              <a:rPr lang="en-ZA" spc="-20">
                <a:solidFill>
                  <a:srgbClr val="FFFFFF"/>
                </a:solidFill>
                <a:latin typeface="+mj-lt"/>
                <a:cs typeface="Tahoma"/>
              </a:rPr>
              <a:t>sit </a:t>
            </a:r>
            <a:r>
              <a:rPr lang="en-ZA" spc="35" err="1">
                <a:solidFill>
                  <a:srgbClr val="FFFFFF"/>
                </a:solidFill>
                <a:latin typeface="+mj-lt"/>
                <a:cs typeface="Tahoma"/>
              </a:rPr>
              <a:t>amet</a:t>
            </a:r>
            <a:r>
              <a:rPr lang="en-ZA" spc="35">
                <a:solidFill>
                  <a:srgbClr val="FFFFFF"/>
                </a:solidFill>
                <a:latin typeface="+mj-lt"/>
                <a:cs typeface="Tahoma"/>
              </a:rPr>
              <a:t>, </a:t>
            </a:r>
            <a:r>
              <a:rPr lang="en-ZA" spc="40">
                <a:solidFill>
                  <a:srgbClr val="FFFFFF"/>
                </a:solidFill>
                <a:latin typeface="+mj-lt"/>
                <a:cs typeface="Tahoma"/>
              </a:rPr>
              <a:t> </a:t>
            </a:r>
            <a:r>
              <a:rPr lang="en-ZA" spc="30" err="1">
                <a:solidFill>
                  <a:srgbClr val="FFFFFF"/>
                </a:solidFill>
                <a:latin typeface="+mj-lt"/>
                <a:cs typeface="Tahoma"/>
              </a:rPr>
              <a:t>consectetuer</a:t>
            </a:r>
            <a:r>
              <a:rPr lang="en-ZA" spc="30">
                <a:solidFill>
                  <a:srgbClr val="FFFFFF"/>
                </a:solidFill>
                <a:latin typeface="+mj-lt"/>
                <a:cs typeface="Tahoma"/>
              </a:rPr>
              <a:t> </a:t>
            </a:r>
            <a:r>
              <a:rPr lang="en-ZA" spc="60" err="1">
                <a:solidFill>
                  <a:srgbClr val="FFFFFF"/>
                </a:solidFill>
                <a:latin typeface="+mj-lt"/>
                <a:cs typeface="Tahoma"/>
              </a:rPr>
              <a:t>adipiscing</a:t>
            </a:r>
            <a:r>
              <a:rPr lang="en-ZA" spc="60">
                <a:solidFill>
                  <a:srgbClr val="FFFFFF"/>
                </a:solidFill>
                <a:latin typeface="+mj-lt"/>
                <a:cs typeface="Tahoma"/>
              </a:rPr>
              <a:t> </a:t>
            </a:r>
            <a:r>
              <a:rPr lang="en-ZA" spc="-15" err="1">
                <a:solidFill>
                  <a:srgbClr val="FFFFFF"/>
                </a:solidFill>
                <a:latin typeface="+mj-lt"/>
                <a:cs typeface="Tahoma"/>
              </a:rPr>
              <a:t>elit</a:t>
            </a:r>
            <a:r>
              <a:rPr lang="en-ZA" spc="-15">
                <a:solidFill>
                  <a:srgbClr val="FFFFFF"/>
                </a:solidFill>
                <a:latin typeface="+mj-lt"/>
                <a:cs typeface="Tahoma"/>
              </a:rPr>
              <a:t>.</a:t>
            </a:r>
            <a:endParaRPr lang="en-ZA" spc="5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50" err="1">
                <a:solidFill>
                  <a:srgbClr val="FFFFFF"/>
                </a:solidFill>
                <a:latin typeface="+mj-lt"/>
                <a:cs typeface="Tahoma"/>
              </a:rPr>
              <a:t>Sed</a:t>
            </a:r>
            <a:r>
              <a:rPr lang="en-ZA" spc="50">
                <a:solidFill>
                  <a:srgbClr val="FFFFFF"/>
                </a:solidFill>
                <a:latin typeface="+mj-lt"/>
                <a:cs typeface="Tahoma"/>
              </a:rPr>
              <a:t> </a:t>
            </a:r>
            <a:r>
              <a:rPr lang="en-ZA" spc="100" err="1">
                <a:solidFill>
                  <a:srgbClr val="FFFFFF"/>
                </a:solidFill>
                <a:latin typeface="+mj-lt"/>
                <a:cs typeface="Tahoma"/>
              </a:rPr>
              <a:t>diam</a:t>
            </a:r>
            <a:r>
              <a:rPr lang="en-ZA" spc="100">
                <a:solidFill>
                  <a:srgbClr val="FFFFFF"/>
                </a:solidFill>
                <a:latin typeface="+mj-lt"/>
                <a:cs typeface="Tahoma"/>
              </a:rPr>
              <a:t> </a:t>
            </a:r>
            <a:r>
              <a:rPr lang="en-ZA" spc="50" err="1">
                <a:solidFill>
                  <a:srgbClr val="FFFFFF"/>
                </a:solidFill>
                <a:latin typeface="+mj-lt"/>
                <a:cs typeface="Tahoma"/>
              </a:rPr>
              <a:t>nonummy</a:t>
            </a:r>
            <a:r>
              <a:rPr lang="en-ZA" spc="50">
                <a:solidFill>
                  <a:srgbClr val="FFFFFF"/>
                </a:solidFill>
                <a:latin typeface="+mj-lt"/>
                <a:cs typeface="Tahoma"/>
              </a:rPr>
              <a:t> </a:t>
            </a:r>
            <a:r>
              <a:rPr lang="en-ZA" spc="35" err="1">
                <a:solidFill>
                  <a:srgbClr val="FFFFFF"/>
                </a:solidFill>
                <a:latin typeface="+mj-lt"/>
                <a:cs typeface="Tahoma"/>
              </a:rPr>
              <a:t>nibh</a:t>
            </a:r>
            <a:r>
              <a:rPr lang="en-ZA" spc="35">
                <a:solidFill>
                  <a:srgbClr val="FFFFFF"/>
                </a:solidFill>
                <a:latin typeface="+mj-lt"/>
                <a:cs typeface="Tahoma"/>
              </a:rPr>
              <a:t> </a:t>
            </a:r>
            <a:r>
              <a:rPr lang="en-ZA" spc="55" err="1">
                <a:solidFill>
                  <a:srgbClr val="FFFFFF"/>
                </a:solidFill>
                <a:latin typeface="+mj-lt"/>
                <a:cs typeface="Tahoma"/>
              </a:rPr>
              <a:t>euis</a:t>
            </a:r>
            <a:r>
              <a:rPr lang="en-ZA" spc="55">
                <a:solidFill>
                  <a:srgbClr val="FFFFFF"/>
                </a:solidFill>
                <a:latin typeface="+mj-lt"/>
                <a:cs typeface="Tahoma"/>
              </a:rPr>
              <a:t>- </a:t>
            </a:r>
            <a:r>
              <a:rPr lang="en-ZA" spc="-550">
                <a:solidFill>
                  <a:srgbClr val="FFFFFF"/>
                </a:solidFill>
                <a:latin typeface="+mj-lt"/>
                <a:cs typeface="Tahoma"/>
              </a:rPr>
              <a:t> </a:t>
            </a:r>
            <a:r>
              <a:rPr lang="en-ZA" spc="100">
                <a:solidFill>
                  <a:srgbClr val="FFFFFF"/>
                </a:solidFill>
                <a:latin typeface="+mj-lt"/>
                <a:cs typeface="Tahoma"/>
              </a:rPr>
              <a:t>mod</a:t>
            </a:r>
            <a:r>
              <a:rPr lang="en-ZA" spc="-65">
                <a:solidFill>
                  <a:srgbClr val="FFFFFF"/>
                </a:solidFill>
                <a:latin typeface="+mj-lt"/>
                <a:cs typeface="Tahoma"/>
              </a:rPr>
              <a:t> </a:t>
            </a:r>
            <a:r>
              <a:rPr lang="en-ZA" spc="20" err="1">
                <a:solidFill>
                  <a:srgbClr val="FFFFFF"/>
                </a:solidFill>
                <a:latin typeface="+mj-lt"/>
                <a:cs typeface="Tahoma"/>
              </a:rPr>
              <a:t>tincidunt</a:t>
            </a:r>
            <a:r>
              <a:rPr lang="en-ZA" spc="-95">
                <a:solidFill>
                  <a:srgbClr val="FFFFFF"/>
                </a:solidFill>
                <a:latin typeface="+mj-lt"/>
                <a:cs typeface="Tahoma"/>
              </a:rPr>
              <a:t> </a:t>
            </a:r>
            <a:r>
              <a:rPr lang="en-ZA" spc="-20" err="1">
                <a:solidFill>
                  <a:srgbClr val="FFFFFF"/>
                </a:solidFill>
                <a:latin typeface="+mj-lt"/>
                <a:cs typeface="Tahoma"/>
              </a:rPr>
              <a:t>ut</a:t>
            </a:r>
            <a:r>
              <a:rPr lang="en-ZA" spc="-95">
                <a:solidFill>
                  <a:srgbClr val="FFFFFF"/>
                </a:solidFill>
                <a:latin typeface="+mj-lt"/>
                <a:cs typeface="Tahoma"/>
              </a:rPr>
              <a:t> </a:t>
            </a:r>
            <a:r>
              <a:rPr lang="en-ZA" spc="55" err="1">
                <a:solidFill>
                  <a:srgbClr val="FFFFFF"/>
                </a:solidFill>
                <a:latin typeface="+mj-lt"/>
                <a:cs typeface="Tahoma"/>
              </a:rPr>
              <a:t>laor</a:t>
            </a:r>
            <a:r>
              <a:rPr lang="en-ZA" spc="55">
                <a:solidFill>
                  <a:srgbClr val="FFFFFF"/>
                </a:solidFill>
                <a:latin typeface="+mj-lt"/>
                <a:cs typeface="Tahoma"/>
              </a:rPr>
              <a:t>.</a:t>
            </a:r>
            <a:endParaRPr lang="en-ZA" spc="-95">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95" err="1">
                <a:solidFill>
                  <a:srgbClr val="FFFFFF"/>
                </a:solidFill>
                <a:latin typeface="+mj-lt"/>
                <a:cs typeface="Tahoma"/>
              </a:rPr>
              <a:t>D</a:t>
            </a:r>
            <a:r>
              <a:rPr lang="en-ZA" spc="65" err="1">
                <a:solidFill>
                  <a:srgbClr val="FFFFFF"/>
                </a:solidFill>
                <a:latin typeface="+mj-lt"/>
                <a:cs typeface="Tahoma"/>
              </a:rPr>
              <a:t>olore</a:t>
            </a:r>
            <a:r>
              <a:rPr lang="en-ZA" spc="65">
                <a:solidFill>
                  <a:srgbClr val="FFFFFF"/>
                </a:solidFill>
                <a:latin typeface="+mj-lt"/>
                <a:cs typeface="Tahoma"/>
              </a:rPr>
              <a:t> </a:t>
            </a:r>
            <a:r>
              <a:rPr lang="en-ZA" spc="-545">
                <a:solidFill>
                  <a:srgbClr val="FFFFFF"/>
                </a:solidFill>
                <a:latin typeface="+mj-lt"/>
                <a:cs typeface="Tahoma"/>
              </a:rPr>
              <a:t> </a:t>
            </a:r>
            <a:r>
              <a:rPr lang="en-ZA" spc="120">
                <a:solidFill>
                  <a:srgbClr val="FFFFFF"/>
                </a:solidFill>
                <a:latin typeface="+mj-lt"/>
                <a:cs typeface="Tahoma"/>
              </a:rPr>
              <a:t>magn</a:t>
            </a:r>
            <a:r>
              <a:rPr lang="en-ZA" spc="90">
                <a:solidFill>
                  <a:srgbClr val="FFFFFF"/>
                </a:solidFill>
                <a:latin typeface="+mj-lt"/>
                <a:cs typeface="Tahoma"/>
              </a:rPr>
              <a:t>a</a:t>
            </a:r>
            <a:r>
              <a:rPr lang="en-ZA" spc="-50">
                <a:solidFill>
                  <a:srgbClr val="FFFFFF"/>
                </a:solidFill>
                <a:latin typeface="+mj-lt"/>
                <a:cs typeface="Tahoma"/>
              </a:rPr>
              <a:t> </a:t>
            </a:r>
            <a:r>
              <a:rPr lang="en-ZA" spc="75" err="1">
                <a:solidFill>
                  <a:srgbClr val="FFFFFF"/>
                </a:solidFill>
                <a:latin typeface="+mj-lt"/>
                <a:cs typeface="Tahoma"/>
              </a:rPr>
              <a:t>aliqua</a:t>
            </a:r>
            <a:r>
              <a:rPr lang="en-ZA" spc="125" err="1">
                <a:solidFill>
                  <a:srgbClr val="FFFFFF"/>
                </a:solidFill>
                <a:latin typeface="+mj-lt"/>
                <a:cs typeface="Tahoma"/>
              </a:rPr>
              <a:t>m</a:t>
            </a:r>
            <a:r>
              <a:rPr lang="en-ZA" spc="-50">
                <a:solidFill>
                  <a:srgbClr val="FFFFFF"/>
                </a:solidFill>
                <a:latin typeface="+mj-lt"/>
                <a:cs typeface="Tahoma"/>
              </a:rPr>
              <a:t> </a:t>
            </a:r>
            <a:r>
              <a:rPr lang="en-ZA" spc="65" err="1">
                <a:solidFill>
                  <a:srgbClr val="FFFFFF"/>
                </a:solidFill>
                <a:latin typeface="+mj-lt"/>
                <a:cs typeface="Tahoma"/>
              </a:rPr>
              <a:t>e</a:t>
            </a:r>
            <a:r>
              <a:rPr lang="en-ZA" spc="20" err="1">
                <a:solidFill>
                  <a:srgbClr val="FFFFFF"/>
                </a:solidFill>
                <a:latin typeface="+mj-lt"/>
                <a:cs typeface="Tahoma"/>
              </a:rPr>
              <a:t>r</a:t>
            </a:r>
            <a:r>
              <a:rPr lang="en-ZA" spc="80" err="1">
                <a:solidFill>
                  <a:srgbClr val="FFFFFF"/>
                </a:solidFill>
                <a:latin typeface="+mj-lt"/>
                <a:cs typeface="Tahoma"/>
              </a:rPr>
              <a:t>a</a:t>
            </a:r>
            <a:r>
              <a:rPr lang="en-ZA" spc="40" err="1">
                <a:solidFill>
                  <a:srgbClr val="FFFFFF"/>
                </a:solidFill>
                <a:latin typeface="+mj-lt"/>
                <a:cs typeface="Tahoma"/>
              </a:rPr>
              <a:t>t</a:t>
            </a:r>
            <a:r>
              <a:rPr lang="en-ZA" spc="-130">
                <a:solidFill>
                  <a:srgbClr val="FFFFFF"/>
                </a:solidFill>
                <a:latin typeface="+mj-lt"/>
                <a:cs typeface="Tahoma"/>
              </a:rPr>
              <a:t> </a:t>
            </a:r>
            <a:r>
              <a:rPr lang="en-ZA" spc="5" err="1">
                <a:solidFill>
                  <a:srgbClr val="FFFFFF"/>
                </a:solidFill>
                <a:latin typeface="+mj-lt"/>
                <a:cs typeface="Tahoma"/>
              </a:rPr>
              <a:t>v</a:t>
            </a:r>
            <a:r>
              <a:rPr lang="en-ZA" spc="50" err="1">
                <a:solidFill>
                  <a:srgbClr val="FFFFFF"/>
                </a:solidFill>
                <a:latin typeface="+mj-lt"/>
                <a:cs typeface="Tahoma"/>
              </a:rPr>
              <a:t>olutpa</a:t>
            </a:r>
            <a:r>
              <a:rPr lang="en-ZA" spc="5" err="1">
                <a:solidFill>
                  <a:srgbClr val="FFFFFF"/>
                </a:solidFill>
                <a:latin typeface="+mj-lt"/>
                <a:cs typeface="Tahoma"/>
              </a:rPr>
              <a:t>t</a:t>
            </a:r>
            <a:r>
              <a:rPr lang="en-ZA" spc="-90">
                <a:solidFill>
                  <a:srgbClr val="FFFFFF"/>
                </a:solidFill>
                <a:latin typeface="+mj-lt"/>
                <a:cs typeface="Tahoma"/>
              </a:rPr>
              <a:t> </a:t>
            </a:r>
            <a:r>
              <a:rPr lang="en-ZA" spc="-90" err="1">
                <a:solidFill>
                  <a:srgbClr val="FFFFFF"/>
                </a:solidFill>
                <a:latin typeface="+mj-lt"/>
                <a:cs typeface="Tahoma"/>
              </a:rPr>
              <a:t>u</a:t>
            </a:r>
            <a:r>
              <a:rPr lang="en-ZA" err="1">
                <a:solidFill>
                  <a:srgbClr val="FFFFFF"/>
                </a:solidFill>
                <a:latin typeface="+mj-lt"/>
                <a:cs typeface="Tahoma"/>
              </a:rPr>
              <a:t>t</a:t>
            </a:r>
            <a:r>
              <a:rPr lang="en-ZA" spc="-95">
                <a:solidFill>
                  <a:srgbClr val="FFFFFF"/>
                </a:solidFill>
                <a:latin typeface="+mj-lt"/>
                <a:cs typeface="Tahoma"/>
              </a:rPr>
              <a:t> </a:t>
            </a:r>
            <a:r>
              <a:rPr lang="en-ZA" spc="25" err="1">
                <a:solidFill>
                  <a:srgbClr val="FFFFFF"/>
                </a:solidFill>
                <a:latin typeface="+mj-lt"/>
                <a:cs typeface="Tahoma"/>
              </a:rPr>
              <a:t>wisi</a:t>
            </a:r>
            <a:r>
              <a:rPr lang="en-ZA" spc="-60">
                <a:solidFill>
                  <a:srgbClr val="FFFFFF"/>
                </a:solidFill>
                <a:latin typeface="+mj-lt"/>
                <a:cs typeface="Tahoma"/>
              </a:rPr>
              <a:t> </a:t>
            </a:r>
            <a:r>
              <a:rPr lang="en-ZA" spc="45" err="1">
                <a:solidFill>
                  <a:srgbClr val="FFFFFF"/>
                </a:solidFill>
                <a:latin typeface="+mj-lt"/>
                <a:cs typeface="Tahoma"/>
              </a:rPr>
              <a:t>enim</a:t>
            </a:r>
            <a:r>
              <a:rPr lang="en-ZA" spc="-55">
                <a:solidFill>
                  <a:srgbClr val="FFFFFF"/>
                </a:solidFill>
                <a:latin typeface="+mj-lt"/>
                <a:cs typeface="Tahoma"/>
              </a:rPr>
              <a:t> </a:t>
            </a:r>
            <a:r>
              <a:rPr lang="en-ZA" spc="135">
                <a:solidFill>
                  <a:srgbClr val="FFFFFF"/>
                </a:solidFill>
                <a:latin typeface="+mj-lt"/>
                <a:cs typeface="Tahoma"/>
              </a:rPr>
              <a:t>ad</a:t>
            </a:r>
            <a:r>
              <a:rPr lang="en-ZA" spc="-60">
                <a:solidFill>
                  <a:srgbClr val="FFFFFF"/>
                </a:solidFill>
                <a:latin typeface="+mj-lt"/>
                <a:cs typeface="Tahoma"/>
              </a:rPr>
              <a:t>.</a:t>
            </a:r>
            <a:endParaRPr lang="en-ZA">
              <a:latin typeface="+mj-lt"/>
              <a:cs typeface="Tahoma"/>
            </a:endParaRPr>
          </a:p>
        </p:txBody>
      </p:sp>
      <p:sp>
        <p:nvSpPr>
          <p:cNvPr id="80" name="Text Placeholder 76"/>
          <p:cNvSpPr>
            <a:spLocks noGrp="1"/>
          </p:cNvSpPr>
          <p:nvPr>
            <p:ph type="body" sz="quarter" idx="20" hasCustomPrompt="1"/>
          </p:nvPr>
        </p:nvSpPr>
        <p:spPr>
          <a:xfrm>
            <a:off x="10231949" y="3963000"/>
            <a:ext cx="3657600" cy="485140"/>
          </a:xfrm>
        </p:spPr>
        <p:txBody>
          <a:bodyPr>
            <a:noAutofit/>
          </a:bodyPr>
          <a:lstStyle>
            <a:lvl1pPr marL="0" indent="0" algn="ctr">
              <a:buNone/>
              <a:defRPr sz="2400" b="1">
                <a:solidFill>
                  <a:schemeClr val="bg1"/>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Title Two</a:t>
            </a:r>
            <a:endParaRPr lang="en-ZA"/>
          </a:p>
        </p:txBody>
      </p:sp>
      <p:sp>
        <p:nvSpPr>
          <p:cNvPr id="81" name="Text Placeholder 76"/>
          <p:cNvSpPr>
            <a:spLocks noGrp="1"/>
          </p:cNvSpPr>
          <p:nvPr>
            <p:ph type="body" sz="quarter" idx="21" hasCustomPrompt="1"/>
          </p:nvPr>
        </p:nvSpPr>
        <p:spPr>
          <a:xfrm>
            <a:off x="10231949" y="4701047"/>
            <a:ext cx="3657600" cy="2206067"/>
          </a:xfrm>
        </p:spPr>
        <p:txBody>
          <a:bodyPr>
            <a:noAutofit/>
          </a:bodyPr>
          <a:lstStyle>
            <a:lvl1pPr marL="0" indent="0" algn="l">
              <a:buNone/>
              <a:defRPr lang="en-ZA" dirty="0">
                <a:cs typeface="Tahoma"/>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marL="298450" marR="5080" indent="-285750">
              <a:lnSpc>
                <a:spcPct val="100000"/>
              </a:lnSpc>
              <a:spcBef>
                <a:spcPts val="1939"/>
              </a:spcBef>
              <a:buFont typeface="Arial" panose="020B0604020202020204" pitchFamily="34" charset="0"/>
              <a:buChar char="•"/>
            </a:pPr>
            <a:r>
              <a:rPr lang="en-ZA" spc="45">
                <a:solidFill>
                  <a:srgbClr val="FFFFFF"/>
                </a:solidFill>
                <a:latin typeface="+mj-lt"/>
                <a:cs typeface="Tahoma"/>
              </a:rPr>
              <a:t>Lorem </a:t>
            </a:r>
            <a:r>
              <a:rPr lang="en-ZA" spc="40">
                <a:solidFill>
                  <a:srgbClr val="FFFFFF"/>
                </a:solidFill>
                <a:latin typeface="+mj-lt"/>
                <a:cs typeface="Tahoma"/>
              </a:rPr>
              <a:t>ipsum </a:t>
            </a:r>
            <a:r>
              <a:rPr lang="en-ZA" spc="70" err="1">
                <a:solidFill>
                  <a:srgbClr val="FFFFFF"/>
                </a:solidFill>
                <a:latin typeface="+mj-lt"/>
                <a:cs typeface="Tahoma"/>
              </a:rPr>
              <a:t>dolor</a:t>
            </a:r>
            <a:r>
              <a:rPr lang="en-ZA" spc="70">
                <a:solidFill>
                  <a:srgbClr val="FFFFFF"/>
                </a:solidFill>
                <a:latin typeface="+mj-lt"/>
                <a:cs typeface="Tahoma"/>
              </a:rPr>
              <a:t> </a:t>
            </a:r>
            <a:r>
              <a:rPr lang="en-ZA" spc="-20">
                <a:solidFill>
                  <a:srgbClr val="FFFFFF"/>
                </a:solidFill>
                <a:latin typeface="+mj-lt"/>
                <a:cs typeface="Tahoma"/>
              </a:rPr>
              <a:t>sit </a:t>
            </a:r>
            <a:r>
              <a:rPr lang="en-ZA" spc="35" err="1">
                <a:solidFill>
                  <a:srgbClr val="FFFFFF"/>
                </a:solidFill>
                <a:latin typeface="+mj-lt"/>
                <a:cs typeface="Tahoma"/>
              </a:rPr>
              <a:t>amet</a:t>
            </a:r>
            <a:r>
              <a:rPr lang="en-ZA" spc="35">
                <a:solidFill>
                  <a:srgbClr val="FFFFFF"/>
                </a:solidFill>
                <a:latin typeface="+mj-lt"/>
                <a:cs typeface="Tahoma"/>
              </a:rPr>
              <a:t>, </a:t>
            </a:r>
            <a:r>
              <a:rPr lang="en-ZA" spc="40">
                <a:solidFill>
                  <a:srgbClr val="FFFFFF"/>
                </a:solidFill>
                <a:latin typeface="+mj-lt"/>
                <a:cs typeface="Tahoma"/>
              </a:rPr>
              <a:t> </a:t>
            </a:r>
            <a:r>
              <a:rPr lang="en-ZA" spc="30" err="1">
                <a:solidFill>
                  <a:srgbClr val="FFFFFF"/>
                </a:solidFill>
                <a:latin typeface="+mj-lt"/>
                <a:cs typeface="Tahoma"/>
              </a:rPr>
              <a:t>consectetuer</a:t>
            </a:r>
            <a:r>
              <a:rPr lang="en-ZA" spc="30">
                <a:solidFill>
                  <a:srgbClr val="FFFFFF"/>
                </a:solidFill>
                <a:latin typeface="+mj-lt"/>
                <a:cs typeface="Tahoma"/>
              </a:rPr>
              <a:t> </a:t>
            </a:r>
            <a:r>
              <a:rPr lang="en-ZA" spc="60" err="1">
                <a:solidFill>
                  <a:srgbClr val="FFFFFF"/>
                </a:solidFill>
                <a:latin typeface="+mj-lt"/>
                <a:cs typeface="Tahoma"/>
              </a:rPr>
              <a:t>adipiscing</a:t>
            </a:r>
            <a:r>
              <a:rPr lang="en-ZA" spc="60">
                <a:solidFill>
                  <a:srgbClr val="FFFFFF"/>
                </a:solidFill>
                <a:latin typeface="+mj-lt"/>
                <a:cs typeface="Tahoma"/>
              </a:rPr>
              <a:t> </a:t>
            </a:r>
            <a:r>
              <a:rPr lang="en-ZA" spc="-15" err="1">
                <a:solidFill>
                  <a:srgbClr val="FFFFFF"/>
                </a:solidFill>
                <a:latin typeface="+mj-lt"/>
                <a:cs typeface="Tahoma"/>
              </a:rPr>
              <a:t>elit</a:t>
            </a:r>
            <a:r>
              <a:rPr lang="en-ZA" spc="-15">
                <a:solidFill>
                  <a:srgbClr val="FFFFFF"/>
                </a:solidFill>
                <a:latin typeface="+mj-lt"/>
                <a:cs typeface="Tahoma"/>
              </a:rPr>
              <a:t>.</a:t>
            </a:r>
            <a:endParaRPr lang="en-ZA" spc="5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50" err="1">
                <a:solidFill>
                  <a:srgbClr val="FFFFFF"/>
                </a:solidFill>
                <a:latin typeface="+mj-lt"/>
                <a:cs typeface="Tahoma"/>
              </a:rPr>
              <a:t>Sed</a:t>
            </a:r>
            <a:r>
              <a:rPr lang="en-ZA" spc="50">
                <a:solidFill>
                  <a:srgbClr val="FFFFFF"/>
                </a:solidFill>
                <a:latin typeface="+mj-lt"/>
                <a:cs typeface="Tahoma"/>
              </a:rPr>
              <a:t> </a:t>
            </a:r>
            <a:r>
              <a:rPr lang="en-ZA" spc="100" err="1">
                <a:solidFill>
                  <a:srgbClr val="FFFFFF"/>
                </a:solidFill>
                <a:latin typeface="+mj-lt"/>
                <a:cs typeface="Tahoma"/>
              </a:rPr>
              <a:t>diam</a:t>
            </a:r>
            <a:r>
              <a:rPr lang="en-ZA" spc="100">
                <a:solidFill>
                  <a:srgbClr val="FFFFFF"/>
                </a:solidFill>
                <a:latin typeface="+mj-lt"/>
                <a:cs typeface="Tahoma"/>
              </a:rPr>
              <a:t> </a:t>
            </a:r>
            <a:r>
              <a:rPr lang="en-ZA" spc="50" err="1">
                <a:solidFill>
                  <a:srgbClr val="FFFFFF"/>
                </a:solidFill>
                <a:latin typeface="+mj-lt"/>
                <a:cs typeface="Tahoma"/>
              </a:rPr>
              <a:t>nonummy</a:t>
            </a:r>
            <a:r>
              <a:rPr lang="en-ZA" spc="50">
                <a:solidFill>
                  <a:srgbClr val="FFFFFF"/>
                </a:solidFill>
                <a:latin typeface="+mj-lt"/>
                <a:cs typeface="Tahoma"/>
              </a:rPr>
              <a:t> </a:t>
            </a:r>
            <a:r>
              <a:rPr lang="en-ZA" spc="35" err="1">
                <a:solidFill>
                  <a:srgbClr val="FFFFFF"/>
                </a:solidFill>
                <a:latin typeface="+mj-lt"/>
                <a:cs typeface="Tahoma"/>
              </a:rPr>
              <a:t>nibh</a:t>
            </a:r>
            <a:r>
              <a:rPr lang="en-ZA" spc="35">
                <a:solidFill>
                  <a:srgbClr val="FFFFFF"/>
                </a:solidFill>
                <a:latin typeface="+mj-lt"/>
                <a:cs typeface="Tahoma"/>
              </a:rPr>
              <a:t> </a:t>
            </a:r>
            <a:r>
              <a:rPr lang="en-ZA" spc="55" err="1">
                <a:solidFill>
                  <a:srgbClr val="FFFFFF"/>
                </a:solidFill>
                <a:latin typeface="+mj-lt"/>
                <a:cs typeface="Tahoma"/>
              </a:rPr>
              <a:t>euis</a:t>
            </a:r>
            <a:r>
              <a:rPr lang="en-ZA" spc="55">
                <a:solidFill>
                  <a:srgbClr val="FFFFFF"/>
                </a:solidFill>
                <a:latin typeface="+mj-lt"/>
                <a:cs typeface="Tahoma"/>
              </a:rPr>
              <a:t>- </a:t>
            </a:r>
            <a:r>
              <a:rPr lang="en-ZA" spc="-550">
                <a:solidFill>
                  <a:srgbClr val="FFFFFF"/>
                </a:solidFill>
                <a:latin typeface="+mj-lt"/>
                <a:cs typeface="Tahoma"/>
              </a:rPr>
              <a:t> </a:t>
            </a:r>
            <a:r>
              <a:rPr lang="en-ZA" spc="100">
                <a:solidFill>
                  <a:srgbClr val="FFFFFF"/>
                </a:solidFill>
                <a:latin typeface="+mj-lt"/>
                <a:cs typeface="Tahoma"/>
              </a:rPr>
              <a:t>mod</a:t>
            </a:r>
            <a:r>
              <a:rPr lang="en-ZA" spc="-65">
                <a:solidFill>
                  <a:srgbClr val="FFFFFF"/>
                </a:solidFill>
                <a:latin typeface="+mj-lt"/>
                <a:cs typeface="Tahoma"/>
              </a:rPr>
              <a:t> </a:t>
            </a:r>
            <a:r>
              <a:rPr lang="en-ZA" spc="20" err="1">
                <a:solidFill>
                  <a:srgbClr val="FFFFFF"/>
                </a:solidFill>
                <a:latin typeface="+mj-lt"/>
                <a:cs typeface="Tahoma"/>
              </a:rPr>
              <a:t>tincidunt</a:t>
            </a:r>
            <a:r>
              <a:rPr lang="en-ZA" spc="-95">
                <a:solidFill>
                  <a:srgbClr val="FFFFFF"/>
                </a:solidFill>
                <a:latin typeface="+mj-lt"/>
                <a:cs typeface="Tahoma"/>
              </a:rPr>
              <a:t> </a:t>
            </a:r>
            <a:r>
              <a:rPr lang="en-ZA" spc="-20" err="1">
                <a:solidFill>
                  <a:srgbClr val="FFFFFF"/>
                </a:solidFill>
                <a:latin typeface="+mj-lt"/>
                <a:cs typeface="Tahoma"/>
              </a:rPr>
              <a:t>ut</a:t>
            </a:r>
            <a:r>
              <a:rPr lang="en-ZA" spc="-95">
                <a:solidFill>
                  <a:srgbClr val="FFFFFF"/>
                </a:solidFill>
                <a:latin typeface="+mj-lt"/>
                <a:cs typeface="Tahoma"/>
              </a:rPr>
              <a:t> </a:t>
            </a:r>
            <a:r>
              <a:rPr lang="en-ZA" spc="55" err="1">
                <a:solidFill>
                  <a:srgbClr val="FFFFFF"/>
                </a:solidFill>
                <a:latin typeface="+mj-lt"/>
                <a:cs typeface="Tahoma"/>
              </a:rPr>
              <a:t>laor</a:t>
            </a:r>
            <a:r>
              <a:rPr lang="en-ZA" spc="55">
                <a:solidFill>
                  <a:srgbClr val="FFFFFF"/>
                </a:solidFill>
                <a:latin typeface="+mj-lt"/>
                <a:cs typeface="Tahoma"/>
              </a:rPr>
              <a:t>.</a:t>
            </a:r>
            <a:endParaRPr lang="en-ZA" spc="-95">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95" err="1">
                <a:solidFill>
                  <a:srgbClr val="FFFFFF"/>
                </a:solidFill>
                <a:latin typeface="+mj-lt"/>
                <a:cs typeface="Tahoma"/>
              </a:rPr>
              <a:t>D</a:t>
            </a:r>
            <a:r>
              <a:rPr lang="en-ZA" spc="65" err="1">
                <a:solidFill>
                  <a:srgbClr val="FFFFFF"/>
                </a:solidFill>
                <a:latin typeface="+mj-lt"/>
                <a:cs typeface="Tahoma"/>
              </a:rPr>
              <a:t>olore</a:t>
            </a:r>
            <a:r>
              <a:rPr lang="en-ZA" spc="65">
                <a:solidFill>
                  <a:srgbClr val="FFFFFF"/>
                </a:solidFill>
                <a:latin typeface="+mj-lt"/>
                <a:cs typeface="Tahoma"/>
              </a:rPr>
              <a:t> </a:t>
            </a:r>
            <a:r>
              <a:rPr lang="en-ZA" spc="-545">
                <a:solidFill>
                  <a:srgbClr val="FFFFFF"/>
                </a:solidFill>
                <a:latin typeface="+mj-lt"/>
                <a:cs typeface="Tahoma"/>
              </a:rPr>
              <a:t> </a:t>
            </a:r>
            <a:r>
              <a:rPr lang="en-ZA" spc="120">
                <a:solidFill>
                  <a:srgbClr val="FFFFFF"/>
                </a:solidFill>
                <a:latin typeface="+mj-lt"/>
                <a:cs typeface="Tahoma"/>
              </a:rPr>
              <a:t>magn</a:t>
            </a:r>
            <a:r>
              <a:rPr lang="en-ZA" spc="90">
                <a:solidFill>
                  <a:srgbClr val="FFFFFF"/>
                </a:solidFill>
                <a:latin typeface="+mj-lt"/>
                <a:cs typeface="Tahoma"/>
              </a:rPr>
              <a:t>a</a:t>
            </a:r>
            <a:r>
              <a:rPr lang="en-ZA" spc="-50">
                <a:solidFill>
                  <a:srgbClr val="FFFFFF"/>
                </a:solidFill>
                <a:latin typeface="+mj-lt"/>
                <a:cs typeface="Tahoma"/>
              </a:rPr>
              <a:t> </a:t>
            </a:r>
            <a:r>
              <a:rPr lang="en-ZA" spc="75" err="1">
                <a:solidFill>
                  <a:srgbClr val="FFFFFF"/>
                </a:solidFill>
                <a:latin typeface="+mj-lt"/>
                <a:cs typeface="Tahoma"/>
              </a:rPr>
              <a:t>aliqua</a:t>
            </a:r>
            <a:r>
              <a:rPr lang="en-ZA" spc="125" err="1">
                <a:solidFill>
                  <a:srgbClr val="FFFFFF"/>
                </a:solidFill>
                <a:latin typeface="+mj-lt"/>
                <a:cs typeface="Tahoma"/>
              </a:rPr>
              <a:t>m</a:t>
            </a:r>
            <a:r>
              <a:rPr lang="en-ZA" spc="-50">
                <a:solidFill>
                  <a:srgbClr val="FFFFFF"/>
                </a:solidFill>
                <a:latin typeface="+mj-lt"/>
                <a:cs typeface="Tahoma"/>
              </a:rPr>
              <a:t> </a:t>
            </a:r>
            <a:r>
              <a:rPr lang="en-ZA" spc="65" err="1">
                <a:solidFill>
                  <a:srgbClr val="FFFFFF"/>
                </a:solidFill>
                <a:latin typeface="+mj-lt"/>
                <a:cs typeface="Tahoma"/>
              </a:rPr>
              <a:t>e</a:t>
            </a:r>
            <a:r>
              <a:rPr lang="en-ZA" spc="20" err="1">
                <a:solidFill>
                  <a:srgbClr val="FFFFFF"/>
                </a:solidFill>
                <a:latin typeface="+mj-lt"/>
                <a:cs typeface="Tahoma"/>
              </a:rPr>
              <a:t>r</a:t>
            </a:r>
            <a:r>
              <a:rPr lang="en-ZA" spc="80" err="1">
                <a:solidFill>
                  <a:srgbClr val="FFFFFF"/>
                </a:solidFill>
                <a:latin typeface="+mj-lt"/>
                <a:cs typeface="Tahoma"/>
              </a:rPr>
              <a:t>a</a:t>
            </a:r>
            <a:r>
              <a:rPr lang="en-ZA" spc="40" err="1">
                <a:solidFill>
                  <a:srgbClr val="FFFFFF"/>
                </a:solidFill>
                <a:latin typeface="+mj-lt"/>
                <a:cs typeface="Tahoma"/>
              </a:rPr>
              <a:t>t</a:t>
            </a:r>
            <a:r>
              <a:rPr lang="en-ZA" spc="-130">
                <a:solidFill>
                  <a:srgbClr val="FFFFFF"/>
                </a:solidFill>
                <a:latin typeface="+mj-lt"/>
                <a:cs typeface="Tahoma"/>
              </a:rPr>
              <a:t> </a:t>
            </a:r>
            <a:r>
              <a:rPr lang="en-ZA" spc="5" err="1">
                <a:solidFill>
                  <a:srgbClr val="FFFFFF"/>
                </a:solidFill>
                <a:latin typeface="+mj-lt"/>
                <a:cs typeface="Tahoma"/>
              </a:rPr>
              <a:t>v</a:t>
            </a:r>
            <a:r>
              <a:rPr lang="en-ZA" spc="50" err="1">
                <a:solidFill>
                  <a:srgbClr val="FFFFFF"/>
                </a:solidFill>
                <a:latin typeface="+mj-lt"/>
                <a:cs typeface="Tahoma"/>
              </a:rPr>
              <a:t>olutpa</a:t>
            </a:r>
            <a:r>
              <a:rPr lang="en-ZA" spc="5" err="1">
                <a:solidFill>
                  <a:srgbClr val="FFFFFF"/>
                </a:solidFill>
                <a:latin typeface="+mj-lt"/>
                <a:cs typeface="Tahoma"/>
              </a:rPr>
              <a:t>t</a:t>
            </a:r>
            <a:r>
              <a:rPr lang="en-ZA" spc="-90">
                <a:solidFill>
                  <a:srgbClr val="FFFFFF"/>
                </a:solidFill>
                <a:latin typeface="+mj-lt"/>
                <a:cs typeface="Tahoma"/>
              </a:rPr>
              <a:t> </a:t>
            </a:r>
            <a:r>
              <a:rPr lang="en-ZA" spc="-90" err="1">
                <a:solidFill>
                  <a:srgbClr val="FFFFFF"/>
                </a:solidFill>
                <a:latin typeface="+mj-lt"/>
                <a:cs typeface="Tahoma"/>
              </a:rPr>
              <a:t>u</a:t>
            </a:r>
            <a:r>
              <a:rPr lang="en-ZA" err="1">
                <a:solidFill>
                  <a:srgbClr val="FFFFFF"/>
                </a:solidFill>
                <a:latin typeface="+mj-lt"/>
                <a:cs typeface="Tahoma"/>
              </a:rPr>
              <a:t>t</a:t>
            </a:r>
            <a:r>
              <a:rPr lang="en-ZA" spc="-95">
                <a:solidFill>
                  <a:srgbClr val="FFFFFF"/>
                </a:solidFill>
                <a:latin typeface="+mj-lt"/>
                <a:cs typeface="Tahoma"/>
              </a:rPr>
              <a:t> </a:t>
            </a:r>
            <a:r>
              <a:rPr lang="en-ZA" spc="25" err="1">
                <a:solidFill>
                  <a:srgbClr val="FFFFFF"/>
                </a:solidFill>
                <a:latin typeface="+mj-lt"/>
                <a:cs typeface="Tahoma"/>
              </a:rPr>
              <a:t>wisi</a:t>
            </a:r>
            <a:r>
              <a:rPr lang="en-ZA" spc="-60">
                <a:solidFill>
                  <a:srgbClr val="FFFFFF"/>
                </a:solidFill>
                <a:latin typeface="+mj-lt"/>
                <a:cs typeface="Tahoma"/>
              </a:rPr>
              <a:t> </a:t>
            </a:r>
            <a:r>
              <a:rPr lang="en-ZA" spc="45" err="1">
                <a:solidFill>
                  <a:srgbClr val="FFFFFF"/>
                </a:solidFill>
                <a:latin typeface="+mj-lt"/>
                <a:cs typeface="Tahoma"/>
              </a:rPr>
              <a:t>enim</a:t>
            </a:r>
            <a:r>
              <a:rPr lang="en-ZA" spc="-55">
                <a:solidFill>
                  <a:srgbClr val="FFFFFF"/>
                </a:solidFill>
                <a:latin typeface="+mj-lt"/>
                <a:cs typeface="Tahoma"/>
              </a:rPr>
              <a:t> </a:t>
            </a:r>
            <a:r>
              <a:rPr lang="en-ZA" spc="135">
                <a:solidFill>
                  <a:srgbClr val="FFFFFF"/>
                </a:solidFill>
                <a:latin typeface="+mj-lt"/>
                <a:cs typeface="Tahoma"/>
              </a:rPr>
              <a:t>ad</a:t>
            </a:r>
            <a:r>
              <a:rPr lang="en-ZA" spc="-60">
                <a:solidFill>
                  <a:srgbClr val="FFFFFF"/>
                </a:solidFill>
                <a:latin typeface="+mj-lt"/>
                <a:cs typeface="Tahoma"/>
              </a:rPr>
              <a:t>.</a:t>
            </a:r>
            <a:endParaRPr lang="en-ZA">
              <a:latin typeface="+mj-lt"/>
              <a:cs typeface="Tahoma"/>
            </a:endParaRPr>
          </a:p>
        </p:txBody>
      </p:sp>
    </p:spTree>
    <p:extLst>
      <p:ext uri="{BB962C8B-B14F-4D97-AF65-F5344CB8AC3E}">
        <p14:creationId xmlns:p14="http://schemas.microsoft.com/office/powerpoint/2010/main" val="300667450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Icon Slide 02">
    <p:spTree>
      <p:nvGrpSpPr>
        <p:cNvPr id="1" name=""/>
        <p:cNvGrpSpPr/>
        <p:nvPr/>
      </p:nvGrpSpPr>
      <p:grpSpPr>
        <a:xfrm>
          <a:off x="0" y="0"/>
          <a:ext cx="0" cy="0"/>
          <a:chOff x="0" y="0"/>
          <a:chExt cx="0" cy="0"/>
        </a:xfrm>
      </p:grpSpPr>
      <p:sp>
        <p:nvSpPr>
          <p:cNvPr id="6" name="Rounded Rectangle 5"/>
          <p:cNvSpPr/>
          <p:nvPr userDrawn="1"/>
        </p:nvSpPr>
        <p:spPr>
          <a:xfrm rot="5400000">
            <a:off x="1871980" y="1225096"/>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2" name="Slide Number Placeholder 4"/>
          <p:cNvSpPr>
            <a:spLocks noGrp="1"/>
          </p:cNvSpPr>
          <p:nvPr>
            <p:ph type="sldNum" sz="quarter" idx="12"/>
          </p:nvPr>
        </p:nvSpPr>
        <p:spPr>
          <a:xfrm>
            <a:off x="13944600" y="7627938"/>
            <a:ext cx="517525" cy="438150"/>
          </a:xfrm>
        </p:spPr>
        <p:txBody>
          <a:bodyPr/>
          <a:lstStyle>
            <a:lvl1pPr>
              <a:defRPr>
                <a:solidFill>
                  <a:schemeClr val="tx1">
                    <a:lumMod val="95000"/>
                    <a:lumOff val="5000"/>
                  </a:schemeClr>
                </a:solidFill>
              </a:defRPr>
            </a:lvl1pPr>
          </a:lstStyle>
          <a:p>
            <a:fld id="{63074541-BBA4-490B-840D-9A1F4C3CCF21}" type="slidenum">
              <a:rPr lang="en-ZA" smtClean="0"/>
              <a:pPr/>
              <a:t>‹#›</a:t>
            </a:fld>
            <a:endParaRPr lang="en-ZA"/>
          </a:p>
        </p:txBody>
      </p:sp>
      <p:sp>
        <p:nvSpPr>
          <p:cNvPr id="33" name="Rounded Rectangle 32"/>
          <p:cNvSpPr/>
          <p:nvPr userDrawn="1"/>
        </p:nvSpPr>
        <p:spPr>
          <a:xfrm>
            <a:off x="1292194" y="2362917"/>
            <a:ext cx="4033520" cy="4920236"/>
          </a:xfrm>
          <a:prstGeom prst="roundRect">
            <a:avLst>
              <a:gd name="adj" fmla="val 38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4" name="Picture 3" descr="Z:\Mediamark\4154 MM PPT Presentation\Exports ST2\Elements\Asset 16.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163" t="75288" r="6163"/>
          <a:stretch/>
        </p:blipFill>
        <p:spPr bwMode="auto">
          <a:xfrm>
            <a:off x="1284574" y="2292866"/>
            <a:ext cx="4033520" cy="1136133"/>
          </a:xfrm>
          <a:prstGeom prst="rect">
            <a:avLst/>
          </a:prstGeom>
          <a:noFill/>
          <a:extLst>
            <a:ext uri="{909E8E84-426E-40DD-AFC4-6F175D3DCCD1}">
              <a14:hiddenFill xmlns:a14="http://schemas.microsoft.com/office/drawing/2010/main">
                <a:solidFill>
                  <a:srgbClr val="FFFFFF"/>
                </a:solidFill>
              </a14:hiddenFill>
            </a:ext>
          </a:extLst>
        </p:spPr>
      </p:pic>
      <p:sp>
        <p:nvSpPr>
          <p:cNvPr id="35" name="Rounded Rectangle 34"/>
          <p:cNvSpPr/>
          <p:nvPr userDrawn="1"/>
        </p:nvSpPr>
        <p:spPr>
          <a:xfrm rot="5400000">
            <a:off x="2740085" y="2664168"/>
            <a:ext cx="1122006" cy="1129498"/>
          </a:xfrm>
          <a:prstGeom prst="roundRect">
            <a:avLst>
              <a:gd name="adj" fmla="val 1545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6" name="Rounded Rectangle 35"/>
          <p:cNvSpPr/>
          <p:nvPr userDrawn="1"/>
        </p:nvSpPr>
        <p:spPr>
          <a:xfrm>
            <a:off x="5486172" y="2362916"/>
            <a:ext cx="4033520" cy="4920236"/>
          </a:xfrm>
          <a:prstGeom prst="roundRect">
            <a:avLst>
              <a:gd name="adj" fmla="val 38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7" name="Picture 3" descr="Z:\Mediamark\4154 MM PPT Presentation\Exports ST2\Elements\Asset 16.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163" t="75288" r="6163"/>
          <a:stretch/>
        </p:blipFill>
        <p:spPr bwMode="auto">
          <a:xfrm>
            <a:off x="5478552" y="2292865"/>
            <a:ext cx="4033520" cy="1136133"/>
          </a:xfrm>
          <a:prstGeom prst="rect">
            <a:avLst/>
          </a:prstGeom>
          <a:noFill/>
          <a:extLst>
            <a:ext uri="{909E8E84-426E-40DD-AFC4-6F175D3DCCD1}">
              <a14:hiddenFill xmlns:a14="http://schemas.microsoft.com/office/drawing/2010/main">
                <a:solidFill>
                  <a:srgbClr val="FFFFFF"/>
                </a:solidFill>
              </a14:hiddenFill>
            </a:ext>
          </a:extLst>
        </p:spPr>
      </p:pic>
      <p:sp>
        <p:nvSpPr>
          <p:cNvPr id="38" name="Rounded Rectangle 37"/>
          <p:cNvSpPr/>
          <p:nvPr userDrawn="1"/>
        </p:nvSpPr>
        <p:spPr>
          <a:xfrm rot="5400000">
            <a:off x="6934063" y="2664167"/>
            <a:ext cx="1122006" cy="1129498"/>
          </a:xfrm>
          <a:prstGeom prst="roundRect">
            <a:avLst>
              <a:gd name="adj" fmla="val 1545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8" name="Rounded Rectangle 47"/>
          <p:cNvSpPr/>
          <p:nvPr userDrawn="1"/>
        </p:nvSpPr>
        <p:spPr>
          <a:xfrm>
            <a:off x="9672092" y="2374664"/>
            <a:ext cx="4033520" cy="4920236"/>
          </a:xfrm>
          <a:prstGeom prst="roundRect">
            <a:avLst>
              <a:gd name="adj" fmla="val 38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49" name="Picture 3" descr="Z:\Mediamark\4154 MM PPT Presentation\Exports ST2\Elements\Asset 16.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163" t="75288" r="6163"/>
          <a:stretch/>
        </p:blipFill>
        <p:spPr bwMode="auto">
          <a:xfrm>
            <a:off x="9664472" y="2304613"/>
            <a:ext cx="4033520" cy="1136133"/>
          </a:xfrm>
          <a:prstGeom prst="rect">
            <a:avLst/>
          </a:prstGeom>
          <a:noFill/>
          <a:extLst>
            <a:ext uri="{909E8E84-426E-40DD-AFC4-6F175D3DCCD1}">
              <a14:hiddenFill xmlns:a14="http://schemas.microsoft.com/office/drawing/2010/main">
                <a:solidFill>
                  <a:srgbClr val="FFFFFF"/>
                </a:solidFill>
              </a14:hiddenFill>
            </a:ext>
          </a:extLst>
        </p:spPr>
      </p:pic>
      <p:sp>
        <p:nvSpPr>
          <p:cNvPr id="50" name="Rounded Rectangle 49"/>
          <p:cNvSpPr/>
          <p:nvPr userDrawn="1"/>
        </p:nvSpPr>
        <p:spPr>
          <a:xfrm rot="5400000">
            <a:off x="11119983" y="2675915"/>
            <a:ext cx="1122006" cy="1129498"/>
          </a:xfrm>
          <a:prstGeom prst="roundRect">
            <a:avLst>
              <a:gd name="adj" fmla="val 1545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54" name="object 3"/>
          <p:cNvGrpSpPr/>
          <p:nvPr userDrawn="1"/>
        </p:nvGrpSpPr>
        <p:grpSpPr>
          <a:xfrm>
            <a:off x="0" y="0"/>
            <a:ext cx="767715" cy="8229600"/>
            <a:chOff x="0" y="0"/>
            <a:chExt cx="767715" cy="8229600"/>
          </a:xfrm>
        </p:grpSpPr>
        <p:pic>
          <p:nvPicPr>
            <p:cNvPr id="55" name="object 4"/>
            <p:cNvPicPr/>
            <p:nvPr/>
          </p:nvPicPr>
          <p:blipFill>
            <a:blip r:embed="rId3" cstate="print"/>
            <a:stretch>
              <a:fillRect/>
            </a:stretch>
          </p:blipFill>
          <p:spPr>
            <a:xfrm>
              <a:off x="0" y="0"/>
              <a:ext cx="767638" cy="8229599"/>
            </a:xfrm>
            <a:prstGeom prst="rect">
              <a:avLst/>
            </a:prstGeom>
          </p:spPr>
        </p:pic>
        <p:sp>
          <p:nvSpPr>
            <p:cNvPr id="56"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a:p>
          </p:txBody>
        </p:sp>
        <p:pic>
          <p:nvPicPr>
            <p:cNvPr id="57" name="object 6"/>
            <p:cNvPicPr/>
            <p:nvPr/>
          </p:nvPicPr>
          <p:blipFill>
            <a:blip r:embed="rId4" cstate="print"/>
            <a:stretch>
              <a:fillRect/>
            </a:stretch>
          </p:blipFill>
          <p:spPr>
            <a:xfrm>
              <a:off x="315911" y="5567098"/>
              <a:ext cx="135813" cy="90106"/>
            </a:xfrm>
            <a:prstGeom prst="rect">
              <a:avLst/>
            </a:prstGeom>
          </p:spPr>
        </p:pic>
        <p:pic>
          <p:nvPicPr>
            <p:cNvPr id="58" name="object 7"/>
            <p:cNvPicPr/>
            <p:nvPr/>
          </p:nvPicPr>
          <p:blipFill>
            <a:blip r:embed="rId5" cstate="print"/>
            <a:stretch>
              <a:fillRect/>
            </a:stretch>
          </p:blipFill>
          <p:spPr>
            <a:xfrm>
              <a:off x="315915" y="5179177"/>
              <a:ext cx="135813" cy="351579"/>
            </a:xfrm>
            <a:prstGeom prst="rect">
              <a:avLst/>
            </a:prstGeom>
          </p:spPr>
        </p:pic>
        <p:pic>
          <p:nvPicPr>
            <p:cNvPr id="59" name="object 8"/>
            <p:cNvPicPr/>
            <p:nvPr/>
          </p:nvPicPr>
          <p:blipFill>
            <a:blip r:embed="rId6" cstate="print"/>
            <a:stretch>
              <a:fillRect/>
            </a:stretch>
          </p:blipFill>
          <p:spPr>
            <a:xfrm>
              <a:off x="318197" y="5066068"/>
              <a:ext cx="131254" cy="79247"/>
            </a:xfrm>
            <a:prstGeom prst="rect">
              <a:avLst/>
            </a:prstGeom>
          </p:spPr>
        </p:pic>
        <p:sp>
          <p:nvSpPr>
            <p:cNvPr id="60"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a:p>
          </p:txBody>
        </p:sp>
        <p:pic>
          <p:nvPicPr>
            <p:cNvPr id="61" name="object 10"/>
            <p:cNvPicPr/>
            <p:nvPr/>
          </p:nvPicPr>
          <p:blipFill>
            <a:blip r:embed="rId7" cstate="print"/>
            <a:stretch>
              <a:fillRect/>
            </a:stretch>
          </p:blipFill>
          <p:spPr>
            <a:xfrm>
              <a:off x="315915" y="4739087"/>
              <a:ext cx="135813" cy="132956"/>
            </a:xfrm>
            <a:prstGeom prst="rect">
              <a:avLst/>
            </a:prstGeom>
          </p:spPr>
        </p:pic>
        <p:pic>
          <p:nvPicPr>
            <p:cNvPr id="62" name="object 11"/>
            <p:cNvPicPr/>
            <p:nvPr/>
          </p:nvPicPr>
          <p:blipFill>
            <a:blip r:embed="rId8" cstate="print"/>
            <a:stretch>
              <a:fillRect/>
            </a:stretch>
          </p:blipFill>
          <p:spPr>
            <a:xfrm>
              <a:off x="318192" y="4612463"/>
              <a:ext cx="131254" cy="89535"/>
            </a:xfrm>
            <a:prstGeom prst="rect">
              <a:avLst/>
            </a:prstGeom>
          </p:spPr>
        </p:pic>
        <p:pic>
          <p:nvPicPr>
            <p:cNvPr id="63" name="object 12"/>
            <p:cNvPicPr/>
            <p:nvPr/>
          </p:nvPicPr>
          <p:blipFill>
            <a:blip r:embed="rId9" cstate="print"/>
            <a:stretch>
              <a:fillRect/>
            </a:stretch>
          </p:blipFill>
          <p:spPr>
            <a:xfrm>
              <a:off x="318197" y="4319961"/>
              <a:ext cx="131254" cy="79248"/>
            </a:xfrm>
            <a:prstGeom prst="rect">
              <a:avLst/>
            </a:prstGeom>
          </p:spPr>
        </p:pic>
        <p:pic>
          <p:nvPicPr>
            <p:cNvPr id="64" name="object 13"/>
            <p:cNvPicPr/>
            <p:nvPr/>
          </p:nvPicPr>
          <p:blipFill>
            <a:blip r:embed="rId4" cstate="print"/>
            <a:stretch>
              <a:fillRect/>
            </a:stretch>
          </p:blipFill>
          <p:spPr>
            <a:xfrm>
              <a:off x="315911" y="4435552"/>
              <a:ext cx="135813" cy="90106"/>
            </a:xfrm>
            <a:prstGeom prst="rect">
              <a:avLst/>
            </a:prstGeom>
          </p:spPr>
        </p:pic>
        <p:pic>
          <p:nvPicPr>
            <p:cNvPr id="65" name="object 14"/>
            <p:cNvPicPr/>
            <p:nvPr/>
          </p:nvPicPr>
          <p:blipFill>
            <a:blip r:embed="rId10" cstate="print"/>
            <a:stretch>
              <a:fillRect/>
            </a:stretch>
          </p:blipFill>
          <p:spPr>
            <a:xfrm>
              <a:off x="315915" y="4062115"/>
              <a:ext cx="135813" cy="232741"/>
            </a:xfrm>
            <a:prstGeom prst="rect">
              <a:avLst/>
            </a:prstGeom>
          </p:spPr>
        </p:pic>
        <p:sp>
          <p:nvSpPr>
            <p:cNvPr id="66"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a:p>
          </p:txBody>
        </p:sp>
        <p:pic>
          <p:nvPicPr>
            <p:cNvPr id="67" name="object 16"/>
            <p:cNvPicPr/>
            <p:nvPr/>
          </p:nvPicPr>
          <p:blipFill>
            <a:blip r:embed="rId7" cstate="print"/>
            <a:stretch>
              <a:fillRect/>
            </a:stretch>
          </p:blipFill>
          <p:spPr>
            <a:xfrm>
              <a:off x="315915" y="3843489"/>
              <a:ext cx="135813" cy="132956"/>
            </a:xfrm>
            <a:prstGeom prst="rect">
              <a:avLst/>
            </a:prstGeom>
          </p:spPr>
        </p:pic>
        <p:pic>
          <p:nvPicPr>
            <p:cNvPr id="68" name="object 17"/>
            <p:cNvPicPr/>
            <p:nvPr/>
          </p:nvPicPr>
          <p:blipFill>
            <a:blip r:embed="rId11" cstate="print"/>
            <a:stretch>
              <a:fillRect/>
            </a:stretch>
          </p:blipFill>
          <p:spPr>
            <a:xfrm>
              <a:off x="318194" y="3711721"/>
              <a:ext cx="131254" cy="94678"/>
            </a:xfrm>
            <a:prstGeom prst="rect">
              <a:avLst/>
            </a:prstGeom>
          </p:spPr>
        </p:pic>
        <p:sp>
          <p:nvSpPr>
            <p:cNvPr id="69"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a:p>
          </p:txBody>
        </p:sp>
        <p:pic>
          <p:nvPicPr>
            <p:cNvPr id="70" name="object 19"/>
            <p:cNvPicPr/>
            <p:nvPr/>
          </p:nvPicPr>
          <p:blipFill>
            <a:blip r:embed="rId9" cstate="print"/>
            <a:stretch>
              <a:fillRect/>
            </a:stretch>
          </p:blipFill>
          <p:spPr>
            <a:xfrm>
              <a:off x="318197" y="3140424"/>
              <a:ext cx="131254" cy="79248"/>
            </a:xfrm>
            <a:prstGeom prst="rect">
              <a:avLst/>
            </a:prstGeom>
          </p:spPr>
        </p:pic>
        <p:sp>
          <p:nvSpPr>
            <p:cNvPr id="71"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a:p>
          </p:txBody>
        </p:sp>
        <p:pic>
          <p:nvPicPr>
            <p:cNvPr id="72" name="object 21"/>
            <p:cNvPicPr/>
            <p:nvPr/>
          </p:nvPicPr>
          <p:blipFill>
            <a:blip r:embed="rId9" cstate="print"/>
            <a:stretch>
              <a:fillRect/>
            </a:stretch>
          </p:blipFill>
          <p:spPr>
            <a:xfrm>
              <a:off x="318197" y="2821069"/>
              <a:ext cx="131254" cy="79248"/>
            </a:xfrm>
            <a:prstGeom prst="rect">
              <a:avLst/>
            </a:prstGeom>
          </p:spPr>
        </p:pic>
        <p:pic>
          <p:nvPicPr>
            <p:cNvPr id="73" name="object 22"/>
            <p:cNvPicPr/>
            <p:nvPr/>
          </p:nvPicPr>
          <p:blipFill>
            <a:blip r:embed="rId12" cstate="print"/>
            <a:stretch>
              <a:fillRect/>
            </a:stretch>
          </p:blipFill>
          <p:spPr>
            <a:xfrm>
              <a:off x="318192" y="2694056"/>
              <a:ext cx="131254" cy="89535"/>
            </a:xfrm>
            <a:prstGeom prst="rect">
              <a:avLst/>
            </a:prstGeom>
          </p:spPr>
        </p:pic>
        <p:pic>
          <p:nvPicPr>
            <p:cNvPr id="74" name="object 23"/>
            <p:cNvPicPr/>
            <p:nvPr/>
          </p:nvPicPr>
          <p:blipFill>
            <a:blip r:embed="rId9" cstate="print"/>
            <a:stretch>
              <a:fillRect/>
            </a:stretch>
          </p:blipFill>
          <p:spPr>
            <a:xfrm>
              <a:off x="318197" y="2577128"/>
              <a:ext cx="131254" cy="79248"/>
            </a:xfrm>
            <a:prstGeom prst="rect">
              <a:avLst/>
            </a:prstGeom>
          </p:spPr>
        </p:pic>
      </p:grpSp>
      <p:sp>
        <p:nvSpPr>
          <p:cNvPr id="75" name="Rounded Rectangle 74"/>
          <p:cNvSpPr/>
          <p:nvPr userDrawn="1"/>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76"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77" name="Text Placeholder 29"/>
          <p:cNvSpPr>
            <a:spLocks noGrp="1"/>
          </p:cNvSpPr>
          <p:nvPr>
            <p:ph type="body" sz="quarter" idx="19" hasCustomPrompt="1"/>
          </p:nvPr>
        </p:nvSpPr>
        <p:spPr>
          <a:xfrm>
            <a:off x="131663" y="1638300"/>
            <a:ext cx="517525" cy="4953000"/>
          </a:xfrm>
        </p:spPr>
        <p:txBody>
          <a:bodyPr vert="vert270" anchor="ctr" anchorCtr="1">
            <a:noAutofit/>
          </a:bodyPr>
          <a:lstStyle>
            <a:lvl1pPr marL="0" indent="0">
              <a:buNone/>
              <a:defRPr sz="18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SPACE FOR SECTION TITLE HERE</a:t>
            </a:r>
            <a:endParaRPr lang="en-ZA"/>
          </a:p>
        </p:txBody>
      </p:sp>
      <p:sp>
        <p:nvSpPr>
          <p:cNvPr id="78" name="Text Placeholder 76"/>
          <p:cNvSpPr>
            <a:spLocks noGrp="1"/>
          </p:cNvSpPr>
          <p:nvPr>
            <p:ph type="body" sz="quarter" idx="20" hasCustomPrompt="1"/>
          </p:nvPr>
        </p:nvSpPr>
        <p:spPr>
          <a:xfrm>
            <a:off x="5666266" y="3990085"/>
            <a:ext cx="3657600" cy="485140"/>
          </a:xfrm>
        </p:spPr>
        <p:txBody>
          <a:bodyPr>
            <a:noAutofit/>
          </a:bodyPr>
          <a:lstStyle>
            <a:lvl1pPr marL="0" indent="0" algn="ctr">
              <a:buNone/>
              <a:defRPr sz="2400" b="1">
                <a:solidFill>
                  <a:schemeClr val="bg1"/>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Title Two</a:t>
            </a:r>
            <a:endParaRPr lang="en-ZA"/>
          </a:p>
        </p:txBody>
      </p:sp>
      <p:sp>
        <p:nvSpPr>
          <p:cNvPr id="79" name="Text Placeholder 76"/>
          <p:cNvSpPr>
            <a:spLocks noGrp="1"/>
          </p:cNvSpPr>
          <p:nvPr>
            <p:ph type="body" sz="quarter" idx="21" hasCustomPrompt="1"/>
          </p:nvPr>
        </p:nvSpPr>
        <p:spPr>
          <a:xfrm>
            <a:off x="5666266" y="4728132"/>
            <a:ext cx="3657600" cy="2206067"/>
          </a:xfrm>
        </p:spPr>
        <p:txBody>
          <a:bodyPr>
            <a:noAutofit/>
          </a:bodyPr>
          <a:lstStyle>
            <a:lvl1pPr marL="0" indent="0" algn="l">
              <a:buNone/>
              <a:defRPr lang="en-ZA" dirty="0">
                <a:cs typeface="Tahoma"/>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marL="298450" marR="5080" indent="-285750">
              <a:lnSpc>
                <a:spcPct val="100000"/>
              </a:lnSpc>
              <a:spcBef>
                <a:spcPts val="1939"/>
              </a:spcBef>
              <a:buFont typeface="Arial" panose="020B0604020202020204" pitchFamily="34" charset="0"/>
              <a:buChar char="•"/>
            </a:pPr>
            <a:r>
              <a:rPr lang="en-ZA" spc="45">
                <a:solidFill>
                  <a:srgbClr val="FFFFFF"/>
                </a:solidFill>
                <a:latin typeface="+mj-lt"/>
                <a:cs typeface="Tahoma"/>
              </a:rPr>
              <a:t>Lorem </a:t>
            </a:r>
            <a:r>
              <a:rPr lang="en-ZA" spc="40">
                <a:solidFill>
                  <a:srgbClr val="FFFFFF"/>
                </a:solidFill>
                <a:latin typeface="+mj-lt"/>
                <a:cs typeface="Tahoma"/>
              </a:rPr>
              <a:t>ipsum </a:t>
            </a:r>
            <a:r>
              <a:rPr lang="en-ZA" spc="70" err="1">
                <a:solidFill>
                  <a:srgbClr val="FFFFFF"/>
                </a:solidFill>
                <a:latin typeface="+mj-lt"/>
                <a:cs typeface="Tahoma"/>
              </a:rPr>
              <a:t>dolor</a:t>
            </a:r>
            <a:r>
              <a:rPr lang="en-ZA" spc="70">
                <a:solidFill>
                  <a:srgbClr val="FFFFFF"/>
                </a:solidFill>
                <a:latin typeface="+mj-lt"/>
                <a:cs typeface="Tahoma"/>
              </a:rPr>
              <a:t> </a:t>
            </a:r>
            <a:r>
              <a:rPr lang="en-ZA" spc="-20">
                <a:solidFill>
                  <a:srgbClr val="FFFFFF"/>
                </a:solidFill>
                <a:latin typeface="+mj-lt"/>
                <a:cs typeface="Tahoma"/>
              </a:rPr>
              <a:t>sit </a:t>
            </a:r>
            <a:r>
              <a:rPr lang="en-ZA" spc="35" err="1">
                <a:solidFill>
                  <a:srgbClr val="FFFFFF"/>
                </a:solidFill>
                <a:latin typeface="+mj-lt"/>
                <a:cs typeface="Tahoma"/>
              </a:rPr>
              <a:t>amet</a:t>
            </a:r>
            <a:r>
              <a:rPr lang="en-ZA" spc="35">
                <a:solidFill>
                  <a:srgbClr val="FFFFFF"/>
                </a:solidFill>
                <a:latin typeface="+mj-lt"/>
                <a:cs typeface="Tahoma"/>
              </a:rPr>
              <a:t>, </a:t>
            </a:r>
            <a:r>
              <a:rPr lang="en-ZA" spc="40">
                <a:solidFill>
                  <a:srgbClr val="FFFFFF"/>
                </a:solidFill>
                <a:latin typeface="+mj-lt"/>
                <a:cs typeface="Tahoma"/>
              </a:rPr>
              <a:t> </a:t>
            </a:r>
            <a:r>
              <a:rPr lang="en-ZA" spc="30" err="1">
                <a:solidFill>
                  <a:srgbClr val="FFFFFF"/>
                </a:solidFill>
                <a:latin typeface="+mj-lt"/>
                <a:cs typeface="Tahoma"/>
              </a:rPr>
              <a:t>consectetuer</a:t>
            </a:r>
            <a:r>
              <a:rPr lang="en-ZA" spc="30">
                <a:solidFill>
                  <a:srgbClr val="FFFFFF"/>
                </a:solidFill>
                <a:latin typeface="+mj-lt"/>
                <a:cs typeface="Tahoma"/>
              </a:rPr>
              <a:t> </a:t>
            </a:r>
            <a:r>
              <a:rPr lang="en-ZA" spc="60" err="1">
                <a:solidFill>
                  <a:srgbClr val="FFFFFF"/>
                </a:solidFill>
                <a:latin typeface="+mj-lt"/>
                <a:cs typeface="Tahoma"/>
              </a:rPr>
              <a:t>adipiscing</a:t>
            </a:r>
            <a:r>
              <a:rPr lang="en-ZA" spc="60">
                <a:solidFill>
                  <a:srgbClr val="FFFFFF"/>
                </a:solidFill>
                <a:latin typeface="+mj-lt"/>
                <a:cs typeface="Tahoma"/>
              </a:rPr>
              <a:t> </a:t>
            </a:r>
            <a:r>
              <a:rPr lang="en-ZA" spc="-15" err="1">
                <a:solidFill>
                  <a:srgbClr val="FFFFFF"/>
                </a:solidFill>
                <a:latin typeface="+mj-lt"/>
                <a:cs typeface="Tahoma"/>
              </a:rPr>
              <a:t>elit</a:t>
            </a:r>
            <a:r>
              <a:rPr lang="en-ZA" spc="-15">
                <a:solidFill>
                  <a:srgbClr val="FFFFFF"/>
                </a:solidFill>
                <a:latin typeface="+mj-lt"/>
                <a:cs typeface="Tahoma"/>
              </a:rPr>
              <a:t>.</a:t>
            </a:r>
            <a:endParaRPr lang="en-ZA" spc="5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50" err="1">
                <a:solidFill>
                  <a:srgbClr val="FFFFFF"/>
                </a:solidFill>
                <a:latin typeface="+mj-lt"/>
                <a:cs typeface="Tahoma"/>
              </a:rPr>
              <a:t>Sed</a:t>
            </a:r>
            <a:r>
              <a:rPr lang="en-ZA" spc="50">
                <a:solidFill>
                  <a:srgbClr val="FFFFFF"/>
                </a:solidFill>
                <a:latin typeface="+mj-lt"/>
                <a:cs typeface="Tahoma"/>
              </a:rPr>
              <a:t> </a:t>
            </a:r>
            <a:r>
              <a:rPr lang="en-ZA" spc="100" err="1">
                <a:solidFill>
                  <a:srgbClr val="FFFFFF"/>
                </a:solidFill>
                <a:latin typeface="+mj-lt"/>
                <a:cs typeface="Tahoma"/>
              </a:rPr>
              <a:t>diam</a:t>
            </a:r>
            <a:r>
              <a:rPr lang="en-ZA" spc="100">
                <a:solidFill>
                  <a:srgbClr val="FFFFFF"/>
                </a:solidFill>
                <a:latin typeface="+mj-lt"/>
                <a:cs typeface="Tahoma"/>
              </a:rPr>
              <a:t> </a:t>
            </a:r>
            <a:r>
              <a:rPr lang="en-ZA" spc="50" err="1">
                <a:solidFill>
                  <a:srgbClr val="FFFFFF"/>
                </a:solidFill>
                <a:latin typeface="+mj-lt"/>
                <a:cs typeface="Tahoma"/>
              </a:rPr>
              <a:t>nonummy</a:t>
            </a:r>
            <a:r>
              <a:rPr lang="en-ZA" spc="50">
                <a:solidFill>
                  <a:srgbClr val="FFFFFF"/>
                </a:solidFill>
                <a:latin typeface="+mj-lt"/>
                <a:cs typeface="Tahoma"/>
              </a:rPr>
              <a:t> </a:t>
            </a:r>
            <a:r>
              <a:rPr lang="en-ZA" spc="35" err="1">
                <a:solidFill>
                  <a:srgbClr val="FFFFFF"/>
                </a:solidFill>
                <a:latin typeface="+mj-lt"/>
                <a:cs typeface="Tahoma"/>
              </a:rPr>
              <a:t>nibh</a:t>
            </a:r>
            <a:r>
              <a:rPr lang="en-ZA" spc="35">
                <a:solidFill>
                  <a:srgbClr val="FFFFFF"/>
                </a:solidFill>
                <a:latin typeface="+mj-lt"/>
                <a:cs typeface="Tahoma"/>
              </a:rPr>
              <a:t> </a:t>
            </a:r>
            <a:r>
              <a:rPr lang="en-ZA" spc="55" err="1">
                <a:solidFill>
                  <a:srgbClr val="FFFFFF"/>
                </a:solidFill>
                <a:latin typeface="+mj-lt"/>
                <a:cs typeface="Tahoma"/>
              </a:rPr>
              <a:t>euis</a:t>
            </a:r>
            <a:r>
              <a:rPr lang="en-ZA" spc="55">
                <a:solidFill>
                  <a:srgbClr val="FFFFFF"/>
                </a:solidFill>
                <a:latin typeface="+mj-lt"/>
                <a:cs typeface="Tahoma"/>
              </a:rPr>
              <a:t>- </a:t>
            </a:r>
            <a:r>
              <a:rPr lang="en-ZA" spc="-550">
                <a:solidFill>
                  <a:srgbClr val="FFFFFF"/>
                </a:solidFill>
                <a:latin typeface="+mj-lt"/>
                <a:cs typeface="Tahoma"/>
              </a:rPr>
              <a:t> </a:t>
            </a:r>
            <a:r>
              <a:rPr lang="en-ZA" spc="100">
                <a:solidFill>
                  <a:srgbClr val="FFFFFF"/>
                </a:solidFill>
                <a:latin typeface="+mj-lt"/>
                <a:cs typeface="Tahoma"/>
              </a:rPr>
              <a:t>mod</a:t>
            </a:r>
            <a:r>
              <a:rPr lang="en-ZA" spc="-65">
                <a:solidFill>
                  <a:srgbClr val="FFFFFF"/>
                </a:solidFill>
                <a:latin typeface="+mj-lt"/>
                <a:cs typeface="Tahoma"/>
              </a:rPr>
              <a:t> </a:t>
            </a:r>
            <a:r>
              <a:rPr lang="en-ZA" spc="20" err="1">
                <a:solidFill>
                  <a:srgbClr val="FFFFFF"/>
                </a:solidFill>
                <a:latin typeface="+mj-lt"/>
                <a:cs typeface="Tahoma"/>
              </a:rPr>
              <a:t>tincidunt</a:t>
            </a:r>
            <a:r>
              <a:rPr lang="en-ZA" spc="-95">
                <a:solidFill>
                  <a:srgbClr val="FFFFFF"/>
                </a:solidFill>
                <a:latin typeface="+mj-lt"/>
                <a:cs typeface="Tahoma"/>
              </a:rPr>
              <a:t> </a:t>
            </a:r>
            <a:r>
              <a:rPr lang="en-ZA" spc="-20" err="1">
                <a:solidFill>
                  <a:srgbClr val="FFFFFF"/>
                </a:solidFill>
                <a:latin typeface="+mj-lt"/>
                <a:cs typeface="Tahoma"/>
              </a:rPr>
              <a:t>ut</a:t>
            </a:r>
            <a:r>
              <a:rPr lang="en-ZA" spc="-95">
                <a:solidFill>
                  <a:srgbClr val="FFFFFF"/>
                </a:solidFill>
                <a:latin typeface="+mj-lt"/>
                <a:cs typeface="Tahoma"/>
              </a:rPr>
              <a:t> </a:t>
            </a:r>
            <a:r>
              <a:rPr lang="en-ZA" spc="55" err="1">
                <a:solidFill>
                  <a:srgbClr val="FFFFFF"/>
                </a:solidFill>
                <a:latin typeface="+mj-lt"/>
                <a:cs typeface="Tahoma"/>
              </a:rPr>
              <a:t>laor</a:t>
            </a:r>
            <a:r>
              <a:rPr lang="en-ZA" spc="55">
                <a:solidFill>
                  <a:srgbClr val="FFFFFF"/>
                </a:solidFill>
                <a:latin typeface="+mj-lt"/>
                <a:cs typeface="Tahoma"/>
              </a:rPr>
              <a:t>.</a:t>
            </a:r>
            <a:endParaRPr lang="en-ZA" spc="-95">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95" err="1">
                <a:solidFill>
                  <a:srgbClr val="FFFFFF"/>
                </a:solidFill>
                <a:latin typeface="+mj-lt"/>
                <a:cs typeface="Tahoma"/>
              </a:rPr>
              <a:t>D</a:t>
            </a:r>
            <a:r>
              <a:rPr lang="en-ZA" spc="65" err="1">
                <a:solidFill>
                  <a:srgbClr val="FFFFFF"/>
                </a:solidFill>
                <a:latin typeface="+mj-lt"/>
                <a:cs typeface="Tahoma"/>
              </a:rPr>
              <a:t>olore</a:t>
            </a:r>
            <a:r>
              <a:rPr lang="en-ZA" spc="65">
                <a:solidFill>
                  <a:srgbClr val="FFFFFF"/>
                </a:solidFill>
                <a:latin typeface="+mj-lt"/>
                <a:cs typeface="Tahoma"/>
              </a:rPr>
              <a:t> </a:t>
            </a:r>
            <a:r>
              <a:rPr lang="en-ZA" spc="-545">
                <a:solidFill>
                  <a:srgbClr val="FFFFFF"/>
                </a:solidFill>
                <a:latin typeface="+mj-lt"/>
                <a:cs typeface="Tahoma"/>
              </a:rPr>
              <a:t> </a:t>
            </a:r>
            <a:r>
              <a:rPr lang="en-ZA" spc="120">
                <a:solidFill>
                  <a:srgbClr val="FFFFFF"/>
                </a:solidFill>
                <a:latin typeface="+mj-lt"/>
                <a:cs typeface="Tahoma"/>
              </a:rPr>
              <a:t>magn</a:t>
            </a:r>
            <a:r>
              <a:rPr lang="en-ZA" spc="90">
                <a:solidFill>
                  <a:srgbClr val="FFFFFF"/>
                </a:solidFill>
                <a:latin typeface="+mj-lt"/>
                <a:cs typeface="Tahoma"/>
              </a:rPr>
              <a:t>a</a:t>
            </a:r>
            <a:r>
              <a:rPr lang="en-ZA" spc="-50">
                <a:solidFill>
                  <a:srgbClr val="FFFFFF"/>
                </a:solidFill>
                <a:latin typeface="+mj-lt"/>
                <a:cs typeface="Tahoma"/>
              </a:rPr>
              <a:t> </a:t>
            </a:r>
            <a:r>
              <a:rPr lang="en-ZA" spc="75" err="1">
                <a:solidFill>
                  <a:srgbClr val="FFFFFF"/>
                </a:solidFill>
                <a:latin typeface="+mj-lt"/>
                <a:cs typeface="Tahoma"/>
              </a:rPr>
              <a:t>aliqua</a:t>
            </a:r>
            <a:r>
              <a:rPr lang="en-ZA" spc="125" err="1">
                <a:solidFill>
                  <a:srgbClr val="FFFFFF"/>
                </a:solidFill>
                <a:latin typeface="+mj-lt"/>
                <a:cs typeface="Tahoma"/>
              </a:rPr>
              <a:t>m</a:t>
            </a:r>
            <a:r>
              <a:rPr lang="en-ZA" spc="-50">
                <a:solidFill>
                  <a:srgbClr val="FFFFFF"/>
                </a:solidFill>
                <a:latin typeface="+mj-lt"/>
                <a:cs typeface="Tahoma"/>
              </a:rPr>
              <a:t> </a:t>
            </a:r>
            <a:r>
              <a:rPr lang="en-ZA" spc="65" err="1">
                <a:solidFill>
                  <a:srgbClr val="FFFFFF"/>
                </a:solidFill>
                <a:latin typeface="+mj-lt"/>
                <a:cs typeface="Tahoma"/>
              </a:rPr>
              <a:t>e</a:t>
            </a:r>
            <a:r>
              <a:rPr lang="en-ZA" spc="20" err="1">
                <a:solidFill>
                  <a:srgbClr val="FFFFFF"/>
                </a:solidFill>
                <a:latin typeface="+mj-lt"/>
                <a:cs typeface="Tahoma"/>
              </a:rPr>
              <a:t>r</a:t>
            </a:r>
            <a:r>
              <a:rPr lang="en-ZA" spc="80" err="1">
                <a:solidFill>
                  <a:srgbClr val="FFFFFF"/>
                </a:solidFill>
                <a:latin typeface="+mj-lt"/>
                <a:cs typeface="Tahoma"/>
              </a:rPr>
              <a:t>a</a:t>
            </a:r>
            <a:r>
              <a:rPr lang="en-ZA" spc="40" err="1">
                <a:solidFill>
                  <a:srgbClr val="FFFFFF"/>
                </a:solidFill>
                <a:latin typeface="+mj-lt"/>
                <a:cs typeface="Tahoma"/>
              </a:rPr>
              <a:t>t</a:t>
            </a:r>
            <a:r>
              <a:rPr lang="en-ZA" spc="-130">
                <a:solidFill>
                  <a:srgbClr val="FFFFFF"/>
                </a:solidFill>
                <a:latin typeface="+mj-lt"/>
                <a:cs typeface="Tahoma"/>
              </a:rPr>
              <a:t> </a:t>
            </a:r>
            <a:r>
              <a:rPr lang="en-ZA" spc="5" err="1">
                <a:solidFill>
                  <a:srgbClr val="FFFFFF"/>
                </a:solidFill>
                <a:latin typeface="+mj-lt"/>
                <a:cs typeface="Tahoma"/>
              </a:rPr>
              <a:t>v</a:t>
            </a:r>
            <a:r>
              <a:rPr lang="en-ZA" spc="50" err="1">
                <a:solidFill>
                  <a:srgbClr val="FFFFFF"/>
                </a:solidFill>
                <a:latin typeface="+mj-lt"/>
                <a:cs typeface="Tahoma"/>
              </a:rPr>
              <a:t>olutpa</a:t>
            </a:r>
            <a:r>
              <a:rPr lang="en-ZA" spc="5" err="1">
                <a:solidFill>
                  <a:srgbClr val="FFFFFF"/>
                </a:solidFill>
                <a:latin typeface="+mj-lt"/>
                <a:cs typeface="Tahoma"/>
              </a:rPr>
              <a:t>t</a:t>
            </a:r>
            <a:r>
              <a:rPr lang="en-ZA" spc="-90">
                <a:solidFill>
                  <a:srgbClr val="FFFFFF"/>
                </a:solidFill>
                <a:latin typeface="+mj-lt"/>
                <a:cs typeface="Tahoma"/>
              </a:rPr>
              <a:t> </a:t>
            </a:r>
            <a:r>
              <a:rPr lang="en-ZA" spc="-90" err="1">
                <a:solidFill>
                  <a:srgbClr val="FFFFFF"/>
                </a:solidFill>
                <a:latin typeface="+mj-lt"/>
                <a:cs typeface="Tahoma"/>
              </a:rPr>
              <a:t>u</a:t>
            </a:r>
            <a:r>
              <a:rPr lang="en-ZA" err="1">
                <a:solidFill>
                  <a:srgbClr val="FFFFFF"/>
                </a:solidFill>
                <a:latin typeface="+mj-lt"/>
                <a:cs typeface="Tahoma"/>
              </a:rPr>
              <a:t>t</a:t>
            </a:r>
            <a:r>
              <a:rPr lang="en-ZA" spc="-95">
                <a:solidFill>
                  <a:srgbClr val="FFFFFF"/>
                </a:solidFill>
                <a:latin typeface="+mj-lt"/>
                <a:cs typeface="Tahoma"/>
              </a:rPr>
              <a:t> </a:t>
            </a:r>
            <a:r>
              <a:rPr lang="en-ZA" spc="25" err="1">
                <a:solidFill>
                  <a:srgbClr val="FFFFFF"/>
                </a:solidFill>
                <a:latin typeface="+mj-lt"/>
                <a:cs typeface="Tahoma"/>
              </a:rPr>
              <a:t>wisi</a:t>
            </a:r>
            <a:r>
              <a:rPr lang="en-ZA" spc="-60">
                <a:solidFill>
                  <a:srgbClr val="FFFFFF"/>
                </a:solidFill>
                <a:latin typeface="+mj-lt"/>
                <a:cs typeface="Tahoma"/>
              </a:rPr>
              <a:t> </a:t>
            </a:r>
            <a:r>
              <a:rPr lang="en-ZA" spc="45" err="1">
                <a:solidFill>
                  <a:srgbClr val="FFFFFF"/>
                </a:solidFill>
                <a:latin typeface="+mj-lt"/>
                <a:cs typeface="Tahoma"/>
              </a:rPr>
              <a:t>enim</a:t>
            </a:r>
            <a:r>
              <a:rPr lang="en-ZA" spc="-55">
                <a:solidFill>
                  <a:srgbClr val="FFFFFF"/>
                </a:solidFill>
                <a:latin typeface="+mj-lt"/>
                <a:cs typeface="Tahoma"/>
              </a:rPr>
              <a:t> </a:t>
            </a:r>
            <a:r>
              <a:rPr lang="en-ZA" spc="135">
                <a:solidFill>
                  <a:srgbClr val="FFFFFF"/>
                </a:solidFill>
                <a:latin typeface="+mj-lt"/>
                <a:cs typeface="Tahoma"/>
              </a:rPr>
              <a:t>ad</a:t>
            </a:r>
            <a:r>
              <a:rPr lang="en-ZA" spc="-60">
                <a:solidFill>
                  <a:srgbClr val="FFFFFF"/>
                </a:solidFill>
                <a:latin typeface="+mj-lt"/>
                <a:cs typeface="Tahoma"/>
              </a:rPr>
              <a:t>.</a:t>
            </a:r>
            <a:endParaRPr lang="en-ZA">
              <a:latin typeface="+mj-lt"/>
              <a:cs typeface="Tahoma"/>
            </a:endParaRPr>
          </a:p>
        </p:txBody>
      </p:sp>
      <p:sp>
        <p:nvSpPr>
          <p:cNvPr id="80" name="Text Placeholder 76"/>
          <p:cNvSpPr>
            <a:spLocks noGrp="1"/>
          </p:cNvSpPr>
          <p:nvPr>
            <p:ph type="body" sz="quarter" idx="22" hasCustomPrompt="1"/>
          </p:nvPr>
        </p:nvSpPr>
        <p:spPr>
          <a:xfrm>
            <a:off x="1480154" y="3990085"/>
            <a:ext cx="3657600" cy="485140"/>
          </a:xfrm>
        </p:spPr>
        <p:txBody>
          <a:bodyPr>
            <a:noAutofit/>
          </a:bodyPr>
          <a:lstStyle>
            <a:lvl1pPr marL="0" indent="0" algn="ctr">
              <a:buNone/>
              <a:defRPr sz="2400" b="1">
                <a:solidFill>
                  <a:schemeClr val="bg1"/>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Title One</a:t>
            </a:r>
            <a:endParaRPr lang="en-ZA"/>
          </a:p>
        </p:txBody>
      </p:sp>
      <p:sp>
        <p:nvSpPr>
          <p:cNvPr id="81" name="Text Placeholder 76"/>
          <p:cNvSpPr>
            <a:spLocks noGrp="1"/>
          </p:cNvSpPr>
          <p:nvPr>
            <p:ph type="body" sz="quarter" idx="23" hasCustomPrompt="1"/>
          </p:nvPr>
        </p:nvSpPr>
        <p:spPr>
          <a:xfrm>
            <a:off x="1480154" y="4728132"/>
            <a:ext cx="3657600" cy="2206067"/>
          </a:xfrm>
        </p:spPr>
        <p:txBody>
          <a:bodyPr>
            <a:noAutofit/>
          </a:bodyPr>
          <a:lstStyle>
            <a:lvl1pPr marL="0" indent="0" algn="l">
              <a:buNone/>
              <a:defRPr lang="en-ZA" dirty="0">
                <a:cs typeface="Tahoma"/>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marL="298450" marR="5080" indent="-285750">
              <a:lnSpc>
                <a:spcPct val="100000"/>
              </a:lnSpc>
              <a:spcBef>
                <a:spcPts val="1939"/>
              </a:spcBef>
              <a:buFont typeface="Arial" panose="020B0604020202020204" pitchFamily="34" charset="0"/>
              <a:buChar char="•"/>
            </a:pPr>
            <a:r>
              <a:rPr lang="en-ZA" spc="45">
                <a:solidFill>
                  <a:srgbClr val="FFFFFF"/>
                </a:solidFill>
                <a:latin typeface="+mj-lt"/>
                <a:cs typeface="Tahoma"/>
              </a:rPr>
              <a:t>Lorem </a:t>
            </a:r>
            <a:r>
              <a:rPr lang="en-ZA" spc="40">
                <a:solidFill>
                  <a:srgbClr val="FFFFFF"/>
                </a:solidFill>
                <a:latin typeface="+mj-lt"/>
                <a:cs typeface="Tahoma"/>
              </a:rPr>
              <a:t>ipsum </a:t>
            </a:r>
            <a:r>
              <a:rPr lang="en-ZA" spc="70" err="1">
                <a:solidFill>
                  <a:srgbClr val="FFFFFF"/>
                </a:solidFill>
                <a:latin typeface="+mj-lt"/>
                <a:cs typeface="Tahoma"/>
              </a:rPr>
              <a:t>dolor</a:t>
            </a:r>
            <a:r>
              <a:rPr lang="en-ZA" spc="70">
                <a:solidFill>
                  <a:srgbClr val="FFFFFF"/>
                </a:solidFill>
                <a:latin typeface="+mj-lt"/>
                <a:cs typeface="Tahoma"/>
              </a:rPr>
              <a:t> </a:t>
            </a:r>
            <a:r>
              <a:rPr lang="en-ZA" spc="-20">
                <a:solidFill>
                  <a:srgbClr val="FFFFFF"/>
                </a:solidFill>
                <a:latin typeface="+mj-lt"/>
                <a:cs typeface="Tahoma"/>
              </a:rPr>
              <a:t>sit </a:t>
            </a:r>
            <a:r>
              <a:rPr lang="en-ZA" spc="35" err="1">
                <a:solidFill>
                  <a:srgbClr val="FFFFFF"/>
                </a:solidFill>
                <a:latin typeface="+mj-lt"/>
                <a:cs typeface="Tahoma"/>
              </a:rPr>
              <a:t>amet</a:t>
            </a:r>
            <a:r>
              <a:rPr lang="en-ZA" spc="35">
                <a:solidFill>
                  <a:srgbClr val="FFFFFF"/>
                </a:solidFill>
                <a:latin typeface="+mj-lt"/>
                <a:cs typeface="Tahoma"/>
              </a:rPr>
              <a:t>, </a:t>
            </a:r>
            <a:r>
              <a:rPr lang="en-ZA" spc="40">
                <a:solidFill>
                  <a:srgbClr val="FFFFFF"/>
                </a:solidFill>
                <a:latin typeface="+mj-lt"/>
                <a:cs typeface="Tahoma"/>
              </a:rPr>
              <a:t> </a:t>
            </a:r>
            <a:r>
              <a:rPr lang="en-ZA" spc="30" err="1">
                <a:solidFill>
                  <a:srgbClr val="FFFFFF"/>
                </a:solidFill>
                <a:latin typeface="+mj-lt"/>
                <a:cs typeface="Tahoma"/>
              </a:rPr>
              <a:t>consectetuer</a:t>
            </a:r>
            <a:r>
              <a:rPr lang="en-ZA" spc="30">
                <a:solidFill>
                  <a:srgbClr val="FFFFFF"/>
                </a:solidFill>
                <a:latin typeface="+mj-lt"/>
                <a:cs typeface="Tahoma"/>
              </a:rPr>
              <a:t> </a:t>
            </a:r>
            <a:r>
              <a:rPr lang="en-ZA" spc="60" err="1">
                <a:solidFill>
                  <a:srgbClr val="FFFFFF"/>
                </a:solidFill>
                <a:latin typeface="+mj-lt"/>
                <a:cs typeface="Tahoma"/>
              </a:rPr>
              <a:t>adipiscing</a:t>
            </a:r>
            <a:r>
              <a:rPr lang="en-ZA" spc="60">
                <a:solidFill>
                  <a:srgbClr val="FFFFFF"/>
                </a:solidFill>
                <a:latin typeface="+mj-lt"/>
                <a:cs typeface="Tahoma"/>
              </a:rPr>
              <a:t> </a:t>
            </a:r>
            <a:r>
              <a:rPr lang="en-ZA" spc="-15" err="1">
                <a:solidFill>
                  <a:srgbClr val="FFFFFF"/>
                </a:solidFill>
                <a:latin typeface="+mj-lt"/>
                <a:cs typeface="Tahoma"/>
              </a:rPr>
              <a:t>elit</a:t>
            </a:r>
            <a:r>
              <a:rPr lang="en-ZA" spc="-15">
                <a:solidFill>
                  <a:srgbClr val="FFFFFF"/>
                </a:solidFill>
                <a:latin typeface="+mj-lt"/>
                <a:cs typeface="Tahoma"/>
              </a:rPr>
              <a:t>.</a:t>
            </a:r>
            <a:endParaRPr lang="en-ZA" spc="5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50" err="1">
                <a:solidFill>
                  <a:srgbClr val="FFFFFF"/>
                </a:solidFill>
                <a:latin typeface="+mj-lt"/>
                <a:cs typeface="Tahoma"/>
              </a:rPr>
              <a:t>Sed</a:t>
            </a:r>
            <a:r>
              <a:rPr lang="en-ZA" spc="50">
                <a:solidFill>
                  <a:srgbClr val="FFFFFF"/>
                </a:solidFill>
                <a:latin typeface="+mj-lt"/>
                <a:cs typeface="Tahoma"/>
              </a:rPr>
              <a:t> </a:t>
            </a:r>
            <a:r>
              <a:rPr lang="en-ZA" spc="100" err="1">
                <a:solidFill>
                  <a:srgbClr val="FFFFFF"/>
                </a:solidFill>
                <a:latin typeface="+mj-lt"/>
                <a:cs typeface="Tahoma"/>
              </a:rPr>
              <a:t>diam</a:t>
            </a:r>
            <a:r>
              <a:rPr lang="en-ZA" spc="100">
                <a:solidFill>
                  <a:srgbClr val="FFFFFF"/>
                </a:solidFill>
                <a:latin typeface="+mj-lt"/>
                <a:cs typeface="Tahoma"/>
              </a:rPr>
              <a:t> </a:t>
            </a:r>
            <a:r>
              <a:rPr lang="en-ZA" spc="50" err="1">
                <a:solidFill>
                  <a:srgbClr val="FFFFFF"/>
                </a:solidFill>
                <a:latin typeface="+mj-lt"/>
                <a:cs typeface="Tahoma"/>
              </a:rPr>
              <a:t>nonummy</a:t>
            </a:r>
            <a:r>
              <a:rPr lang="en-ZA" spc="50">
                <a:solidFill>
                  <a:srgbClr val="FFFFFF"/>
                </a:solidFill>
                <a:latin typeface="+mj-lt"/>
                <a:cs typeface="Tahoma"/>
              </a:rPr>
              <a:t> </a:t>
            </a:r>
            <a:r>
              <a:rPr lang="en-ZA" spc="35" err="1">
                <a:solidFill>
                  <a:srgbClr val="FFFFFF"/>
                </a:solidFill>
                <a:latin typeface="+mj-lt"/>
                <a:cs typeface="Tahoma"/>
              </a:rPr>
              <a:t>nibh</a:t>
            </a:r>
            <a:r>
              <a:rPr lang="en-ZA" spc="35">
                <a:solidFill>
                  <a:srgbClr val="FFFFFF"/>
                </a:solidFill>
                <a:latin typeface="+mj-lt"/>
                <a:cs typeface="Tahoma"/>
              </a:rPr>
              <a:t> </a:t>
            </a:r>
            <a:r>
              <a:rPr lang="en-ZA" spc="55" err="1">
                <a:solidFill>
                  <a:srgbClr val="FFFFFF"/>
                </a:solidFill>
                <a:latin typeface="+mj-lt"/>
                <a:cs typeface="Tahoma"/>
              </a:rPr>
              <a:t>euis</a:t>
            </a:r>
            <a:r>
              <a:rPr lang="en-ZA" spc="55">
                <a:solidFill>
                  <a:srgbClr val="FFFFFF"/>
                </a:solidFill>
                <a:latin typeface="+mj-lt"/>
                <a:cs typeface="Tahoma"/>
              </a:rPr>
              <a:t>- </a:t>
            </a:r>
            <a:r>
              <a:rPr lang="en-ZA" spc="-550">
                <a:solidFill>
                  <a:srgbClr val="FFFFFF"/>
                </a:solidFill>
                <a:latin typeface="+mj-lt"/>
                <a:cs typeface="Tahoma"/>
              </a:rPr>
              <a:t> </a:t>
            </a:r>
            <a:r>
              <a:rPr lang="en-ZA" spc="100">
                <a:solidFill>
                  <a:srgbClr val="FFFFFF"/>
                </a:solidFill>
                <a:latin typeface="+mj-lt"/>
                <a:cs typeface="Tahoma"/>
              </a:rPr>
              <a:t>mod</a:t>
            </a:r>
            <a:r>
              <a:rPr lang="en-ZA" spc="-65">
                <a:solidFill>
                  <a:srgbClr val="FFFFFF"/>
                </a:solidFill>
                <a:latin typeface="+mj-lt"/>
                <a:cs typeface="Tahoma"/>
              </a:rPr>
              <a:t> </a:t>
            </a:r>
            <a:r>
              <a:rPr lang="en-ZA" spc="20" err="1">
                <a:solidFill>
                  <a:srgbClr val="FFFFFF"/>
                </a:solidFill>
                <a:latin typeface="+mj-lt"/>
                <a:cs typeface="Tahoma"/>
              </a:rPr>
              <a:t>tincidunt</a:t>
            </a:r>
            <a:r>
              <a:rPr lang="en-ZA" spc="-95">
                <a:solidFill>
                  <a:srgbClr val="FFFFFF"/>
                </a:solidFill>
                <a:latin typeface="+mj-lt"/>
                <a:cs typeface="Tahoma"/>
              </a:rPr>
              <a:t> </a:t>
            </a:r>
            <a:r>
              <a:rPr lang="en-ZA" spc="-20" err="1">
                <a:solidFill>
                  <a:srgbClr val="FFFFFF"/>
                </a:solidFill>
                <a:latin typeface="+mj-lt"/>
                <a:cs typeface="Tahoma"/>
              </a:rPr>
              <a:t>ut</a:t>
            </a:r>
            <a:r>
              <a:rPr lang="en-ZA" spc="-95">
                <a:solidFill>
                  <a:srgbClr val="FFFFFF"/>
                </a:solidFill>
                <a:latin typeface="+mj-lt"/>
                <a:cs typeface="Tahoma"/>
              </a:rPr>
              <a:t> </a:t>
            </a:r>
            <a:r>
              <a:rPr lang="en-ZA" spc="55" err="1">
                <a:solidFill>
                  <a:srgbClr val="FFFFFF"/>
                </a:solidFill>
                <a:latin typeface="+mj-lt"/>
                <a:cs typeface="Tahoma"/>
              </a:rPr>
              <a:t>laor</a:t>
            </a:r>
            <a:r>
              <a:rPr lang="en-ZA" spc="55">
                <a:solidFill>
                  <a:srgbClr val="FFFFFF"/>
                </a:solidFill>
                <a:latin typeface="+mj-lt"/>
                <a:cs typeface="Tahoma"/>
              </a:rPr>
              <a:t>.</a:t>
            </a:r>
            <a:endParaRPr lang="en-ZA" spc="-95">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95" err="1">
                <a:solidFill>
                  <a:srgbClr val="FFFFFF"/>
                </a:solidFill>
                <a:latin typeface="+mj-lt"/>
                <a:cs typeface="Tahoma"/>
              </a:rPr>
              <a:t>D</a:t>
            </a:r>
            <a:r>
              <a:rPr lang="en-ZA" spc="65" err="1">
                <a:solidFill>
                  <a:srgbClr val="FFFFFF"/>
                </a:solidFill>
                <a:latin typeface="+mj-lt"/>
                <a:cs typeface="Tahoma"/>
              </a:rPr>
              <a:t>olore</a:t>
            </a:r>
            <a:r>
              <a:rPr lang="en-ZA" spc="65">
                <a:solidFill>
                  <a:srgbClr val="FFFFFF"/>
                </a:solidFill>
                <a:latin typeface="+mj-lt"/>
                <a:cs typeface="Tahoma"/>
              </a:rPr>
              <a:t> </a:t>
            </a:r>
            <a:r>
              <a:rPr lang="en-ZA" spc="-545">
                <a:solidFill>
                  <a:srgbClr val="FFFFFF"/>
                </a:solidFill>
                <a:latin typeface="+mj-lt"/>
                <a:cs typeface="Tahoma"/>
              </a:rPr>
              <a:t> </a:t>
            </a:r>
            <a:r>
              <a:rPr lang="en-ZA" spc="120">
                <a:solidFill>
                  <a:srgbClr val="FFFFFF"/>
                </a:solidFill>
                <a:latin typeface="+mj-lt"/>
                <a:cs typeface="Tahoma"/>
              </a:rPr>
              <a:t>magn</a:t>
            </a:r>
            <a:r>
              <a:rPr lang="en-ZA" spc="90">
                <a:solidFill>
                  <a:srgbClr val="FFFFFF"/>
                </a:solidFill>
                <a:latin typeface="+mj-lt"/>
                <a:cs typeface="Tahoma"/>
              </a:rPr>
              <a:t>a</a:t>
            </a:r>
            <a:r>
              <a:rPr lang="en-ZA" spc="-50">
                <a:solidFill>
                  <a:srgbClr val="FFFFFF"/>
                </a:solidFill>
                <a:latin typeface="+mj-lt"/>
                <a:cs typeface="Tahoma"/>
              </a:rPr>
              <a:t> </a:t>
            </a:r>
            <a:r>
              <a:rPr lang="en-ZA" spc="75" err="1">
                <a:solidFill>
                  <a:srgbClr val="FFFFFF"/>
                </a:solidFill>
                <a:latin typeface="+mj-lt"/>
                <a:cs typeface="Tahoma"/>
              </a:rPr>
              <a:t>aliqua</a:t>
            </a:r>
            <a:r>
              <a:rPr lang="en-ZA" spc="125" err="1">
                <a:solidFill>
                  <a:srgbClr val="FFFFFF"/>
                </a:solidFill>
                <a:latin typeface="+mj-lt"/>
                <a:cs typeface="Tahoma"/>
              </a:rPr>
              <a:t>m</a:t>
            </a:r>
            <a:r>
              <a:rPr lang="en-ZA" spc="-50">
                <a:solidFill>
                  <a:srgbClr val="FFFFFF"/>
                </a:solidFill>
                <a:latin typeface="+mj-lt"/>
                <a:cs typeface="Tahoma"/>
              </a:rPr>
              <a:t> </a:t>
            </a:r>
            <a:r>
              <a:rPr lang="en-ZA" spc="65" err="1">
                <a:solidFill>
                  <a:srgbClr val="FFFFFF"/>
                </a:solidFill>
                <a:latin typeface="+mj-lt"/>
                <a:cs typeface="Tahoma"/>
              </a:rPr>
              <a:t>e</a:t>
            </a:r>
            <a:r>
              <a:rPr lang="en-ZA" spc="20" err="1">
                <a:solidFill>
                  <a:srgbClr val="FFFFFF"/>
                </a:solidFill>
                <a:latin typeface="+mj-lt"/>
                <a:cs typeface="Tahoma"/>
              </a:rPr>
              <a:t>r</a:t>
            </a:r>
            <a:r>
              <a:rPr lang="en-ZA" spc="80" err="1">
                <a:solidFill>
                  <a:srgbClr val="FFFFFF"/>
                </a:solidFill>
                <a:latin typeface="+mj-lt"/>
                <a:cs typeface="Tahoma"/>
              </a:rPr>
              <a:t>a</a:t>
            </a:r>
            <a:r>
              <a:rPr lang="en-ZA" spc="40" err="1">
                <a:solidFill>
                  <a:srgbClr val="FFFFFF"/>
                </a:solidFill>
                <a:latin typeface="+mj-lt"/>
                <a:cs typeface="Tahoma"/>
              </a:rPr>
              <a:t>t</a:t>
            </a:r>
            <a:r>
              <a:rPr lang="en-ZA" spc="-130">
                <a:solidFill>
                  <a:srgbClr val="FFFFFF"/>
                </a:solidFill>
                <a:latin typeface="+mj-lt"/>
                <a:cs typeface="Tahoma"/>
              </a:rPr>
              <a:t> </a:t>
            </a:r>
            <a:r>
              <a:rPr lang="en-ZA" spc="5" err="1">
                <a:solidFill>
                  <a:srgbClr val="FFFFFF"/>
                </a:solidFill>
                <a:latin typeface="+mj-lt"/>
                <a:cs typeface="Tahoma"/>
              </a:rPr>
              <a:t>v</a:t>
            </a:r>
            <a:r>
              <a:rPr lang="en-ZA" spc="50" err="1">
                <a:solidFill>
                  <a:srgbClr val="FFFFFF"/>
                </a:solidFill>
                <a:latin typeface="+mj-lt"/>
                <a:cs typeface="Tahoma"/>
              </a:rPr>
              <a:t>olutpa</a:t>
            </a:r>
            <a:r>
              <a:rPr lang="en-ZA" spc="5" err="1">
                <a:solidFill>
                  <a:srgbClr val="FFFFFF"/>
                </a:solidFill>
                <a:latin typeface="+mj-lt"/>
                <a:cs typeface="Tahoma"/>
              </a:rPr>
              <a:t>t</a:t>
            </a:r>
            <a:r>
              <a:rPr lang="en-ZA" spc="-90">
                <a:solidFill>
                  <a:srgbClr val="FFFFFF"/>
                </a:solidFill>
                <a:latin typeface="+mj-lt"/>
                <a:cs typeface="Tahoma"/>
              </a:rPr>
              <a:t> </a:t>
            </a:r>
            <a:r>
              <a:rPr lang="en-ZA" spc="-90" err="1">
                <a:solidFill>
                  <a:srgbClr val="FFFFFF"/>
                </a:solidFill>
                <a:latin typeface="+mj-lt"/>
                <a:cs typeface="Tahoma"/>
              </a:rPr>
              <a:t>u</a:t>
            </a:r>
            <a:r>
              <a:rPr lang="en-ZA" err="1">
                <a:solidFill>
                  <a:srgbClr val="FFFFFF"/>
                </a:solidFill>
                <a:latin typeface="+mj-lt"/>
                <a:cs typeface="Tahoma"/>
              </a:rPr>
              <a:t>t</a:t>
            </a:r>
            <a:r>
              <a:rPr lang="en-ZA" spc="-95">
                <a:solidFill>
                  <a:srgbClr val="FFFFFF"/>
                </a:solidFill>
                <a:latin typeface="+mj-lt"/>
                <a:cs typeface="Tahoma"/>
              </a:rPr>
              <a:t> </a:t>
            </a:r>
            <a:r>
              <a:rPr lang="en-ZA" spc="25" err="1">
                <a:solidFill>
                  <a:srgbClr val="FFFFFF"/>
                </a:solidFill>
                <a:latin typeface="+mj-lt"/>
                <a:cs typeface="Tahoma"/>
              </a:rPr>
              <a:t>wisi</a:t>
            </a:r>
            <a:r>
              <a:rPr lang="en-ZA" spc="-60">
                <a:solidFill>
                  <a:srgbClr val="FFFFFF"/>
                </a:solidFill>
                <a:latin typeface="+mj-lt"/>
                <a:cs typeface="Tahoma"/>
              </a:rPr>
              <a:t> </a:t>
            </a:r>
            <a:r>
              <a:rPr lang="en-ZA" spc="45" err="1">
                <a:solidFill>
                  <a:srgbClr val="FFFFFF"/>
                </a:solidFill>
                <a:latin typeface="+mj-lt"/>
                <a:cs typeface="Tahoma"/>
              </a:rPr>
              <a:t>enim</a:t>
            </a:r>
            <a:r>
              <a:rPr lang="en-ZA" spc="-55">
                <a:solidFill>
                  <a:srgbClr val="FFFFFF"/>
                </a:solidFill>
                <a:latin typeface="+mj-lt"/>
                <a:cs typeface="Tahoma"/>
              </a:rPr>
              <a:t> </a:t>
            </a:r>
            <a:r>
              <a:rPr lang="en-ZA" spc="135">
                <a:solidFill>
                  <a:srgbClr val="FFFFFF"/>
                </a:solidFill>
                <a:latin typeface="+mj-lt"/>
                <a:cs typeface="Tahoma"/>
              </a:rPr>
              <a:t>ad</a:t>
            </a:r>
            <a:r>
              <a:rPr lang="en-ZA" spc="-60">
                <a:solidFill>
                  <a:srgbClr val="FFFFFF"/>
                </a:solidFill>
                <a:latin typeface="+mj-lt"/>
                <a:cs typeface="Tahoma"/>
              </a:rPr>
              <a:t>.</a:t>
            </a:r>
            <a:endParaRPr lang="en-ZA">
              <a:latin typeface="+mj-lt"/>
              <a:cs typeface="Tahoma"/>
            </a:endParaRPr>
          </a:p>
        </p:txBody>
      </p:sp>
      <p:sp>
        <p:nvSpPr>
          <p:cNvPr id="82" name="Text Placeholder 76"/>
          <p:cNvSpPr>
            <a:spLocks noGrp="1"/>
          </p:cNvSpPr>
          <p:nvPr>
            <p:ph type="body" sz="quarter" idx="24" hasCustomPrompt="1"/>
          </p:nvPr>
        </p:nvSpPr>
        <p:spPr>
          <a:xfrm>
            <a:off x="9852186" y="3990085"/>
            <a:ext cx="3657600" cy="485140"/>
          </a:xfrm>
        </p:spPr>
        <p:txBody>
          <a:bodyPr>
            <a:noAutofit/>
          </a:bodyPr>
          <a:lstStyle>
            <a:lvl1pPr marL="0" indent="0" algn="ctr">
              <a:buNone/>
              <a:defRPr sz="2400" b="1">
                <a:solidFill>
                  <a:schemeClr val="bg1"/>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Title Three</a:t>
            </a:r>
            <a:endParaRPr lang="en-ZA"/>
          </a:p>
        </p:txBody>
      </p:sp>
      <p:sp>
        <p:nvSpPr>
          <p:cNvPr id="83" name="Text Placeholder 76"/>
          <p:cNvSpPr>
            <a:spLocks noGrp="1"/>
          </p:cNvSpPr>
          <p:nvPr>
            <p:ph type="body" sz="quarter" idx="25" hasCustomPrompt="1"/>
          </p:nvPr>
        </p:nvSpPr>
        <p:spPr>
          <a:xfrm>
            <a:off x="9852186" y="4728132"/>
            <a:ext cx="3657600" cy="2206067"/>
          </a:xfrm>
        </p:spPr>
        <p:txBody>
          <a:bodyPr>
            <a:noAutofit/>
          </a:bodyPr>
          <a:lstStyle>
            <a:lvl1pPr marL="0" indent="0" algn="l">
              <a:buNone/>
              <a:defRPr lang="en-ZA" dirty="0">
                <a:cs typeface="Tahoma"/>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marL="298450" marR="5080" indent="-285750">
              <a:lnSpc>
                <a:spcPct val="100000"/>
              </a:lnSpc>
              <a:spcBef>
                <a:spcPts val="1939"/>
              </a:spcBef>
              <a:buFont typeface="Arial" panose="020B0604020202020204" pitchFamily="34" charset="0"/>
              <a:buChar char="•"/>
            </a:pPr>
            <a:r>
              <a:rPr lang="en-ZA" spc="45">
                <a:solidFill>
                  <a:srgbClr val="FFFFFF"/>
                </a:solidFill>
                <a:latin typeface="+mj-lt"/>
                <a:cs typeface="Tahoma"/>
              </a:rPr>
              <a:t>Lorem </a:t>
            </a:r>
            <a:r>
              <a:rPr lang="en-ZA" spc="40">
                <a:solidFill>
                  <a:srgbClr val="FFFFFF"/>
                </a:solidFill>
                <a:latin typeface="+mj-lt"/>
                <a:cs typeface="Tahoma"/>
              </a:rPr>
              <a:t>ipsum </a:t>
            </a:r>
            <a:r>
              <a:rPr lang="en-ZA" spc="70" err="1">
                <a:solidFill>
                  <a:srgbClr val="FFFFFF"/>
                </a:solidFill>
                <a:latin typeface="+mj-lt"/>
                <a:cs typeface="Tahoma"/>
              </a:rPr>
              <a:t>dolor</a:t>
            </a:r>
            <a:r>
              <a:rPr lang="en-ZA" spc="70">
                <a:solidFill>
                  <a:srgbClr val="FFFFFF"/>
                </a:solidFill>
                <a:latin typeface="+mj-lt"/>
                <a:cs typeface="Tahoma"/>
              </a:rPr>
              <a:t> </a:t>
            </a:r>
            <a:r>
              <a:rPr lang="en-ZA" spc="-20">
                <a:solidFill>
                  <a:srgbClr val="FFFFFF"/>
                </a:solidFill>
                <a:latin typeface="+mj-lt"/>
                <a:cs typeface="Tahoma"/>
              </a:rPr>
              <a:t>sit </a:t>
            </a:r>
            <a:r>
              <a:rPr lang="en-ZA" spc="35" err="1">
                <a:solidFill>
                  <a:srgbClr val="FFFFFF"/>
                </a:solidFill>
                <a:latin typeface="+mj-lt"/>
                <a:cs typeface="Tahoma"/>
              </a:rPr>
              <a:t>amet</a:t>
            </a:r>
            <a:r>
              <a:rPr lang="en-ZA" spc="35">
                <a:solidFill>
                  <a:srgbClr val="FFFFFF"/>
                </a:solidFill>
                <a:latin typeface="+mj-lt"/>
                <a:cs typeface="Tahoma"/>
              </a:rPr>
              <a:t>, </a:t>
            </a:r>
            <a:r>
              <a:rPr lang="en-ZA" spc="40">
                <a:solidFill>
                  <a:srgbClr val="FFFFFF"/>
                </a:solidFill>
                <a:latin typeface="+mj-lt"/>
                <a:cs typeface="Tahoma"/>
              </a:rPr>
              <a:t> </a:t>
            </a:r>
            <a:r>
              <a:rPr lang="en-ZA" spc="30" err="1">
                <a:solidFill>
                  <a:srgbClr val="FFFFFF"/>
                </a:solidFill>
                <a:latin typeface="+mj-lt"/>
                <a:cs typeface="Tahoma"/>
              </a:rPr>
              <a:t>consectetuer</a:t>
            </a:r>
            <a:r>
              <a:rPr lang="en-ZA" spc="30">
                <a:solidFill>
                  <a:srgbClr val="FFFFFF"/>
                </a:solidFill>
                <a:latin typeface="+mj-lt"/>
                <a:cs typeface="Tahoma"/>
              </a:rPr>
              <a:t> </a:t>
            </a:r>
            <a:r>
              <a:rPr lang="en-ZA" spc="60" err="1">
                <a:solidFill>
                  <a:srgbClr val="FFFFFF"/>
                </a:solidFill>
                <a:latin typeface="+mj-lt"/>
                <a:cs typeface="Tahoma"/>
              </a:rPr>
              <a:t>adipiscing</a:t>
            </a:r>
            <a:r>
              <a:rPr lang="en-ZA" spc="60">
                <a:solidFill>
                  <a:srgbClr val="FFFFFF"/>
                </a:solidFill>
                <a:latin typeface="+mj-lt"/>
                <a:cs typeface="Tahoma"/>
              </a:rPr>
              <a:t> </a:t>
            </a:r>
            <a:r>
              <a:rPr lang="en-ZA" spc="-15" err="1">
                <a:solidFill>
                  <a:srgbClr val="FFFFFF"/>
                </a:solidFill>
                <a:latin typeface="+mj-lt"/>
                <a:cs typeface="Tahoma"/>
              </a:rPr>
              <a:t>elit</a:t>
            </a:r>
            <a:r>
              <a:rPr lang="en-ZA" spc="-15">
                <a:solidFill>
                  <a:srgbClr val="FFFFFF"/>
                </a:solidFill>
                <a:latin typeface="+mj-lt"/>
                <a:cs typeface="Tahoma"/>
              </a:rPr>
              <a:t>.</a:t>
            </a:r>
            <a:endParaRPr lang="en-ZA" spc="5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50" err="1">
                <a:solidFill>
                  <a:srgbClr val="FFFFFF"/>
                </a:solidFill>
                <a:latin typeface="+mj-lt"/>
                <a:cs typeface="Tahoma"/>
              </a:rPr>
              <a:t>Sed</a:t>
            </a:r>
            <a:r>
              <a:rPr lang="en-ZA" spc="50">
                <a:solidFill>
                  <a:srgbClr val="FFFFFF"/>
                </a:solidFill>
                <a:latin typeface="+mj-lt"/>
                <a:cs typeface="Tahoma"/>
              </a:rPr>
              <a:t> </a:t>
            </a:r>
            <a:r>
              <a:rPr lang="en-ZA" spc="100" err="1">
                <a:solidFill>
                  <a:srgbClr val="FFFFFF"/>
                </a:solidFill>
                <a:latin typeface="+mj-lt"/>
                <a:cs typeface="Tahoma"/>
              </a:rPr>
              <a:t>diam</a:t>
            </a:r>
            <a:r>
              <a:rPr lang="en-ZA" spc="100">
                <a:solidFill>
                  <a:srgbClr val="FFFFFF"/>
                </a:solidFill>
                <a:latin typeface="+mj-lt"/>
                <a:cs typeface="Tahoma"/>
              </a:rPr>
              <a:t> </a:t>
            </a:r>
            <a:r>
              <a:rPr lang="en-ZA" spc="50" err="1">
                <a:solidFill>
                  <a:srgbClr val="FFFFFF"/>
                </a:solidFill>
                <a:latin typeface="+mj-lt"/>
                <a:cs typeface="Tahoma"/>
              </a:rPr>
              <a:t>nonummy</a:t>
            </a:r>
            <a:r>
              <a:rPr lang="en-ZA" spc="50">
                <a:solidFill>
                  <a:srgbClr val="FFFFFF"/>
                </a:solidFill>
                <a:latin typeface="+mj-lt"/>
                <a:cs typeface="Tahoma"/>
              </a:rPr>
              <a:t> </a:t>
            </a:r>
            <a:r>
              <a:rPr lang="en-ZA" spc="35" err="1">
                <a:solidFill>
                  <a:srgbClr val="FFFFFF"/>
                </a:solidFill>
                <a:latin typeface="+mj-lt"/>
                <a:cs typeface="Tahoma"/>
              </a:rPr>
              <a:t>nibh</a:t>
            </a:r>
            <a:r>
              <a:rPr lang="en-ZA" spc="35">
                <a:solidFill>
                  <a:srgbClr val="FFFFFF"/>
                </a:solidFill>
                <a:latin typeface="+mj-lt"/>
                <a:cs typeface="Tahoma"/>
              </a:rPr>
              <a:t> </a:t>
            </a:r>
            <a:r>
              <a:rPr lang="en-ZA" spc="55" err="1">
                <a:solidFill>
                  <a:srgbClr val="FFFFFF"/>
                </a:solidFill>
                <a:latin typeface="+mj-lt"/>
                <a:cs typeface="Tahoma"/>
              </a:rPr>
              <a:t>euis</a:t>
            </a:r>
            <a:r>
              <a:rPr lang="en-ZA" spc="55">
                <a:solidFill>
                  <a:srgbClr val="FFFFFF"/>
                </a:solidFill>
                <a:latin typeface="+mj-lt"/>
                <a:cs typeface="Tahoma"/>
              </a:rPr>
              <a:t>- </a:t>
            </a:r>
            <a:r>
              <a:rPr lang="en-ZA" spc="-550">
                <a:solidFill>
                  <a:srgbClr val="FFFFFF"/>
                </a:solidFill>
                <a:latin typeface="+mj-lt"/>
                <a:cs typeface="Tahoma"/>
              </a:rPr>
              <a:t> </a:t>
            </a:r>
            <a:r>
              <a:rPr lang="en-ZA" spc="100">
                <a:solidFill>
                  <a:srgbClr val="FFFFFF"/>
                </a:solidFill>
                <a:latin typeface="+mj-lt"/>
                <a:cs typeface="Tahoma"/>
              </a:rPr>
              <a:t>mod</a:t>
            </a:r>
            <a:r>
              <a:rPr lang="en-ZA" spc="-65">
                <a:solidFill>
                  <a:srgbClr val="FFFFFF"/>
                </a:solidFill>
                <a:latin typeface="+mj-lt"/>
                <a:cs typeface="Tahoma"/>
              </a:rPr>
              <a:t> </a:t>
            </a:r>
            <a:r>
              <a:rPr lang="en-ZA" spc="20" err="1">
                <a:solidFill>
                  <a:srgbClr val="FFFFFF"/>
                </a:solidFill>
                <a:latin typeface="+mj-lt"/>
                <a:cs typeface="Tahoma"/>
              </a:rPr>
              <a:t>tincidunt</a:t>
            </a:r>
            <a:r>
              <a:rPr lang="en-ZA" spc="-95">
                <a:solidFill>
                  <a:srgbClr val="FFFFFF"/>
                </a:solidFill>
                <a:latin typeface="+mj-lt"/>
                <a:cs typeface="Tahoma"/>
              </a:rPr>
              <a:t> </a:t>
            </a:r>
            <a:r>
              <a:rPr lang="en-ZA" spc="-20" err="1">
                <a:solidFill>
                  <a:srgbClr val="FFFFFF"/>
                </a:solidFill>
                <a:latin typeface="+mj-lt"/>
                <a:cs typeface="Tahoma"/>
              </a:rPr>
              <a:t>ut</a:t>
            </a:r>
            <a:r>
              <a:rPr lang="en-ZA" spc="-95">
                <a:solidFill>
                  <a:srgbClr val="FFFFFF"/>
                </a:solidFill>
                <a:latin typeface="+mj-lt"/>
                <a:cs typeface="Tahoma"/>
              </a:rPr>
              <a:t> </a:t>
            </a:r>
            <a:r>
              <a:rPr lang="en-ZA" spc="55" err="1">
                <a:solidFill>
                  <a:srgbClr val="FFFFFF"/>
                </a:solidFill>
                <a:latin typeface="+mj-lt"/>
                <a:cs typeface="Tahoma"/>
              </a:rPr>
              <a:t>laor</a:t>
            </a:r>
            <a:r>
              <a:rPr lang="en-ZA" spc="55">
                <a:solidFill>
                  <a:srgbClr val="FFFFFF"/>
                </a:solidFill>
                <a:latin typeface="+mj-lt"/>
                <a:cs typeface="Tahoma"/>
              </a:rPr>
              <a:t>.</a:t>
            </a:r>
            <a:endParaRPr lang="en-ZA" spc="-95">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95" err="1">
                <a:solidFill>
                  <a:srgbClr val="FFFFFF"/>
                </a:solidFill>
                <a:latin typeface="+mj-lt"/>
                <a:cs typeface="Tahoma"/>
              </a:rPr>
              <a:t>D</a:t>
            </a:r>
            <a:r>
              <a:rPr lang="en-ZA" spc="65" err="1">
                <a:solidFill>
                  <a:srgbClr val="FFFFFF"/>
                </a:solidFill>
                <a:latin typeface="+mj-lt"/>
                <a:cs typeface="Tahoma"/>
              </a:rPr>
              <a:t>olore</a:t>
            </a:r>
            <a:r>
              <a:rPr lang="en-ZA" spc="65">
                <a:solidFill>
                  <a:srgbClr val="FFFFFF"/>
                </a:solidFill>
                <a:latin typeface="+mj-lt"/>
                <a:cs typeface="Tahoma"/>
              </a:rPr>
              <a:t> </a:t>
            </a:r>
            <a:r>
              <a:rPr lang="en-ZA" spc="-545">
                <a:solidFill>
                  <a:srgbClr val="FFFFFF"/>
                </a:solidFill>
                <a:latin typeface="+mj-lt"/>
                <a:cs typeface="Tahoma"/>
              </a:rPr>
              <a:t> </a:t>
            </a:r>
            <a:r>
              <a:rPr lang="en-ZA" spc="120">
                <a:solidFill>
                  <a:srgbClr val="FFFFFF"/>
                </a:solidFill>
                <a:latin typeface="+mj-lt"/>
                <a:cs typeface="Tahoma"/>
              </a:rPr>
              <a:t>magn</a:t>
            </a:r>
            <a:r>
              <a:rPr lang="en-ZA" spc="90">
                <a:solidFill>
                  <a:srgbClr val="FFFFFF"/>
                </a:solidFill>
                <a:latin typeface="+mj-lt"/>
                <a:cs typeface="Tahoma"/>
              </a:rPr>
              <a:t>a</a:t>
            </a:r>
            <a:r>
              <a:rPr lang="en-ZA" spc="-50">
                <a:solidFill>
                  <a:srgbClr val="FFFFFF"/>
                </a:solidFill>
                <a:latin typeface="+mj-lt"/>
                <a:cs typeface="Tahoma"/>
              </a:rPr>
              <a:t> </a:t>
            </a:r>
            <a:r>
              <a:rPr lang="en-ZA" spc="75" err="1">
                <a:solidFill>
                  <a:srgbClr val="FFFFFF"/>
                </a:solidFill>
                <a:latin typeface="+mj-lt"/>
                <a:cs typeface="Tahoma"/>
              </a:rPr>
              <a:t>aliqua</a:t>
            </a:r>
            <a:r>
              <a:rPr lang="en-ZA" spc="125" err="1">
                <a:solidFill>
                  <a:srgbClr val="FFFFFF"/>
                </a:solidFill>
                <a:latin typeface="+mj-lt"/>
                <a:cs typeface="Tahoma"/>
              </a:rPr>
              <a:t>m</a:t>
            </a:r>
            <a:r>
              <a:rPr lang="en-ZA" spc="-50">
                <a:solidFill>
                  <a:srgbClr val="FFFFFF"/>
                </a:solidFill>
                <a:latin typeface="+mj-lt"/>
                <a:cs typeface="Tahoma"/>
              </a:rPr>
              <a:t> </a:t>
            </a:r>
            <a:r>
              <a:rPr lang="en-ZA" spc="65" err="1">
                <a:solidFill>
                  <a:srgbClr val="FFFFFF"/>
                </a:solidFill>
                <a:latin typeface="+mj-lt"/>
                <a:cs typeface="Tahoma"/>
              </a:rPr>
              <a:t>e</a:t>
            </a:r>
            <a:r>
              <a:rPr lang="en-ZA" spc="20" err="1">
                <a:solidFill>
                  <a:srgbClr val="FFFFFF"/>
                </a:solidFill>
                <a:latin typeface="+mj-lt"/>
                <a:cs typeface="Tahoma"/>
              </a:rPr>
              <a:t>r</a:t>
            </a:r>
            <a:r>
              <a:rPr lang="en-ZA" spc="80" err="1">
                <a:solidFill>
                  <a:srgbClr val="FFFFFF"/>
                </a:solidFill>
                <a:latin typeface="+mj-lt"/>
                <a:cs typeface="Tahoma"/>
              </a:rPr>
              <a:t>a</a:t>
            </a:r>
            <a:r>
              <a:rPr lang="en-ZA" spc="40" err="1">
                <a:solidFill>
                  <a:srgbClr val="FFFFFF"/>
                </a:solidFill>
                <a:latin typeface="+mj-lt"/>
                <a:cs typeface="Tahoma"/>
              </a:rPr>
              <a:t>t</a:t>
            </a:r>
            <a:r>
              <a:rPr lang="en-ZA" spc="-130">
                <a:solidFill>
                  <a:srgbClr val="FFFFFF"/>
                </a:solidFill>
                <a:latin typeface="+mj-lt"/>
                <a:cs typeface="Tahoma"/>
              </a:rPr>
              <a:t> </a:t>
            </a:r>
            <a:r>
              <a:rPr lang="en-ZA" spc="5" err="1">
                <a:solidFill>
                  <a:srgbClr val="FFFFFF"/>
                </a:solidFill>
                <a:latin typeface="+mj-lt"/>
                <a:cs typeface="Tahoma"/>
              </a:rPr>
              <a:t>v</a:t>
            </a:r>
            <a:r>
              <a:rPr lang="en-ZA" spc="50" err="1">
                <a:solidFill>
                  <a:srgbClr val="FFFFFF"/>
                </a:solidFill>
                <a:latin typeface="+mj-lt"/>
                <a:cs typeface="Tahoma"/>
              </a:rPr>
              <a:t>olutpa</a:t>
            </a:r>
            <a:r>
              <a:rPr lang="en-ZA" spc="5" err="1">
                <a:solidFill>
                  <a:srgbClr val="FFFFFF"/>
                </a:solidFill>
                <a:latin typeface="+mj-lt"/>
                <a:cs typeface="Tahoma"/>
              </a:rPr>
              <a:t>t</a:t>
            </a:r>
            <a:r>
              <a:rPr lang="en-ZA" spc="-90">
                <a:solidFill>
                  <a:srgbClr val="FFFFFF"/>
                </a:solidFill>
                <a:latin typeface="+mj-lt"/>
                <a:cs typeface="Tahoma"/>
              </a:rPr>
              <a:t> </a:t>
            </a:r>
            <a:r>
              <a:rPr lang="en-ZA" spc="-90" err="1">
                <a:solidFill>
                  <a:srgbClr val="FFFFFF"/>
                </a:solidFill>
                <a:latin typeface="+mj-lt"/>
                <a:cs typeface="Tahoma"/>
              </a:rPr>
              <a:t>u</a:t>
            </a:r>
            <a:r>
              <a:rPr lang="en-ZA" err="1">
                <a:solidFill>
                  <a:srgbClr val="FFFFFF"/>
                </a:solidFill>
                <a:latin typeface="+mj-lt"/>
                <a:cs typeface="Tahoma"/>
              </a:rPr>
              <a:t>t</a:t>
            </a:r>
            <a:r>
              <a:rPr lang="en-ZA" spc="-95">
                <a:solidFill>
                  <a:srgbClr val="FFFFFF"/>
                </a:solidFill>
                <a:latin typeface="+mj-lt"/>
                <a:cs typeface="Tahoma"/>
              </a:rPr>
              <a:t> </a:t>
            </a:r>
            <a:r>
              <a:rPr lang="en-ZA" spc="25" err="1">
                <a:solidFill>
                  <a:srgbClr val="FFFFFF"/>
                </a:solidFill>
                <a:latin typeface="+mj-lt"/>
                <a:cs typeface="Tahoma"/>
              </a:rPr>
              <a:t>wisi</a:t>
            </a:r>
            <a:r>
              <a:rPr lang="en-ZA" spc="-60">
                <a:solidFill>
                  <a:srgbClr val="FFFFFF"/>
                </a:solidFill>
                <a:latin typeface="+mj-lt"/>
                <a:cs typeface="Tahoma"/>
              </a:rPr>
              <a:t> </a:t>
            </a:r>
            <a:r>
              <a:rPr lang="en-ZA" spc="45" err="1">
                <a:solidFill>
                  <a:srgbClr val="FFFFFF"/>
                </a:solidFill>
                <a:latin typeface="+mj-lt"/>
                <a:cs typeface="Tahoma"/>
              </a:rPr>
              <a:t>enim</a:t>
            </a:r>
            <a:r>
              <a:rPr lang="en-ZA" spc="-55">
                <a:solidFill>
                  <a:srgbClr val="FFFFFF"/>
                </a:solidFill>
                <a:latin typeface="+mj-lt"/>
                <a:cs typeface="Tahoma"/>
              </a:rPr>
              <a:t> </a:t>
            </a:r>
            <a:r>
              <a:rPr lang="en-ZA" spc="135">
                <a:solidFill>
                  <a:srgbClr val="FFFFFF"/>
                </a:solidFill>
                <a:latin typeface="+mj-lt"/>
                <a:cs typeface="Tahoma"/>
              </a:rPr>
              <a:t>ad</a:t>
            </a:r>
            <a:r>
              <a:rPr lang="en-ZA" spc="-60">
                <a:solidFill>
                  <a:srgbClr val="FFFFFF"/>
                </a:solidFill>
                <a:latin typeface="+mj-lt"/>
                <a:cs typeface="Tahoma"/>
              </a:rPr>
              <a:t>.</a:t>
            </a:r>
            <a:endParaRPr lang="en-ZA">
              <a:latin typeface="+mj-lt"/>
              <a:cs typeface="Tahoma"/>
            </a:endParaRPr>
          </a:p>
        </p:txBody>
      </p:sp>
      <p:sp>
        <p:nvSpPr>
          <p:cNvPr id="44" name="Text Placeholder 4">
            <a:extLst>
              <a:ext uri="{FF2B5EF4-FFF2-40B4-BE49-F238E27FC236}">
                <a16:creationId xmlns:a16="http://schemas.microsoft.com/office/drawing/2014/main" id="{841891A3-C372-2670-8A87-ABBC6B745A9C}"/>
              </a:ext>
            </a:extLst>
          </p:cNvPr>
          <p:cNvSpPr>
            <a:spLocks noGrp="1"/>
          </p:cNvSpPr>
          <p:nvPr>
            <p:ph type="body" sz="quarter" idx="14" hasCustomPrompt="1"/>
          </p:nvPr>
        </p:nvSpPr>
        <p:spPr>
          <a:xfrm>
            <a:off x="1343025" y="482812"/>
            <a:ext cx="3076575" cy="1071074"/>
          </a:xfrm>
        </p:spPr>
        <p:txBody>
          <a:bodyPr>
            <a:noAutofit/>
          </a:bodyPr>
          <a:lstStyle>
            <a:lvl1pPr marL="0" indent="0" algn="l">
              <a:buNone/>
              <a:defRPr sz="3200" b="1" baseline="0">
                <a:latin typeface="+mj-lt"/>
              </a:defRPr>
            </a:lvl1pPr>
            <a:lvl2pPr marL="457200" indent="0" algn="r">
              <a:buNone/>
              <a:defRPr b="1"/>
            </a:lvl2pPr>
            <a:lvl3pPr marL="914400" indent="0" algn="r">
              <a:buNone/>
              <a:defRPr b="1"/>
            </a:lvl3pPr>
            <a:lvl4pPr marL="1371600" indent="0" algn="r">
              <a:buNone/>
              <a:defRPr b="1"/>
            </a:lvl4pPr>
            <a:lvl5pPr marL="1828800" indent="0" algn="r">
              <a:buNone/>
              <a:defRPr b="1"/>
            </a:lvl5pPr>
          </a:lstStyle>
          <a:p>
            <a:pPr lvl="0"/>
            <a:r>
              <a:rPr lang="en-US"/>
              <a:t>Place for Section Title</a:t>
            </a:r>
            <a:endParaRPr lang="en-ZA"/>
          </a:p>
        </p:txBody>
      </p:sp>
    </p:spTree>
    <p:extLst>
      <p:ext uri="{BB962C8B-B14F-4D97-AF65-F5344CB8AC3E}">
        <p14:creationId xmlns:p14="http://schemas.microsoft.com/office/powerpoint/2010/main" val="256694105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py Slide 01">
    <p:spTree>
      <p:nvGrpSpPr>
        <p:cNvPr id="1" name=""/>
        <p:cNvGrpSpPr/>
        <p:nvPr/>
      </p:nvGrpSpPr>
      <p:grpSpPr>
        <a:xfrm>
          <a:off x="0" y="0"/>
          <a:ext cx="0" cy="0"/>
          <a:chOff x="0" y="0"/>
          <a:chExt cx="0" cy="0"/>
        </a:xfrm>
      </p:grpSpPr>
      <p:sp>
        <p:nvSpPr>
          <p:cNvPr id="37" name="Picture Placeholder 36"/>
          <p:cNvSpPr>
            <a:spLocks noGrp="1"/>
          </p:cNvSpPr>
          <p:nvPr>
            <p:ph type="pic" sz="quarter" idx="19"/>
          </p:nvPr>
        </p:nvSpPr>
        <p:spPr>
          <a:xfrm>
            <a:off x="768350" y="-12700"/>
            <a:ext cx="5602288" cy="8242300"/>
          </a:xfrm>
        </p:spPr>
        <p:txBody>
          <a:bodyPr/>
          <a:lstStyle/>
          <a:p>
            <a:r>
              <a:rPr lang="en-US"/>
              <a:t>Click icon to add picture</a:t>
            </a:r>
            <a:endParaRPr lang="en-ZA"/>
          </a:p>
        </p:txBody>
      </p:sp>
      <p:sp>
        <p:nvSpPr>
          <p:cNvPr id="5" name="Slide Number Placeholder 4"/>
          <p:cNvSpPr>
            <a:spLocks noGrp="1"/>
          </p:cNvSpPr>
          <p:nvPr>
            <p:ph type="sldNum" sz="quarter" idx="12"/>
          </p:nvPr>
        </p:nvSpPr>
        <p:spPr/>
        <p:txBody>
          <a:bodyPr/>
          <a:lstStyle/>
          <a:p>
            <a:fld id="{63074541-BBA4-490B-840D-9A1F4C3CCF21}" type="slidenum">
              <a:rPr lang="en-ZA" smtClean="0"/>
              <a:pPr/>
              <a:t>‹#›</a:t>
            </a:fld>
            <a:endParaRPr lang="en-ZA"/>
          </a:p>
        </p:txBody>
      </p:sp>
      <p:pic>
        <p:nvPicPr>
          <p:cNvPr id="7" name="Picture 2" descr="Z:\Mediamark\4154 MM PPT Presentation\Exports ST2\Elements\Asset 20.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798050" y="0"/>
            <a:ext cx="4832350" cy="4657725"/>
          </a:xfrm>
          <a:prstGeom prst="rect">
            <a:avLst/>
          </a:prstGeom>
          <a:noFill/>
          <a:extLst>
            <a:ext uri="{909E8E84-426E-40DD-AFC4-6F175D3DCCD1}">
              <a14:hiddenFill xmlns:a14="http://schemas.microsoft.com/office/drawing/2010/main">
                <a:solidFill>
                  <a:srgbClr val="FFFFFF"/>
                </a:solidFill>
              </a14:hiddenFill>
            </a:ext>
          </a:extLst>
        </p:spPr>
      </p:pic>
      <p:sp>
        <p:nvSpPr>
          <p:cNvPr id="9" name="Rounded Rectangle 8"/>
          <p:cNvSpPr/>
          <p:nvPr userDrawn="1"/>
        </p:nvSpPr>
        <p:spPr>
          <a:xfrm rot="5400000">
            <a:off x="7429288" y="2708696"/>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40" name="object 3"/>
          <p:cNvGrpSpPr/>
          <p:nvPr userDrawn="1"/>
        </p:nvGrpSpPr>
        <p:grpSpPr>
          <a:xfrm>
            <a:off x="0" y="0"/>
            <a:ext cx="767715" cy="8229600"/>
            <a:chOff x="0" y="0"/>
            <a:chExt cx="767715" cy="8229600"/>
          </a:xfrm>
        </p:grpSpPr>
        <p:pic>
          <p:nvPicPr>
            <p:cNvPr id="41" name="object 4"/>
            <p:cNvPicPr/>
            <p:nvPr/>
          </p:nvPicPr>
          <p:blipFill>
            <a:blip r:embed="rId3" cstate="print"/>
            <a:stretch>
              <a:fillRect/>
            </a:stretch>
          </p:blipFill>
          <p:spPr>
            <a:xfrm>
              <a:off x="0" y="0"/>
              <a:ext cx="767638" cy="8229599"/>
            </a:xfrm>
            <a:prstGeom prst="rect">
              <a:avLst/>
            </a:prstGeom>
          </p:spPr>
        </p:pic>
        <p:sp>
          <p:nvSpPr>
            <p:cNvPr id="42"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a:p>
          </p:txBody>
        </p:sp>
        <p:pic>
          <p:nvPicPr>
            <p:cNvPr id="43" name="object 6"/>
            <p:cNvPicPr/>
            <p:nvPr/>
          </p:nvPicPr>
          <p:blipFill>
            <a:blip r:embed="rId4" cstate="print"/>
            <a:stretch>
              <a:fillRect/>
            </a:stretch>
          </p:blipFill>
          <p:spPr>
            <a:xfrm>
              <a:off x="315911" y="5567098"/>
              <a:ext cx="135813" cy="90106"/>
            </a:xfrm>
            <a:prstGeom prst="rect">
              <a:avLst/>
            </a:prstGeom>
          </p:spPr>
        </p:pic>
        <p:pic>
          <p:nvPicPr>
            <p:cNvPr id="44" name="object 7"/>
            <p:cNvPicPr/>
            <p:nvPr/>
          </p:nvPicPr>
          <p:blipFill>
            <a:blip r:embed="rId5" cstate="print"/>
            <a:stretch>
              <a:fillRect/>
            </a:stretch>
          </p:blipFill>
          <p:spPr>
            <a:xfrm>
              <a:off x="315915" y="5179177"/>
              <a:ext cx="135813" cy="351579"/>
            </a:xfrm>
            <a:prstGeom prst="rect">
              <a:avLst/>
            </a:prstGeom>
          </p:spPr>
        </p:pic>
        <p:pic>
          <p:nvPicPr>
            <p:cNvPr id="45" name="object 8"/>
            <p:cNvPicPr/>
            <p:nvPr/>
          </p:nvPicPr>
          <p:blipFill>
            <a:blip r:embed="rId6" cstate="print"/>
            <a:stretch>
              <a:fillRect/>
            </a:stretch>
          </p:blipFill>
          <p:spPr>
            <a:xfrm>
              <a:off x="318197" y="5066068"/>
              <a:ext cx="131254" cy="79247"/>
            </a:xfrm>
            <a:prstGeom prst="rect">
              <a:avLst/>
            </a:prstGeom>
          </p:spPr>
        </p:pic>
        <p:sp>
          <p:nvSpPr>
            <p:cNvPr id="46"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a:p>
          </p:txBody>
        </p:sp>
        <p:pic>
          <p:nvPicPr>
            <p:cNvPr id="47" name="object 10"/>
            <p:cNvPicPr/>
            <p:nvPr/>
          </p:nvPicPr>
          <p:blipFill>
            <a:blip r:embed="rId7" cstate="print"/>
            <a:stretch>
              <a:fillRect/>
            </a:stretch>
          </p:blipFill>
          <p:spPr>
            <a:xfrm>
              <a:off x="315915" y="4739087"/>
              <a:ext cx="135813" cy="132956"/>
            </a:xfrm>
            <a:prstGeom prst="rect">
              <a:avLst/>
            </a:prstGeom>
          </p:spPr>
        </p:pic>
        <p:pic>
          <p:nvPicPr>
            <p:cNvPr id="48" name="object 11"/>
            <p:cNvPicPr/>
            <p:nvPr/>
          </p:nvPicPr>
          <p:blipFill>
            <a:blip r:embed="rId8" cstate="print"/>
            <a:stretch>
              <a:fillRect/>
            </a:stretch>
          </p:blipFill>
          <p:spPr>
            <a:xfrm>
              <a:off x="318192" y="4612463"/>
              <a:ext cx="131254" cy="89535"/>
            </a:xfrm>
            <a:prstGeom prst="rect">
              <a:avLst/>
            </a:prstGeom>
          </p:spPr>
        </p:pic>
        <p:pic>
          <p:nvPicPr>
            <p:cNvPr id="49" name="object 12"/>
            <p:cNvPicPr/>
            <p:nvPr/>
          </p:nvPicPr>
          <p:blipFill>
            <a:blip r:embed="rId9" cstate="print"/>
            <a:stretch>
              <a:fillRect/>
            </a:stretch>
          </p:blipFill>
          <p:spPr>
            <a:xfrm>
              <a:off x="318197" y="4319961"/>
              <a:ext cx="131254" cy="79248"/>
            </a:xfrm>
            <a:prstGeom prst="rect">
              <a:avLst/>
            </a:prstGeom>
          </p:spPr>
        </p:pic>
        <p:pic>
          <p:nvPicPr>
            <p:cNvPr id="50" name="object 13"/>
            <p:cNvPicPr/>
            <p:nvPr/>
          </p:nvPicPr>
          <p:blipFill>
            <a:blip r:embed="rId4" cstate="print"/>
            <a:stretch>
              <a:fillRect/>
            </a:stretch>
          </p:blipFill>
          <p:spPr>
            <a:xfrm>
              <a:off x="315911" y="4435552"/>
              <a:ext cx="135813" cy="90106"/>
            </a:xfrm>
            <a:prstGeom prst="rect">
              <a:avLst/>
            </a:prstGeom>
          </p:spPr>
        </p:pic>
        <p:pic>
          <p:nvPicPr>
            <p:cNvPr id="51" name="object 14"/>
            <p:cNvPicPr/>
            <p:nvPr/>
          </p:nvPicPr>
          <p:blipFill>
            <a:blip r:embed="rId10" cstate="print"/>
            <a:stretch>
              <a:fillRect/>
            </a:stretch>
          </p:blipFill>
          <p:spPr>
            <a:xfrm>
              <a:off x="315915" y="4062115"/>
              <a:ext cx="135813" cy="232741"/>
            </a:xfrm>
            <a:prstGeom prst="rect">
              <a:avLst/>
            </a:prstGeom>
          </p:spPr>
        </p:pic>
        <p:sp>
          <p:nvSpPr>
            <p:cNvPr id="52"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a:p>
          </p:txBody>
        </p:sp>
        <p:pic>
          <p:nvPicPr>
            <p:cNvPr id="53" name="object 16"/>
            <p:cNvPicPr/>
            <p:nvPr/>
          </p:nvPicPr>
          <p:blipFill>
            <a:blip r:embed="rId7" cstate="print"/>
            <a:stretch>
              <a:fillRect/>
            </a:stretch>
          </p:blipFill>
          <p:spPr>
            <a:xfrm>
              <a:off x="315915" y="3843489"/>
              <a:ext cx="135813" cy="132956"/>
            </a:xfrm>
            <a:prstGeom prst="rect">
              <a:avLst/>
            </a:prstGeom>
          </p:spPr>
        </p:pic>
        <p:pic>
          <p:nvPicPr>
            <p:cNvPr id="54" name="object 17"/>
            <p:cNvPicPr/>
            <p:nvPr/>
          </p:nvPicPr>
          <p:blipFill>
            <a:blip r:embed="rId11" cstate="print"/>
            <a:stretch>
              <a:fillRect/>
            </a:stretch>
          </p:blipFill>
          <p:spPr>
            <a:xfrm>
              <a:off x="318194" y="3711721"/>
              <a:ext cx="131254" cy="94678"/>
            </a:xfrm>
            <a:prstGeom prst="rect">
              <a:avLst/>
            </a:prstGeom>
          </p:spPr>
        </p:pic>
        <p:sp>
          <p:nvSpPr>
            <p:cNvPr id="55"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a:p>
          </p:txBody>
        </p:sp>
        <p:pic>
          <p:nvPicPr>
            <p:cNvPr id="56" name="object 19"/>
            <p:cNvPicPr/>
            <p:nvPr/>
          </p:nvPicPr>
          <p:blipFill>
            <a:blip r:embed="rId9" cstate="print"/>
            <a:stretch>
              <a:fillRect/>
            </a:stretch>
          </p:blipFill>
          <p:spPr>
            <a:xfrm>
              <a:off x="318197" y="3140424"/>
              <a:ext cx="131254" cy="79248"/>
            </a:xfrm>
            <a:prstGeom prst="rect">
              <a:avLst/>
            </a:prstGeom>
          </p:spPr>
        </p:pic>
        <p:sp>
          <p:nvSpPr>
            <p:cNvPr id="57"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a:p>
          </p:txBody>
        </p:sp>
        <p:pic>
          <p:nvPicPr>
            <p:cNvPr id="58" name="object 21"/>
            <p:cNvPicPr/>
            <p:nvPr/>
          </p:nvPicPr>
          <p:blipFill>
            <a:blip r:embed="rId9" cstate="print"/>
            <a:stretch>
              <a:fillRect/>
            </a:stretch>
          </p:blipFill>
          <p:spPr>
            <a:xfrm>
              <a:off x="318197" y="2821069"/>
              <a:ext cx="131254" cy="79248"/>
            </a:xfrm>
            <a:prstGeom prst="rect">
              <a:avLst/>
            </a:prstGeom>
          </p:spPr>
        </p:pic>
        <p:pic>
          <p:nvPicPr>
            <p:cNvPr id="59" name="object 22"/>
            <p:cNvPicPr/>
            <p:nvPr/>
          </p:nvPicPr>
          <p:blipFill>
            <a:blip r:embed="rId12" cstate="print"/>
            <a:stretch>
              <a:fillRect/>
            </a:stretch>
          </p:blipFill>
          <p:spPr>
            <a:xfrm>
              <a:off x="318192" y="2694056"/>
              <a:ext cx="131254" cy="89535"/>
            </a:xfrm>
            <a:prstGeom prst="rect">
              <a:avLst/>
            </a:prstGeom>
          </p:spPr>
        </p:pic>
        <p:pic>
          <p:nvPicPr>
            <p:cNvPr id="60" name="object 23"/>
            <p:cNvPicPr/>
            <p:nvPr/>
          </p:nvPicPr>
          <p:blipFill>
            <a:blip r:embed="rId9" cstate="print"/>
            <a:stretch>
              <a:fillRect/>
            </a:stretch>
          </p:blipFill>
          <p:spPr>
            <a:xfrm>
              <a:off x="318197" y="2577128"/>
              <a:ext cx="131254" cy="79248"/>
            </a:xfrm>
            <a:prstGeom prst="rect">
              <a:avLst/>
            </a:prstGeom>
          </p:spPr>
        </p:pic>
      </p:grpSp>
      <p:sp>
        <p:nvSpPr>
          <p:cNvPr id="61" name="Rounded Rectangle 60"/>
          <p:cNvSpPr/>
          <p:nvPr userDrawn="1"/>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62"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63" name="Text Placeholder 29"/>
          <p:cNvSpPr>
            <a:spLocks noGrp="1"/>
          </p:cNvSpPr>
          <p:nvPr>
            <p:ph type="body" sz="quarter" idx="15" hasCustomPrompt="1"/>
          </p:nvPr>
        </p:nvSpPr>
        <p:spPr>
          <a:xfrm>
            <a:off x="131663" y="1638300"/>
            <a:ext cx="517525" cy="4953000"/>
          </a:xfrm>
        </p:spPr>
        <p:txBody>
          <a:bodyPr vert="vert270" anchor="ctr" anchorCtr="1">
            <a:noAutofit/>
          </a:bodyPr>
          <a:lstStyle>
            <a:lvl1pPr marL="0" indent="0">
              <a:buNone/>
              <a:defRPr sz="18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SPACE FOR SECTION TITLE HERE</a:t>
            </a:r>
            <a:endParaRPr lang="en-ZA"/>
          </a:p>
        </p:txBody>
      </p:sp>
      <p:sp>
        <p:nvSpPr>
          <p:cNvPr id="31" name="Text Placeholder 4">
            <a:extLst>
              <a:ext uri="{FF2B5EF4-FFF2-40B4-BE49-F238E27FC236}">
                <a16:creationId xmlns:a16="http://schemas.microsoft.com/office/drawing/2014/main" id="{375EA466-A73C-6AAF-B895-75AE118FF0B9}"/>
              </a:ext>
            </a:extLst>
          </p:cNvPr>
          <p:cNvSpPr>
            <a:spLocks noGrp="1"/>
          </p:cNvSpPr>
          <p:nvPr>
            <p:ph type="body" sz="quarter" idx="14" hasCustomPrompt="1"/>
          </p:nvPr>
        </p:nvSpPr>
        <p:spPr>
          <a:xfrm>
            <a:off x="6781800" y="2094508"/>
            <a:ext cx="3076575" cy="1071074"/>
          </a:xfrm>
        </p:spPr>
        <p:txBody>
          <a:bodyPr>
            <a:noAutofit/>
          </a:bodyPr>
          <a:lstStyle>
            <a:lvl1pPr marL="0" indent="0" algn="l">
              <a:buNone/>
              <a:defRPr sz="3200" b="1" baseline="0">
                <a:latin typeface="+mj-lt"/>
              </a:defRPr>
            </a:lvl1pPr>
            <a:lvl2pPr marL="457200" indent="0" algn="r">
              <a:buNone/>
              <a:defRPr b="1"/>
            </a:lvl2pPr>
            <a:lvl3pPr marL="914400" indent="0" algn="r">
              <a:buNone/>
              <a:defRPr b="1"/>
            </a:lvl3pPr>
            <a:lvl4pPr marL="1371600" indent="0" algn="r">
              <a:buNone/>
              <a:defRPr b="1"/>
            </a:lvl4pPr>
            <a:lvl5pPr marL="1828800" indent="0" algn="r">
              <a:buNone/>
              <a:defRPr b="1"/>
            </a:lvl5pPr>
          </a:lstStyle>
          <a:p>
            <a:pPr lvl="0"/>
            <a:r>
              <a:rPr lang="en-US"/>
              <a:t>Place for Section Title</a:t>
            </a:r>
            <a:endParaRPr lang="en-ZA"/>
          </a:p>
        </p:txBody>
      </p:sp>
    </p:spTree>
    <p:extLst>
      <p:ext uri="{BB962C8B-B14F-4D97-AF65-F5344CB8AC3E}">
        <p14:creationId xmlns:p14="http://schemas.microsoft.com/office/powerpoint/2010/main" val="103698860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py Slide 02">
    <p:spTree>
      <p:nvGrpSpPr>
        <p:cNvPr id="1" name=""/>
        <p:cNvGrpSpPr/>
        <p:nvPr/>
      </p:nvGrpSpPr>
      <p:grpSpPr>
        <a:xfrm>
          <a:off x="0" y="0"/>
          <a:ext cx="0" cy="0"/>
          <a:chOff x="0" y="0"/>
          <a:chExt cx="0" cy="0"/>
        </a:xfrm>
      </p:grpSpPr>
      <p:sp>
        <p:nvSpPr>
          <p:cNvPr id="37" name="Picture Placeholder 36"/>
          <p:cNvSpPr>
            <a:spLocks noGrp="1"/>
          </p:cNvSpPr>
          <p:nvPr>
            <p:ph type="pic" sz="quarter" idx="19"/>
          </p:nvPr>
        </p:nvSpPr>
        <p:spPr>
          <a:xfrm>
            <a:off x="768350" y="-12700"/>
            <a:ext cx="5602288" cy="8242300"/>
          </a:xfrm>
        </p:spPr>
        <p:txBody>
          <a:bodyPr/>
          <a:lstStyle/>
          <a:p>
            <a:r>
              <a:rPr lang="en-US"/>
              <a:t>Click icon to add picture</a:t>
            </a:r>
            <a:endParaRPr lang="en-ZA"/>
          </a:p>
        </p:txBody>
      </p:sp>
      <p:sp>
        <p:nvSpPr>
          <p:cNvPr id="5" name="Slide Number Placeholder 4"/>
          <p:cNvSpPr>
            <a:spLocks noGrp="1"/>
          </p:cNvSpPr>
          <p:nvPr>
            <p:ph type="sldNum" sz="quarter" idx="12"/>
          </p:nvPr>
        </p:nvSpPr>
        <p:spPr/>
        <p:txBody>
          <a:bodyPr/>
          <a:lstStyle/>
          <a:p>
            <a:fld id="{63074541-BBA4-490B-840D-9A1F4C3CCF21}" type="slidenum">
              <a:rPr lang="en-ZA" smtClean="0"/>
              <a:pPr/>
              <a:t>‹#›</a:t>
            </a:fld>
            <a:endParaRPr lang="en-ZA"/>
          </a:p>
        </p:txBody>
      </p:sp>
      <p:sp>
        <p:nvSpPr>
          <p:cNvPr id="9" name="Rounded Rectangle 8"/>
          <p:cNvSpPr/>
          <p:nvPr userDrawn="1"/>
        </p:nvSpPr>
        <p:spPr>
          <a:xfrm rot="5400000">
            <a:off x="7429288" y="2708696"/>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6" name="Picture 3" descr="Z:\Mediamark\4154 MM PPT Presentation\Exports ST2\Elements\Asset 1.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10633"/>
          <a:stretch/>
        </p:blipFill>
        <p:spPr bwMode="auto">
          <a:xfrm>
            <a:off x="9753601" y="-1"/>
            <a:ext cx="4876800" cy="4612463"/>
          </a:xfrm>
          <a:prstGeom prst="rect">
            <a:avLst/>
          </a:prstGeom>
          <a:noFill/>
          <a:extLst>
            <a:ext uri="{909E8E84-426E-40DD-AFC4-6F175D3DCCD1}">
              <a14:hiddenFill xmlns:a14="http://schemas.microsoft.com/office/drawing/2010/main">
                <a:solidFill>
                  <a:srgbClr val="FFFFFF"/>
                </a:solidFill>
              </a14:hiddenFill>
            </a:ext>
          </a:extLst>
        </p:spPr>
      </p:pic>
      <p:grpSp>
        <p:nvGrpSpPr>
          <p:cNvPr id="38" name="object 3"/>
          <p:cNvGrpSpPr/>
          <p:nvPr userDrawn="1"/>
        </p:nvGrpSpPr>
        <p:grpSpPr>
          <a:xfrm>
            <a:off x="0" y="0"/>
            <a:ext cx="767715" cy="8229600"/>
            <a:chOff x="0" y="0"/>
            <a:chExt cx="767715" cy="8229600"/>
          </a:xfrm>
        </p:grpSpPr>
        <p:pic>
          <p:nvPicPr>
            <p:cNvPr id="39" name="object 4"/>
            <p:cNvPicPr/>
            <p:nvPr/>
          </p:nvPicPr>
          <p:blipFill>
            <a:blip r:embed="rId3" cstate="print"/>
            <a:stretch>
              <a:fillRect/>
            </a:stretch>
          </p:blipFill>
          <p:spPr>
            <a:xfrm>
              <a:off x="0" y="0"/>
              <a:ext cx="767638" cy="8229599"/>
            </a:xfrm>
            <a:prstGeom prst="rect">
              <a:avLst/>
            </a:prstGeom>
          </p:spPr>
        </p:pic>
        <p:sp>
          <p:nvSpPr>
            <p:cNvPr id="40"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a:p>
          </p:txBody>
        </p:sp>
        <p:pic>
          <p:nvPicPr>
            <p:cNvPr id="41" name="object 6"/>
            <p:cNvPicPr/>
            <p:nvPr/>
          </p:nvPicPr>
          <p:blipFill>
            <a:blip r:embed="rId4" cstate="print"/>
            <a:stretch>
              <a:fillRect/>
            </a:stretch>
          </p:blipFill>
          <p:spPr>
            <a:xfrm>
              <a:off x="315911" y="5567098"/>
              <a:ext cx="135813" cy="90106"/>
            </a:xfrm>
            <a:prstGeom prst="rect">
              <a:avLst/>
            </a:prstGeom>
          </p:spPr>
        </p:pic>
        <p:pic>
          <p:nvPicPr>
            <p:cNvPr id="42" name="object 7"/>
            <p:cNvPicPr/>
            <p:nvPr/>
          </p:nvPicPr>
          <p:blipFill>
            <a:blip r:embed="rId5" cstate="print"/>
            <a:stretch>
              <a:fillRect/>
            </a:stretch>
          </p:blipFill>
          <p:spPr>
            <a:xfrm>
              <a:off x="315915" y="5179177"/>
              <a:ext cx="135813" cy="351579"/>
            </a:xfrm>
            <a:prstGeom prst="rect">
              <a:avLst/>
            </a:prstGeom>
          </p:spPr>
        </p:pic>
        <p:pic>
          <p:nvPicPr>
            <p:cNvPr id="43" name="object 8"/>
            <p:cNvPicPr/>
            <p:nvPr/>
          </p:nvPicPr>
          <p:blipFill>
            <a:blip r:embed="rId6" cstate="print"/>
            <a:stretch>
              <a:fillRect/>
            </a:stretch>
          </p:blipFill>
          <p:spPr>
            <a:xfrm>
              <a:off x="318197" y="5066068"/>
              <a:ext cx="131254" cy="79247"/>
            </a:xfrm>
            <a:prstGeom prst="rect">
              <a:avLst/>
            </a:prstGeom>
          </p:spPr>
        </p:pic>
        <p:sp>
          <p:nvSpPr>
            <p:cNvPr id="44"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a:p>
          </p:txBody>
        </p:sp>
        <p:pic>
          <p:nvPicPr>
            <p:cNvPr id="45" name="object 10"/>
            <p:cNvPicPr/>
            <p:nvPr/>
          </p:nvPicPr>
          <p:blipFill>
            <a:blip r:embed="rId7" cstate="print"/>
            <a:stretch>
              <a:fillRect/>
            </a:stretch>
          </p:blipFill>
          <p:spPr>
            <a:xfrm>
              <a:off x="315915" y="4739087"/>
              <a:ext cx="135813" cy="132956"/>
            </a:xfrm>
            <a:prstGeom prst="rect">
              <a:avLst/>
            </a:prstGeom>
          </p:spPr>
        </p:pic>
        <p:pic>
          <p:nvPicPr>
            <p:cNvPr id="46" name="object 11"/>
            <p:cNvPicPr/>
            <p:nvPr/>
          </p:nvPicPr>
          <p:blipFill>
            <a:blip r:embed="rId8" cstate="print"/>
            <a:stretch>
              <a:fillRect/>
            </a:stretch>
          </p:blipFill>
          <p:spPr>
            <a:xfrm>
              <a:off x="318192" y="4612463"/>
              <a:ext cx="131254" cy="89535"/>
            </a:xfrm>
            <a:prstGeom prst="rect">
              <a:avLst/>
            </a:prstGeom>
          </p:spPr>
        </p:pic>
        <p:pic>
          <p:nvPicPr>
            <p:cNvPr id="47" name="object 12"/>
            <p:cNvPicPr/>
            <p:nvPr/>
          </p:nvPicPr>
          <p:blipFill>
            <a:blip r:embed="rId9" cstate="print"/>
            <a:stretch>
              <a:fillRect/>
            </a:stretch>
          </p:blipFill>
          <p:spPr>
            <a:xfrm>
              <a:off x="318197" y="4319961"/>
              <a:ext cx="131254" cy="79248"/>
            </a:xfrm>
            <a:prstGeom prst="rect">
              <a:avLst/>
            </a:prstGeom>
          </p:spPr>
        </p:pic>
        <p:pic>
          <p:nvPicPr>
            <p:cNvPr id="48" name="object 13"/>
            <p:cNvPicPr/>
            <p:nvPr/>
          </p:nvPicPr>
          <p:blipFill>
            <a:blip r:embed="rId4" cstate="print"/>
            <a:stretch>
              <a:fillRect/>
            </a:stretch>
          </p:blipFill>
          <p:spPr>
            <a:xfrm>
              <a:off x="315911" y="4435552"/>
              <a:ext cx="135813" cy="90106"/>
            </a:xfrm>
            <a:prstGeom prst="rect">
              <a:avLst/>
            </a:prstGeom>
          </p:spPr>
        </p:pic>
        <p:pic>
          <p:nvPicPr>
            <p:cNvPr id="49" name="object 14"/>
            <p:cNvPicPr/>
            <p:nvPr/>
          </p:nvPicPr>
          <p:blipFill>
            <a:blip r:embed="rId10" cstate="print"/>
            <a:stretch>
              <a:fillRect/>
            </a:stretch>
          </p:blipFill>
          <p:spPr>
            <a:xfrm>
              <a:off x="315915" y="4062115"/>
              <a:ext cx="135813" cy="232741"/>
            </a:xfrm>
            <a:prstGeom prst="rect">
              <a:avLst/>
            </a:prstGeom>
          </p:spPr>
        </p:pic>
        <p:sp>
          <p:nvSpPr>
            <p:cNvPr id="50"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a:p>
          </p:txBody>
        </p:sp>
        <p:pic>
          <p:nvPicPr>
            <p:cNvPr id="51" name="object 16"/>
            <p:cNvPicPr/>
            <p:nvPr/>
          </p:nvPicPr>
          <p:blipFill>
            <a:blip r:embed="rId7" cstate="print"/>
            <a:stretch>
              <a:fillRect/>
            </a:stretch>
          </p:blipFill>
          <p:spPr>
            <a:xfrm>
              <a:off x="315915" y="3843489"/>
              <a:ext cx="135813" cy="132956"/>
            </a:xfrm>
            <a:prstGeom prst="rect">
              <a:avLst/>
            </a:prstGeom>
          </p:spPr>
        </p:pic>
        <p:pic>
          <p:nvPicPr>
            <p:cNvPr id="52" name="object 17"/>
            <p:cNvPicPr/>
            <p:nvPr/>
          </p:nvPicPr>
          <p:blipFill>
            <a:blip r:embed="rId11" cstate="print"/>
            <a:stretch>
              <a:fillRect/>
            </a:stretch>
          </p:blipFill>
          <p:spPr>
            <a:xfrm>
              <a:off x="318194" y="3711721"/>
              <a:ext cx="131254" cy="94678"/>
            </a:xfrm>
            <a:prstGeom prst="rect">
              <a:avLst/>
            </a:prstGeom>
          </p:spPr>
        </p:pic>
        <p:sp>
          <p:nvSpPr>
            <p:cNvPr id="53"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a:p>
          </p:txBody>
        </p:sp>
        <p:pic>
          <p:nvPicPr>
            <p:cNvPr id="54" name="object 19"/>
            <p:cNvPicPr/>
            <p:nvPr/>
          </p:nvPicPr>
          <p:blipFill>
            <a:blip r:embed="rId9" cstate="print"/>
            <a:stretch>
              <a:fillRect/>
            </a:stretch>
          </p:blipFill>
          <p:spPr>
            <a:xfrm>
              <a:off x="318197" y="3140424"/>
              <a:ext cx="131254" cy="79248"/>
            </a:xfrm>
            <a:prstGeom prst="rect">
              <a:avLst/>
            </a:prstGeom>
          </p:spPr>
        </p:pic>
        <p:sp>
          <p:nvSpPr>
            <p:cNvPr id="55"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a:p>
          </p:txBody>
        </p:sp>
        <p:pic>
          <p:nvPicPr>
            <p:cNvPr id="56" name="object 21"/>
            <p:cNvPicPr/>
            <p:nvPr/>
          </p:nvPicPr>
          <p:blipFill>
            <a:blip r:embed="rId9" cstate="print"/>
            <a:stretch>
              <a:fillRect/>
            </a:stretch>
          </p:blipFill>
          <p:spPr>
            <a:xfrm>
              <a:off x="318197" y="2821069"/>
              <a:ext cx="131254" cy="79248"/>
            </a:xfrm>
            <a:prstGeom prst="rect">
              <a:avLst/>
            </a:prstGeom>
          </p:spPr>
        </p:pic>
        <p:pic>
          <p:nvPicPr>
            <p:cNvPr id="57" name="object 22"/>
            <p:cNvPicPr/>
            <p:nvPr/>
          </p:nvPicPr>
          <p:blipFill>
            <a:blip r:embed="rId12" cstate="print"/>
            <a:stretch>
              <a:fillRect/>
            </a:stretch>
          </p:blipFill>
          <p:spPr>
            <a:xfrm>
              <a:off x="318192" y="2694056"/>
              <a:ext cx="131254" cy="89535"/>
            </a:xfrm>
            <a:prstGeom prst="rect">
              <a:avLst/>
            </a:prstGeom>
          </p:spPr>
        </p:pic>
        <p:pic>
          <p:nvPicPr>
            <p:cNvPr id="58" name="object 23"/>
            <p:cNvPicPr/>
            <p:nvPr/>
          </p:nvPicPr>
          <p:blipFill>
            <a:blip r:embed="rId9" cstate="print"/>
            <a:stretch>
              <a:fillRect/>
            </a:stretch>
          </p:blipFill>
          <p:spPr>
            <a:xfrm>
              <a:off x="318197" y="2577128"/>
              <a:ext cx="131254" cy="79248"/>
            </a:xfrm>
            <a:prstGeom prst="rect">
              <a:avLst/>
            </a:prstGeom>
          </p:spPr>
        </p:pic>
      </p:grpSp>
      <p:sp>
        <p:nvSpPr>
          <p:cNvPr id="59" name="Rounded Rectangle 58"/>
          <p:cNvSpPr/>
          <p:nvPr userDrawn="1"/>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60"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61" name="Text Placeholder 29"/>
          <p:cNvSpPr>
            <a:spLocks noGrp="1"/>
          </p:cNvSpPr>
          <p:nvPr>
            <p:ph type="body" sz="quarter" idx="15" hasCustomPrompt="1"/>
          </p:nvPr>
        </p:nvSpPr>
        <p:spPr>
          <a:xfrm>
            <a:off x="131663" y="1638300"/>
            <a:ext cx="517525" cy="4953000"/>
          </a:xfrm>
        </p:spPr>
        <p:txBody>
          <a:bodyPr vert="vert270" anchor="ctr" anchorCtr="1">
            <a:noAutofit/>
          </a:bodyPr>
          <a:lstStyle>
            <a:lvl1pPr marL="0" indent="0">
              <a:buNone/>
              <a:defRPr sz="18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SPACE FOR SECTION TITLE HERE</a:t>
            </a:r>
            <a:endParaRPr lang="en-ZA"/>
          </a:p>
        </p:txBody>
      </p:sp>
      <p:sp>
        <p:nvSpPr>
          <p:cNvPr id="31" name="Text Placeholder 4">
            <a:extLst>
              <a:ext uri="{FF2B5EF4-FFF2-40B4-BE49-F238E27FC236}">
                <a16:creationId xmlns:a16="http://schemas.microsoft.com/office/drawing/2014/main" id="{3453995F-4970-C118-E555-853B83B5CF9D}"/>
              </a:ext>
            </a:extLst>
          </p:cNvPr>
          <p:cNvSpPr>
            <a:spLocks noGrp="1"/>
          </p:cNvSpPr>
          <p:nvPr>
            <p:ph type="body" sz="quarter" idx="14" hasCustomPrompt="1"/>
          </p:nvPr>
        </p:nvSpPr>
        <p:spPr>
          <a:xfrm>
            <a:off x="6781800" y="2094508"/>
            <a:ext cx="3076575" cy="1071074"/>
          </a:xfrm>
        </p:spPr>
        <p:txBody>
          <a:bodyPr>
            <a:noAutofit/>
          </a:bodyPr>
          <a:lstStyle>
            <a:lvl1pPr marL="0" indent="0" algn="l">
              <a:buNone/>
              <a:defRPr sz="3200" b="1" baseline="0">
                <a:latin typeface="+mj-lt"/>
              </a:defRPr>
            </a:lvl1pPr>
            <a:lvl2pPr marL="457200" indent="0" algn="r">
              <a:buNone/>
              <a:defRPr b="1"/>
            </a:lvl2pPr>
            <a:lvl3pPr marL="914400" indent="0" algn="r">
              <a:buNone/>
              <a:defRPr b="1"/>
            </a:lvl3pPr>
            <a:lvl4pPr marL="1371600" indent="0" algn="r">
              <a:buNone/>
              <a:defRPr b="1"/>
            </a:lvl4pPr>
            <a:lvl5pPr marL="1828800" indent="0" algn="r">
              <a:buNone/>
              <a:defRPr b="1"/>
            </a:lvl5pPr>
          </a:lstStyle>
          <a:p>
            <a:pPr lvl="0"/>
            <a:r>
              <a:rPr lang="en-US"/>
              <a:t>Place for Section Title</a:t>
            </a:r>
            <a:endParaRPr lang="en-ZA"/>
          </a:p>
        </p:txBody>
      </p:sp>
    </p:spTree>
    <p:extLst>
      <p:ext uri="{BB962C8B-B14F-4D97-AF65-F5344CB8AC3E}">
        <p14:creationId xmlns:p14="http://schemas.microsoft.com/office/powerpoint/2010/main" val="384424061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py Slide 03">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63074541-BBA4-490B-840D-9A1F4C3CCF21}" type="slidenum">
              <a:rPr lang="en-ZA" smtClean="0"/>
              <a:pPr/>
              <a:t>‹#›</a:t>
            </a:fld>
            <a:endParaRPr lang="en-ZA"/>
          </a:p>
        </p:txBody>
      </p:sp>
      <p:sp>
        <p:nvSpPr>
          <p:cNvPr id="6" name="Rectangle 5"/>
          <p:cNvSpPr/>
          <p:nvPr userDrawn="1"/>
        </p:nvSpPr>
        <p:spPr>
          <a:xfrm>
            <a:off x="0" y="-2"/>
            <a:ext cx="762000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54" name="object 3"/>
          <p:cNvGrpSpPr/>
          <p:nvPr userDrawn="1"/>
        </p:nvGrpSpPr>
        <p:grpSpPr>
          <a:xfrm>
            <a:off x="0" y="0"/>
            <a:ext cx="767715" cy="8229600"/>
            <a:chOff x="0" y="0"/>
            <a:chExt cx="767715" cy="8229600"/>
          </a:xfrm>
        </p:grpSpPr>
        <p:pic>
          <p:nvPicPr>
            <p:cNvPr id="55" name="object 4"/>
            <p:cNvPicPr/>
            <p:nvPr/>
          </p:nvPicPr>
          <p:blipFill>
            <a:blip r:embed="rId2" cstate="print"/>
            <a:stretch>
              <a:fillRect/>
            </a:stretch>
          </p:blipFill>
          <p:spPr>
            <a:xfrm>
              <a:off x="0" y="0"/>
              <a:ext cx="767638" cy="8229599"/>
            </a:xfrm>
            <a:prstGeom prst="rect">
              <a:avLst/>
            </a:prstGeom>
          </p:spPr>
        </p:pic>
        <p:sp>
          <p:nvSpPr>
            <p:cNvPr id="56"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a:p>
          </p:txBody>
        </p:sp>
        <p:pic>
          <p:nvPicPr>
            <p:cNvPr id="57" name="object 6"/>
            <p:cNvPicPr/>
            <p:nvPr/>
          </p:nvPicPr>
          <p:blipFill>
            <a:blip r:embed="rId3" cstate="print"/>
            <a:stretch>
              <a:fillRect/>
            </a:stretch>
          </p:blipFill>
          <p:spPr>
            <a:xfrm>
              <a:off x="315911" y="5567098"/>
              <a:ext cx="135813" cy="90106"/>
            </a:xfrm>
            <a:prstGeom prst="rect">
              <a:avLst/>
            </a:prstGeom>
          </p:spPr>
        </p:pic>
        <p:pic>
          <p:nvPicPr>
            <p:cNvPr id="58" name="object 7"/>
            <p:cNvPicPr/>
            <p:nvPr/>
          </p:nvPicPr>
          <p:blipFill>
            <a:blip r:embed="rId4" cstate="print"/>
            <a:stretch>
              <a:fillRect/>
            </a:stretch>
          </p:blipFill>
          <p:spPr>
            <a:xfrm>
              <a:off x="315915" y="5179177"/>
              <a:ext cx="135813" cy="351579"/>
            </a:xfrm>
            <a:prstGeom prst="rect">
              <a:avLst/>
            </a:prstGeom>
          </p:spPr>
        </p:pic>
        <p:pic>
          <p:nvPicPr>
            <p:cNvPr id="59" name="object 8"/>
            <p:cNvPicPr/>
            <p:nvPr/>
          </p:nvPicPr>
          <p:blipFill>
            <a:blip r:embed="rId5" cstate="print"/>
            <a:stretch>
              <a:fillRect/>
            </a:stretch>
          </p:blipFill>
          <p:spPr>
            <a:xfrm>
              <a:off x="318197" y="5066068"/>
              <a:ext cx="131254" cy="79247"/>
            </a:xfrm>
            <a:prstGeom prst="rect">
              <a:avLst/>
            </a:prstGeom>
          </p:spPr>
        </p:pic>
        <p:sp>
          <p:nvSpPr>
            <p:cNvPr id="60"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a:p>
          </p:txBody>
        </p:sp>
        <p:pic>
          <p:nvPicPr>
            <p:cNvPr id="61" name="object 10"/>
            <p:cNvPicPr/>
            <p:nvPr/>
          </p:nvPicPr>
          <p:blipFill>
            <a:blip r:embed="rId6" cstate="print"/>
            <a:stretch>
              <a:fillRect/>
            </a:stretch>
          </p:blipFill>
          <p:spPr>
            <a:xfrm>
              <a:off x="315915" y="4739087"/>
              <a:ext cx="135813" cy="132956"/>
            </a:xfrm>
            <a:prstGeom prst="rect">
              <a:avLst/>
            </a:prstGeom>
          </p:spPr>
        </p:pic>
        <p:pic>
          <p:nvPicPr>
            <p:cNvPr id="62" name="object 11"/>
            <p:cNvPicPr/>
            <p:nvPr/>
          </p:nvPicPr>
          <p:blipFill>
            <a:blip r:embed="rId7" cstate="print"/>
            <a:stretch>
              <a:fillRect/>
            </a:stretch>
          </p:blipFill>
          <p:spPr>
            <a:xfrm>
              <a:off x="318192" y="4612463"/>
              <a:ext cx="131254" cy="89535"/>
            </a:xfrm>
            <a:prstGeom prst="rect">
              <a:avLst/>
            </a:prstGeom>
          </p:spPr>
        </p:pic>
        <p:pic>
          <p:nvPicPr>
            <p:cNvPr id="63" name="object 12"/>
            <p:cNvPicPr/>
            <p:nvPr/>
          </p:nvPicPr>
          <p:blipFill>
            <a:blip r:embed="rId8" cstate="print"/>
            <a:stretch>
              <a:fillRect/>
            </a:stretch>
          </p:blipFill>
          <p:spPr>
            <a:xfrm>
              <a:off x="318197" y="4319961"/>
              <a:ext cx="131254" cy="79248"/>
            </a:xfrm>
            <a:prstGeom prst="rect">
              <a:avLst/>
            </a:prstGeom>
          </p:spPr>
        </p:pic>
        <p:pic>
          <p:nvPicPr>
            <p:cNvPr id="64" name="object 13"/>
            <p:cNvPicPr/>
            <p:nvPr/>
          </p:nvPicPr>
          <p:blipFill>
            <a:blip r:embed="rId3" cstate="print"/>
            <a:stretch>
              <a:fillRect/>
            </a:stretch>
          </p:blipFill>
          <p:spPr>
            <a:xfrm>
              <a:off x="315911" y="4435552"/>
              <a:ext cx="135813" cy="90106"/>
            </a:xfrm>
            <a:prstGeom prst="rect">
              <a:avLst/>
            </a:prstGeom>
          </p:spPr>
        </p:pic>
        <p:pic>
          <p:nvPicPr>
            <p:cNvPr id="65" name="object 14"/>
            <p:cNvPicPr/>
            <p:nvPr/>
          </p:nvPicPr>
          <p:blipFill>
            <a:blip r:embed="rId9" cstate="print"/>
            <a:stretch>
              <a:fillRect/>
            </a:stretch>
          </p:blipFill>
          <p:spPr>
            <a:xfrm>
              <a:off x="315915" y="4062115"/>
              <a:ext cx="135813" cy="232741"/>
            </a:xfrm>
            <a:prstGeom prst="rect">
              <a:avLst/>
            </a:prstGeom>
          </p:spPr>
        </p:pic>
        <p:sp>
          <p:nvSpPr>
            <p:cNvPr id="66"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a:p>
          </p:txBody>
        </p:sp>
        <p:pic>
          <p:nvPicPr>
            <p:cNvPr id="67" name="object 16"/>
            <p:cNvPicPr/>
            <p:nvPr/>
          </p:nvPicPr>
          <p:blipFill>
            <a:blip r:embed="rId6" cstate="print"/>
            <a:stretch>
              <a:fillRect/>
            </a:stretch>
          </p:blipFill>
          <p:spPr>
            <a:xfrm>
              <a:off x="315915" y="3843489"/>
              <a:ext cx="135813" cy="132956"/>
            </a:xfrm>
            <a:prstGeom prst="rect">
              <a:avLst/>
            </a:prstGeom>
          </p:spPr>
        </p:pic>
        <p:pic>
          <p:nvPicPr>
            <p:cNvPr id="68" name="object 17"/>
            <p:cNvPicPr/>
            <p:nvPr/>
          </p:nvPicPr>
          <p:blipFill>
            <a:blip r:embed="rId10" cstate="print"/>
            <a:stretch>
              <a:fillRect/>
            </a:stretch>
          </p:blipFill>
          <p:spPr>
            <a:xfrm>
              <a:off x="318194" y="3711721"/>
              <a:ext cx="131254" cy="94678"/>
            </a:xfrm>
            <a:prstGeom prst="rect">
              <a:avLst/>
            </a:prstGeom>
          </p:spPr>
        </p:pic>
        <p:sp>
          <p:nvSpPr>
            <p:cNvPr id="69"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a:p>
          </p:txBody>
        </p:sp>
        <p:pic>
          <p:nvPicPr>
            <p:cNvPr id="70" name="object 19"/>
            <p:cNvPicPr/>
            <p:nvPr/>
          </p:nvPicPr>
          <p:blipFill>
            <a:blip r:embed="rId8" cstate="print"/>
            <a:stretch>
              <a:fillRect/>
            </a:stretch>
          </p:blipFill>
          <p:spPr>
            <a:xfrm>
              <a:off x="318197" y="3140424"/>
              <a:ext cx="131254" cy="79248"/>
            </a:xfrm>
            <a:prstGeom prst="rect">
              <a:avLst/>
            </a:prstGeom>
          </p:spPr>
        </p:pic>
        <p:sp>
          <p:nvSpPr>
            <p:cNvPr id="71"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a:p>
          </p:txBody>
        </p:sp>
        <p:pic>
          <p:nvPicPr>
            <p:cNvPr id="72" name="object 21"/>
            <p:cNvPicPr/>
            <p:nvPr/>
          </p:nvPicPr>
          <p:blipFill>
            <a:blip r:embed="rId8" cstate="print"/>
            <a:stretch>
              <a:fillRect/>
            </a:stretch>
          </p:blipFill>
          <p:spPr>
            <a:xfrm>
              <a:off x="318197" y="2821069"/>
              <a:ext cx="131254" cy="79248"/>
            </a:xfrm>
            <a:prstGeom prst="rect">
              <a:avLst/>
            </a:prstGeom>
          </p:spPr>
        </p:pic>
        <p:pic>
          <p:nvPicPr>
            <p:cNvPr id="73" name="object 22"/>
            <p:cNvPicPr/>
            <p:nvPr/>
          </p:nvPicPr>
          <p:blipFill>
            <a:blip r:embed="rId11" cstate="print"/>
            <a:stretch>
              <a:fillRect/>
            </a:stretch>
          </p:blipFill>
          <p:spPr>
            <a:xfrm>
              <a:off x="318192" y="2694056"/>
              <a:ext cx="131254" cy="89535"/>
            </a:xfrm>
            <a:prstGeom prst="rect">
              <a:avLst/>
            </a:prstGeom>
          </p:spPr>
        </p:pic>
        <p:pic>
          <p:nvPicPr>
            <p:cNvPr id="74" name="object 23"/>
            <p:cNvPicPr/>
            <p:nvPr/>
          </p:nvPicPr>
          <p:blipFill>
            <a:blip r:embed="rId8" cstate="print"/>
            <a:stretch>
              <a:fillRect/>
            </a:stretch>
          </p:blipFill>
          <p:spPr>
            <a:xfrm>
              <a:off x="318197" y="2577128"/>
              <a:ext cx="131254" cy="79248"/>
            </a:xfrm>
            <a:prstGeom prst="rect">
              <a:avLst/>
            </a:prstGeom>
          </p:spPr>
        </p:pic>
      </p:grpSp>
      <p:sp>
        <p:nvSpPr>
          <p:cNvPr id="75" name="Rounded Rectangle 74"/>
          <p:cNvSpPr/>
          <p:nvPr userDrawn="1"/>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76" name="Picture 2" descr="Z:\Mediamark\4154 MM PPT Presentation\Exports ST2\Elements\Asset 10.png"/>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77" name="Text Placeholder 29"/>
          <p:cNvSpPr>
            <a:spLocks noGrp="1"/>
          </p:cNvSpPr>
          <p:nvPr>
            <p:ph type="body" sz="quarter" idx="19" hasCustomPrompt="1"/>
          </p:nvPr>
        </p:nvSpPr>
        <p:spPr>
          <a:xfrm>
            <a:off x="131663" y="1638300"/>
            <a:ext cx="517525" cy="4953000"/>
          </a:xfrm>
        </p:spPr>
        <p:txBody>
          <a:bodyPr vert="vert270" anchor="ctr" anchorCtr="1">
            <a:noAutofit/>
          </a:bodyPr>
          <a:lstStyle>
            <a:lvl1pPr marL="0" indent="0">
              <a:buNone/>
              <a:defRPr sz="18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SPACE FOR SECTION TITLE HERE</a:t>
            </a:r>
            <a:endParaRPr lang="en-ZA"/>
          </a:p>
        </p:txBody>
      </p:sp>
      <p:sp>
        <p:nvSpPr>
          <p:cNvPr id="79" name="Text Placeholder 76"/>
          <p:cNvSpPr>
            <a:spLocks noGrp="1"/>
          </p:cNvSpPr>
          <p:nvPr>
            <p:ph type="body" sz="quarter" idx="20" hasCustomPrompt="1"/>
          </p:nvPr>
        </p:nvSpPr>
        <p:spPr>
          <a:xfrm>
            <a:off x="1638300" y="1600200"/>
            <a:ext cx="3581400" cy="1242682"/>
          </a:xfrm>
        </p:spPr>
        <p:txBody>
          <a:bodyPr>
            <a:noAutofit/>
          </a:bodyPr>
          <a:lstStyle>
            <a:lvl1pPr marL="0" indent="0" algn="l">
              <a:buNone/>
              <a:defRPr lang="en-ZA" sz="3600" b="1" dirty="0">
                <a:solidFill>
                  <a:schemeClr val="bg1"/>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Place for Section Title</a:t>
            </a:r>
            <a:endParaRPr lang="en-ZA"/>
          </a:p>
        </p:txBody>
      </p:sp>
      <p:sp>
        <p:nvSpPr>
          <p:cNvPr id="80" name="Text Placeholder 76"/>
          <p:cNvSpPr>
            <a:spLocks noGrp="1"/>
          </p:cNvSpPr>
          <p:nvPr>
            <p:ph type="body" sz="quarter" idx="21" hasCustomPrompt="1"/>
          </p:nvPr>
        </p:nvSpPr>
        <p:spPr>
          <a:xfrm>
            <a:off x="1638300" y="3067930"/>
            <a:ext cx="4343400" cy="3561470"/>
          </a:xfrm>
        </p:spPr>
        <p:txBody>
          <a:bodyPr>
            <a:noAutofit/>
          </a:bodyPr>
          <a:lstStyle>
            <a:lvl1pPr marL="0" indent="0" algn="l">
              <a:buNone/>
              <a:defRPr lang="en-US" dirty="0" smtClean="0">
                <a:solidFill>
                  <a:schemeClr val="bg1"/>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r>
              <a:rPr lang="en-US" err="1"/>
              <a:t>sed</a:t>
            </a:r>
            <a:r>
              <a:rPr lang="en-US"/>
              <a:t>  </a:t>
            </a:r>
            <a:r>
              <a:rPr lang="en-US" err="1"/>
              <a:t>diam</a:t>
            </a:r>
            <a:r>
              <a:rPr lang="en-US"/>
              <a:t>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a:t>
            </a:r>
            <a:r>
              <a:rPr lang="en-US" err="1"/>
              <a:t>dolore</a:t>
            </a:r>
            <a:r>
              <a:rPr lang="en-US"/>
              <a:t> magna </a:t>
            </a:r>
            <a:r>
              <a:rPr lang="en-US" err="1"/>
              <a:t>aliquam</a:t>
            </a:r>
            <a:r>
              <a:rPr lang="en-US"/>
              <a:t> </a:t>
            </a:r>
            <a:r>
              <a:rPr lang="en-US" err="1"/>
              <a:t>erat</a:t>
            </a:r>
            <a:r>
              <a:rPr lang="en-US"/>
              <a:t> </a:t>
            </a:r>
            <a:r>
              <a:rPr lang="en-US" err="1"/>
              <a:t>volut</a:t>
            </a:r>
            <a:r>
              <a:rPr lang="en-US"/>
              <a:t>-  pat. </a:t>
            </a:r>
            <a:r>
              <a:rPr lang="en-US" err="1"/>
              <a:t>Ut</a:t>
            </a:r>
            <a:r>
              <a:rPr lang="en-US"/>
              <a:t> Lorem ipsum dolor sit </a:t>
            </a:r>
            <a:r>
              <a:rPr lang="en-US" err="1"/>
              <a:t>amet</a:t>
            </a:r>
            <a:r>
              <a:rPr lang="en-US"/>
              <a:t>, con-  </a:t>
            </a:r>
            <a:r>
              <a:rPr lang="en-US" err="1"/>
              <a:t>sectetuer</a:t>
            </a:r>
            <a:r>
              <a:rPr lang="en-US"/>
              <a:t> </a:t>
            </a:r>
            <a:r>
              <a:rPr lang="en-US" err="1"/>
              <a:t>adipiscing</a:t>
            </a:r>
            <a:r>
              <a:rPr lang="en-US"/>
              <a:t> </a:t>
            </a:r>
            <a:r>
              <a:rPr lang="en-US" err="1"/>
              <a:t>elit</a:t>
            </a:r>
            <a:r>
              <a:rPr lang="en-US"/>
              <a:t>, </a:t>
            </a:r>
            <a:r>
              <a:rPr lang="en-US" err="1"/>
              <a:t>sed</a:t>
            </a:r>
            <a:r>
              <a:rPr lang="en-US"/>
              <a:t> </a:t>
            </a:r>
            <a:r>
              <a:rPr lang="en-US" err="1"/>
              <a:t>diam</a:t>
            </a:r>
            <a:r>
              <a:rPr lang="en-US"/>
              <a:t>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a:t>
            </a:r>
            <a:r>
              <a:rPr lang="en-US" err="1"/>
              <a:t>dolore</a:t>
            </a:r>
            <a:r>
              <a:rPr lang="en-US"/>
              <a:t> magna </a:t>
            </a:r>
            <a:r>
              <a:rPr lang="en-US" err="1"/>
              <a:t>aliquam</a:t>
            </a:r>
            <a:r>
              <a:rPr lang="en-US"/>
              <a:t> </a:t>
            </a:r>
            <a:r>
              <a:rPr lang="en-US" err="1"/>
              <a:t>erat</a:t>
            </a:r>
            <a:r>
              <a:rPr lang="en-US"/>
              <a:t> </a:t>
            </a:r>
            <a:r>
              <a:rPr lang="en-US" err="1"/>
              <a:t>volut</a:t>
            </a:r>
            <a:r>
              <a:rPr lang="en-US"/>
              <a:t>-  pat. </a:t>
            </a:r>
            <a:r>
              <a:rPr lang="en-US" err="1"/>
              <a:t>Ut</a:t>
            </a:r>
            <a:r>
              <a:rPr lang="en-US"/>
              <a: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endParaRPr lang="en-US"/>
          </a:p>
        </p:txBody>
      </p:sp>
      <p:sp>
        <p:nvSpPr>
          <p:cNvPr id="81" name="Text Placeholder 76"/>
          <p:cNvSpPr>
            <a:spLocks noGrp="1"/>
          </p:cNvSpPr>
          <p:nvPr>
            <p:ph type="body" sz="quarter" idx="22" hasCustomPrompt="1"/>
          </p:nvPr>
        </p:nvSpPr>
        <p:spPr>
          <a:xfrm>
            <a:off x="8305800" y="1792846"/>
            <a:ext cx="3657600" cy="485140"/>
          </a:xfrm>
        </p:spPr>
        <p:txBody>
          <a:bodyPr>
            <a:noAutofit/>
          </a:bodyPr>
          <a:lstStyle>
            <a:lvl1pPr marL="0" indent="0" algn="l">
              <a:buNone/>
              <a:defRPr sz="2400" b="1">
                <a:solidFill>
                  <a:srgbClr val="EE255E"/>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Title One</a:t>
            </a:r>
            <a:endParaRPr lang="en-ZA"/>
          </a:p>
        </p:txBody>
      </p:sp>
      <p:sp>
        <p:nvSpPr>
          <p:cNvPr id="82" name="Text Placeholder 76"/>
          <p:cNvSpPr>
            <a:spLocks noGrp="1"/>
          </p:cNvSpPr>
          <p:nvPr>
            <p:ph type="body" sz="quarter" idx="23" hasCustomPrompt="1"/>
          </p:nvPr>
        </p:nvSpPr>
        <p:spPr>
          <a:xfrm>
            <a:off x="8305800" y="2289734"/>
            <a:ext cx="5791200" cy="610584"/>
          </a:xfrm>
        </p:spPr>
        <p:txBody>
          <a:bodyPr>
            <a:noAutofit/>
          </a:bodyPr>
          <a:lstStyle>
            <a:lvl1pPr marL="0" indent="0" algn="l">
              <a:buNone/>
              <a:defRPr sz="1800" b="0">
                <a:solidFill>
                  <a:schemeClr val="tx1">
                    <a:lumMod val="95000"/>
                    <a:lumOff val="5000"/>
                  </a:schemeClr>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Lorem ipsum dolor sit </a:t>
            </a:r>
            <a:r>
              <a:rPr lang="en-US" err="1"/>
              <a:t>amet</a:t>
            </a:r>
            <a:r>
              <a:rPr lang="en-US"/>
              <a:t>, </a:t>
            </a:r>
            <a:r>
              <a:rPr lang="en-US" err="1"/>
              <a:t>consectetuer</a:t>
            </a:r>
            <a:r>
              <a:rPr lang="en-US"/>
              <a:t> </a:t>
            </a:r>
            <a:r>
              <a:rPr lang="en-US" err="1"/>
              <a:t>adipi</a:t>
            </a:r>
            <a:r>
              <a:rPr lang="en-US"/>
              <a:t>-  </a:t>
            </a:r>
            <a:r>
              <a:rPr lang="en-US" err="1"/>
              <a:t>scing</a:t>
            </a:r>
            <a:r>
              <a:rPr lang="en-US"/>
              <a:t> </a:t>
            </a:r>
            <a:r>
              <a:rPr lang="en-US" err="1"/>
              <a:t>elit</a:t>
            </a:r>
            <a:r>
              <a:rPr lang="en-US"/>
              <a:t>, </a:t>
            </a:r>
            <a:r>
              <a:rPr lang="en-US" err="1"/>
              <a:t>sed</a:t>
            </a:r>
            <a:r>
              <a:rPr lang="en-US"/>
              <a:t> </a:t>
            </a:r>
            <a:r>
              <a:rPr lang="en-US" err="1"/>
              <a:t>diam</a:t>
            </a:r>
            <a:r>
              <a:rPr lang="en-US"/>
              <a:t> </a:t>
            </a:r>
            <a:r>
              <a:rPr lang="en-US" err="1"/>
              <a:t>nonummy</a:t>
            </a:r>
            <a:r>
              <a:rPr lang="en-US"/>
              <a:t> </a:t>
            </a:r>
            <a:r>
              <a:rPr lang="en-US" err="1"/>
              <a:t>nibh</a:t>
            </a:r>
            <a:r>
              <a:rPr lang="en-US"/>
              <a:t> </a:t>
            </a:r>
            <a:r>
              <a:rPr lang="en-US" err="1"/>
              <a:t>euismod</a:t>
            </a:r>
            <a:r>
              <a:rPr lang="en-US"/>
              <a:t>.</a:t>
            </a:r>
          </a:p>
        </p:txBody>
      </p:sp>
      <p:sp>
        <p:nvSpPr>
          <p:cNvPr id="83" name="Text Placeholder 76"/>
          <p:cNvSpPr>
            <a:spLocks noGrp="1"/>
          </p:cNvSpPr>
          <p:nvPr>
            <p:ph type="body" sz="quarter" idx="24" hasCustomPrompt="1"/>
          </p:nvPr>
        </p:nvSpPr>
        <p:spPr>
          <a:xfrm>
            <a:off x="8305800" y="3565227"/>
            <a:ext cx="3657600" cy="485140"/>
          </a:xfrm>
        </p:spPr>
        <p:txBody>
          <a:bodyPr>
            <a:noAutofit/>
          </a:bodyPr>
          <a:lstStyle>
            <a:lvl1pPr marL="0" indent="0" algn="l">
              <a:buNone/>
              <a:defRPr sz="2400" b="1">
                <a:solidFill>
                  <a:srgbClr val="EE255E"/>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Title Two</a:t>
            </a:r>
            <a:endParaRPr lang="en-ZA"/>
          </a:p>
        </p:txBody>
      </p:sp>
      <p:sp>
        <p:nvSpPr>
          <p:cNvPr id="84" name="Text Placeholder 76"/>
          <p:cNvSpPr>
            <a:spLocks noGrp="1"/>
          </p:cNvSpPr>
          <p:nvPr>
            <p:ph type="body" sz="quarter" idx="25" hasCustomPrompt="1"/>
          </p:nvPr>
        </p:nvSpPr>
        <p:spPr>
          <a:xfrm>
            <a:off x="8305800" y="4062115"/>
            <a:ext cx="5791200" cy="610584"/>
          </a:xfrm>
        </p:spPr>
        <p:txBody>
          <a:bodyPr>
            <a:noAutofit/>
          </a:bodyPr>
          <a:lstStyle>
            <a:lvl1pPr marL="0" indent="0" algn="l">
              <a:buNone/>
              <a:defRPr sz="1800" b="0">
                <a:solidFill>
                  <a:schemeClr val="tx1">
                    <a:lumMod val="95000"/>
                    <a:lumOff val="5000"/>
                  </a:schemeClr>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Lorem ipsum dolor sit </a:t>
            </a:r>
            <a:r>
              <a:rPr lang="en-US" err="1"/>
              <a:t>amet</a:t>
            </a:r>
            <a:r>
              <a:rPr lang="en-US"/>
              <a:t>, </a:t>
            </a:r>
            <a:r>
              <a:rPr lang="en-US" err="1"/>
              <a:t>consectetuer</a:t>
            </a:r>
            <a:r>
              <a:rPr lang="en-US"/>
              <a:t> </a:t>
            </a:r>
            <a:r>
              <a:rPr lang="en-US" err="1"/>
              <a:t>adipi</a:t>
            </a:r>
            <a:r>
              <a:rPr lang="en-US"/>
              <a:t>-  </a:t>
            </a:r>
            <a:r>
              <a:rPr lang="en-US" err="1"/>
              <a:t>scing</a:t>
            </a:r>
            <a:r>
              <a:rPr lang="en-US"/>
              <a:t> </a:t>
            </a:r>
            <a:r>
              <a:rPr lang="en-US" err="1"/>
              <a:t>elit</a:t>
            </a:r>
            <a:r>
              <a:rPr lang="en-US"/>
              <a:t>, </a:t>
            </a:r>
            <a:r>
              <a:rPr lang="en-US" err="1"/>
              <a:t>sed</a:t>
            </a:r>
            <a:r>
              <a:rPr lang="en-US"/>
              <a:t> </a:t>
            </a:r>
            <a:r>
              <a:rPr lang="en-US" err="1"/>
              <a:t>diam</a:t>
            </a:r>
            <a:r>
              <a:rPr lang="en-US"/>
              <a:t> </a:t>
            </a:r>
            <a:r>
              <a:rPr lang="en-US" err="1"/>
              <a:t>nonummy</a:t>
            </a:r>
            <a:r>
              <a:rPr lang="en-US"/>
              <a:t> </a:t>
            </a:r>
            <a:r>
              <a:rPr lang="en-US" err="1"/>
              <a:t>nibh</a:t>
            </a:r>
            <a:r>
              <a:rPr lang="en-US"/>
              <a:t> </a:t>
            </a:r>
            <a:r>
              <a:rPr lang="en-US" err="1"/>
              <a:t>euismod</a:t>
            </a:r>
            <a:r>
              <a:rPr lang="en-US"/>
              <a:t>.</a:t>
            </a:r>
          </a:p>
        </p:txBody>
      </p:sp>
      <p:sp>
        <p:nvSpPr>
          <p:cNvPr id="85" name="Text Placeholder 76"/>
          <p:cNvSpPr>
            <a:spLocks noGrp="1"/>
          </p:cNvSpPr>
          <p:nvPr>
            <p:ph type="body" sz="quarter" idx="26" hasCustomPrompt="1"/>
          </p:nvPr>
        </p:nvSpPr>
        <p:spPr>
          <a:xfrm>
            <a:off x="8305800" y="5217128"/>
            <a:ext cx="3657600" cy="485140"/>
          </a:xfrm>
        </p:spPr>
        <p:txBody>
          <a:bodyPr>
            <a:noAutofit/>
          </a:bodyPr>
          <a:lstStyle>
            <a:lvl1pPr marL="0" indent="0" algn="l">
              <a:buNone/>
              <a:defRPr sz="2400" b="1">
                <a:solidFill>
                  <a:srgbClr val="EE255E"/>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Title Three</a:t>
            </a:r>
            <a:endParaRPr lang="en-ZA"/>
          </a:p>
        </p:txBody>
      </p:sp>
      <p:sp>
        <p:nvSpPr>
          <p:cNvPr id="86" name="Text Placeholder 76"/>
          <p:cNvSpPr>
            <a:spLocks noGrp="1"/>
          </p:cNvSpPr>
          <p:nvPr>
            <p:ph type="body" sz="quarter" idx="27" hasCustomPrompt="1"/>
          </p:nvPr>
        </p:nvSpPr>
        <p:spPr>
          <a:xfrm>
            <a:off x="8305800" y="5714016"/>
            <a:ext cx="5791200" cy="610584"/>
          </a:xfrm>
        </p:spPr>
        <p:txBody>
          <a:bodyPr>
            <a:noAutofit/>
          </a:bodyPr>
          <a:lstStyle>
            <a:lvl1pPr marL="0" indent="0" algn="l">
              <a:buNone/>
              <a:defRPr sz="1800" b="0">
                <a:solidFill>
                  <a:schemeClr val="tx1">
                    <a:lumMod val="95000"/>
                    <a:lumOff val="5000"/>
                  </a:schemeClr>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Lorem ipsum dolor sit </a:t>
            </a:r>
            <a:r>
              <a:rPr lang="en-US" err="1"/>
              <a:t>amet</a:t>
            </a:r>
            <a:r>
              <a:rPr lang="en-US"/>
              <a:t>, </a:t>
            </a:r>
            <a:r>
              <a:rPr lang="en-US" err="1"/>
              <a:t>consectetuer</a:t>
            </a:r>
            <a:r>
              <a:rPr lang="en-US"/>
              <a:t> </a:t>
            </a:r>
            <a:r>
              <a:rPr lang="en-US" err="1"/>
              <a:t>adipi</a:t>
            </a:r>
            <a:r>
              <a:rPr lang="en-US"/>
              <a:t>-  </a:t>
            </a:r>
            <a:r>
              <a:rPr lang="en-US" err="1"/>
              <a:t>scing</a:t>
            </a:r>
            <a:r>
              <a:rPr lang="en-US"/>
              <a:t> </a:t>
            </a:r>
            <a:r>
              <a:rPr lang="en-US" err="1"/>
              <a:t>elit</a:t>
            </a:r>
            <a:r>
              <a:rPr lang="en-US"/>
              <a:t>, </a:t>
            </a:r>
            <a:r>
              <a:rPr lang="en-US" err="1"/>
              <a:t>sed</a:t>
            </a:r>
            <a:r>
              <a:rPr lang="en-US"/>
              <a:t> </a:t>
            </a:r>
            <a:r>
              <a:rPr lang="en-US" err="1"/>
              <a:t>diam</a:t>
            </a:r>
            <a:r>
              <a:rPr lang="en-US"/>
              <a:t> </a:t>
            </a:r>
            <a:r>
              <a:rPr lang="en-US" err="1"/>
              <a:t>nonummy</a:t>
            </a:r>
            <a:r>
              <a:rPr lang="en-US"/>
              <a:t> </a:t>
            </a:r>
            <a:r>
              <a:rPr lang="en-US" err="1"/>
              <a:t>nibh</a:t>
            </a:r>
            <a:r>
              <a:rPr lang="en-US"/>
              <a:t> </a:t>
            </a:r>
            <a:r>
              <a:rPr lang="en-US" err="1"/>
              <a:t>euismod</a:t>
            </a:r>
            <a:r>
              <a:rPr lang="en-US"/>
              <a:t>.</a:t>
            </a:r>
          </a:p>
        </p:txBody>
      </p:sp>
    </p:spTree>
    <p:extLst>
      <p:ext uri="{BB962C8B-B14F-4D97-AF65-F5344CB8AC3E}">
        <p14:creationId xmlns:p14="http://schemas.microsoft.com/office/powerpoint/2010/main" val="400933528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py Slide 04">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63074541-BBA4-490B-840D-9A1F4C3CCF21}" type="slidenum">
              <a:rPr lang="en-ZA" smtClean="0"/>
              <a:pPr/>
              <a:t>‹#›</a:t>
            </a:fld>
            <a:endParaRPr lang="en-ZA"/>
          </a:p>
        </p:txBody>
      </p:sp>
      <p:grpSp>
        <p:nvGrpSpPr>
          <p:cNvPr id="36" name="object 3"/>
          <p:cNvGrpSpPr/>
          <p:nvPr userDrawn="1"/>
        </p:nvGrpSpPr>
        <p:grpSpPr>
          <a:xfrm>
            <a:off x="0" y="0"/>
            <a:ext cx="767715" cy="8229600"/>
            <a:chOff x="0" y="0"/>
            <a:chExt cx="767715" cy="8229600"/>
          </a:xfrm>
        </p:grpSpPr>
        <p:pic>
          <p:nvPicPr>
            <p:cNvPr id="37" name="object 4"/>
            <p:cNvPicPr/>
            <p:nvPr/>
          </p:nvPicPr>
          <p:blipFill>
            <a:blip r:embed="rId2" cstate="print"/>
            <a:stretch>
              <a:fillRect/>
            </a:stretch>
          </p:blipFill>
          <p:spPr>
            <a:xfrm>
              <a:off x="0" y="0"/>
              <a:ext cx="767638" cy="8229599"/>
            </a:xfrm>
            <a:prstGeom prst="rect">
              <a:avLst/>
            </a:prstGeom>
          </p:spPr>
        </p:pic>
        <p:sp>
          <p:nvSpPr>
            <p:cNvPr id="38"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a:p>
          </p:txBody>
        </p:sp>
        <p:pic>
          <p:nvPicPr>
            <p:cNvPr id="39" name="object 6"/>
            <p:cNvPicPr/>
            <p:nvPr/>
          </p:nvPicPr>
          <p:blipFill>
            <a:blip r:embed="rId3" cstate="print"/>
            <a:stretch>
              <a:fillRect/>
            </a:stretch>
          </p:blipFill>
          <p:spPr>
            <a:xfrm>
              <a:off x="315911" y="5567098"/>
              <a:ext cx="135813" cy="90106"/>
            </a:xfrm>
            <a:prstGeom prst="rect">
              <a:avLst/>
            </a:prstGeom>
          </p:spPr>
        </p:pic>
        <p:pic>
          <p:nvPicPr>
            <p:cNvPr id="40" name="object 7"/>
            <p:cNvPicPr/>
            <p:nvPr/>
          </p:nvPicPr>
          <p:blipFill>
            <a:blip r:embed="rId4" cstate="print"/>
            <a:stretch>
              <a:fillRect/>
            </a:stretch>
          </p:blipFill>
          <p:spPr>
            <a:xfrm>
              <a:off x="315915" y="5179177"/>
              <a:ext cx="135813" cy="351579"/>
            </a:xfrm>
            <a:prstGeom prst="rect">
              <a:avLst/>
            </a:prstGeom>
          </p:spPr>
        </p:pic>
        <p:pic>
          <p:nvPicPr>
            <p:cNvPr id="41" name="object 8"/>
            <p:cNvPicPr/>
            <p:nvPr/>
          </p:nvPicPr>
          <p:blipFill>
            <a:blip r:embed="rId5" cstate="print"/>
            <a:stretch>
              <a:fillRect/>
            </a:stretch>
          </p:blipFill>
          <p:spPr>
            <a:xfrm>
              <a:off x="318197" y="5066068"/>
              <a:ext cx="131254" cy="79247"/>
            </a:xfrm>
            <a:prstGeom prst="rect">
              <a:avLst/>
            </a:prstGeom>
          </p:spPr>
        </p:pic>
        <p:sp>
          <p:nvSpPr>
            <p:cNvPr id="42"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a:p>
          </p:txBody>
        </p:sp>
        <p:pic>
          <p:nvPicPr>
            <p:cNvPr id="43" name="object 10"/>
            <p:cNvPicPr/>
            <p:nvPr/>
          </p:nvPicPr>
          <p:blipFill>
            <a:blip r:embed="rId6" cstate="print"/>
            <a:stretch>
              <a:fillRect/>
            </a:stretch>
          </p:blipFill>
          <p:spPr>
            <a:xfrm>
              <a:off x="315915" y="4739087"/>
              <a:ext cx="135813" cy="132956"/>
            </a:xfrm>
            <a:prstGeom prst="rect">
              <a:avLst/>
            </a:prstGeom>
          </p:spPr>
        </p:pic>
        <p:pic>
          <p:nvPicPr>
            <p:cNvPr id="44" name="object 11"/>
            <p:cNvPicPr/>
            <p:nvPr/>
          </p:nvPicPr>
          <p:blipFill>
            <a:blip r:embed="rId7" cstate="print"/>
            <a:stretch>
              <a:fillRect/>
            </a:stretch>
          </p:blipFill>
          <p:spPr>
            <a:xfrm>
              <a:off x="318192" y="4612463"/>
              <a:ext cx="131254" cy="89535"/>
            </a:xfrm>
            <a:prstGeom prst="rect">
              <a:avLst/>
            </a:prstGeom>
          </p:spPr>
        </p:pic>
        <p:pic>
          <p:nvPicPr>
            <p:cNvPr id="45" name="object 12"/>
            <p:cNvPicPr/>
            <p:nvPr/>
          </p:nvPicPr>
          <p:blipFill>
            <a:blip r:embed="rId8" cstate="print"/>
            <a:stretch>
              <a:fillRect/>
            </a:stretch>
          </p:blipFill>
          <p:spPr>
            <a:xfrm>
              <a:off x="318197" y="4319961"/>
              <a:ext cx="131254" cy="79248"/>
            </a:xfrm>
            <a:prstGeom prst="rect">
              <a:avLst/>
            </a:prstGeom>
          </p:spPr>
        </p:pic>
        <p:pic>
          <p:nvPicPr>
            <p:cNvPr id="46" name="object 13"/>
            <p:cNvPicPr/>
            <p:nvPr/>
          </p:nvPicPr>
          <p:blipFill>
            <a:blip r:embed="rId3" cstate="print"/>
            <a:stretch>
              <a:fillRect/>
            </a:stretch>
          </p:blipFill>
          <p:spPr>
            <a:xfrm>
              <a:off x="315911" y="4435552"/>
              <a:ext cx="135813" cy="90106"/>
            </a:xfrm>
            <a:prstGeom prst="rect">
              <a:avLst/>
            </a:prstGeom>
          </p:spPr>
        </p:pic>
        <p:pic>
          <p:nvPicPr>
            <p:cNvPr id="47" name="object 14"/>
            <p:cNvPicPr/>
            <p:nvPr/>
          </p:nvPicPr>
          <p:blipFill>
            <a:blip r:embed="rId9" cstate="print"/>
            <a:stretch>
              <a:fillRect/>
            </a:stretch>
          </p:blipFill>
          <p:spPr>
            <a:xfrm>
              <a:off x="315915" y="4062115"/>
              <a:ext cx="135813" cy="232741"/>
            </a:xfrm>
            <a:prstGeom prst="rect">
              <a:avLst/>
            </a:prstGeom>
          </p:spPr>
        </p:pic>
        <p:sp>
          <p:nvSpPr>
            <p:cNvPr id="48"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a:p>
          </p:txBody>
        </p:sp>
        <p:pic>
          <p:nvPicPr>
            <p:cNvPr id="49" name="object 16"/>
            <p:cNvPicPr/>
            <p:nvPr/>
          </p:nvPicPr>
          <p:blipFill>
            <a:blip r:embed="rId6" cstate="print"/>
            <a:stretch>
              <a:fillRect/>
            </a:stretch>
          </p:blipFill>
          <p:spPr>
            <a:xfrm>
              <a:off x="315915" y="3843489"/>
              <a:ext cx="135813" cy="132956"/>
            </a:xfrm>
            <a:prstGeom prst="rect">
              <a:avLst/>
            </a:prstGeom>
          </p:spPr>
        </p:pic>
        <p:pic>
          <p:nvPicPr>
            <p:cNvPr id="50" name="object 17"/>
            <p:cNvPicPr/>
            <p:nvPr/>
          </p:nvPicPr>
          <p:blipFill>
            <a:blip r:embed="rId10" cstate="print"/>
            <a:stretch>
              <a:fillRect/>
            </a:stretch>
          </p:blipFill>
          <p:spPr>
            <a:xfrm>
              <a:off x="318194" y="3711721"/>
              <a:ext cx="131254" cy="94678"/>
            </a:xfrm>
            <a:prstGeom prst="rect">
              <a:avLst/>
            </a:prstGeom>
          </p:spPr>
        </p:pic>
        <p:sp>
          <p:nvSpPr>
            <p:cNvPr id="51"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a:p>
          </p:txBody>
        </p:sp>
        <p:pic>
          <p:nvPicPr>
            <p:cNvPr id="52" name="object 19"/>
            <p:cNvPicPr/>
            <p:nvPr/>
          </p:nvPicPr>
          <p:blipFill>
            <a:blip r:embed="rId8" cstate="print"/>
            <a:stretch>
              <a:fillRect/>
            </a:stretch>
          </p:blipFill>
          <p:spPr>
            <a:xfrm>
              <a:off x="318197" y="3140424"/>
              <a:ext cx="131254" cy="79248"/>
            </a:xfrm>
            <a:prstGeom prst="rect">
              <a:avLst/>
            </a:prstGeom>
          </p:spPr>
        </p:pic>
        <p:sp>
          <p:nvSpPr>
            <p:cNvPr id="53"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a:p>
          </p:txBody>
        </p:sp>
        <p:pic>
          <p:nvPicPr>
            <p:cNvPr id="54" name="object 21"/>
            <p:cNvPicPr/>
            <p:nvPr/>
          </p:nvPicPr>
          <p:blipFill>
            <a:blip r:embed="rId8" cstate="print"/>
            <a:stretch>
              <a:fillRect/>
            </a:stretch>
          </p:blipFill>
          <p:spPr>
            <a:xfrm>
              <a:off x="318197" y="2821069"/>
              <a:ext cx="131254" cy="79248"/>
            </a:xfrm>
            <a:prstGeom prst="rect">
              <a:avLst/>
            </a:prstGeom>
          </p:spPr>
        </p:pic>
        <p:pic>
          <p:nvPicPr>
            <p:cNvPr id="55" name="object 22"/>
            <p:cNvPicPr/>
            <p:nvPr/>
          </p:nvPicPr>
          <p:blipFill>
            <a:blip r:embed="rId11" cstate="print"/>
            <a:stretch>
              <a:fillRect/>
            </a:stretch>
          </p:blipFill>
          <p:spPr>
            <a:xfrm>
              <a:off x="318192" y="2694056"/>
              <a:ext cx="131254" cy="89535"/>
            </a:xfrm>
            <a:prstGeom prst="rect">
              <a:avLst/>
            </a:prstGeom>
          </p:spPr>
        </p:pic>
        <p:pic>
          <p:nvPicPr>
            <p:cNvPr id="56" name="object 23"/>
            <p:cNvPicPr/>
            <p:nvPr/>
          </p:nvPicPr>
          <p:blipFill>
            <a:blip r:embed="rId8" cstate="print"/>
            <a:stretch>
              <a:fillRect/>
            </a:stretch>
          </p:blipFill>
          <p:spPr>
            <a:xfrm>
              <a:off x="318197" y="2577128"/>
              <a:ext cx="131254" cy="79248"/>
            </a:xfrm>
            <a:prstGeom prst="rect">
              <a:avLst/>
            </a:prstGeom>
          </p:spPr>
        </p:pic>
      </p:grpSp>
      <p:sp>
        <p:nvSpPr>
          <p:cNvPr id="57" name="Rounded Rectangle 56"/>
          <p:cNvSpPr/>
          <p:nvPr userDrawn="1"/>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58" name="Picture 2" descr="Z:\Mediamark\4154 MM PPT Presentation\Exports ST2\Elements\Asset 10.png"/>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59" name="Text Placeholder 29"/>
          <p:cNvSpPr>
            <a:spLocks noGrp="1"/>
          </p:cNvSpPr>
          <p:nvPr>
            <p:ph type="body" sz="quarter" idx="15" hasCustomPrompt="1"/>
          </p:nvPr>
        </p:nvSpPr>
        <p:spPr>
          <a:xfrm>
            <a:off x="131663" y="1638300"/>
            <a:ext cx="517525" cy="4953000"/>
          </a:xfrm>
        </p:spPr>
        <p:txBody>
          <a:bodyPr vert="vert270" anchor="ctr" anchorCtr="1">
            <a:noAutofit/>
          </a:bodyPr>
          <a:lstStyle>
            <a:lvl1pPr marL="0" indent="0">
              <a:buNone/>
              <a:defRPr sz="18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SPACE FOR SECTION TITLE HERE</a:t>
            </a:r>
            <a:endParaRPr lang="en-ZA"/>
          </a:p>
        </p:txBody>
      </p:sp>
      <p:sp>
        <p:nvSpPr>
          <p:cNvPr id="30" name="Text Placeholder 4">
            <a:extLst>
              <a:ext uri="{FF2B5EF4-FFF2-40B4-BE49-F238E27FC236}">
                <a16:creationId xmlns:a16="http://schemas.microsoft.com/office/drawing/2014/main" id="{57ED2933-0DE8-B7CA-FDE7-B1D25453D479}"/>
              </a:ext>
            </a:extLst>
          </p:cNvPr>
          <p:cNvSpPr>
            <a:spLocks noGrp="1"/>
          </p:cNvSpPr>
          <p:nvPr>
            <p:ph type="body" sz="quarter" idx="14" hasCustomPrompt="1"/>
          </p:nvPr>
        </p:nvSpPr>
        <p:spPr>
          <a:xfrm>
            <a:off x="1676400" y="602242"/>
            <a:ext cx="3076575" cy="1071074"/>
          </a:xfrm>
        </p:spPr>
        <p:txBody>
          <a:bodyPr>
            <a:noAutofit/>
          </a:bodyPr>
          <a:lstStyle>
            <a:lvl1pPr marL="0" indent="0" algn="l">
              <a:buNone/>
              <a:defRPr sz="3200" b="1" baseline="0">
                <a:latin typeface="+mj-lt"/>
              </a:defRPr>
            </a:lvl1pPr>
            <a:lvl2pPr marL="457200" indent="0" algn="r">
              <a:buNone/>
              <a:defRPr b="1"/>
            </a:lvl2pPr>
            <a:lvl3pPr marL="914400" indent="0" algn="r">
              <a:buNone/>
              <a:defRPr b="1"/>
            </a:lvl3pPr>
            <a:lvl4pPr marL="1371600" indent="0" algn="r">
              <a:buNone/>
              <a:defRPr b="1"/>
            </a:lvl4pPr>
            <a:lvl5pPr marL="1828800" indent="0" algn="r">
              <a:buNone/>
              <a:defRPr b="1"/>
            </a:lvl5pPr>
          </a:lstStyle>
          <a:p>
            <a:pPr lvl="0"/>
            <a:r>
              <a:rPr lang="en-US"/>
              <a:t>Place for Section Title</a:t>
            </a:r>
            <a:endParaRPr lang="en-ZA"/>
          </a:p>
        </p:txBody>
      </p:sp>
      <p:sp>
        <p:nvSpPr>
          <p:cNvPr id="31" name="Text Placeholder 76">
            <a:extLst>
              <a:ext uri="{FF2B5EF4-FFF2-40B4-BE49-F238E27FC236}">
                <a16:creationId xmlns:a16="http://schemas.microsoft.com/office/drawing/2014/main" id="{8E429845-EBBF-175C-96C0-249194ACD53C}"/>
              </a:ext>
            </a:extLst>
          </p:cNvPr>
          <p:cNvSpPr>
            <a:spLocks noGrp="1"/>
          </p:cNvSpPr>
          <p:nvPr>
            <p:ph type="body" sz="quarter" idx="23" hasCustomPrompt="1"/>
          </p:nvPr>
        </p:nvSpPr>
        <p:spPr>
          <a:xfrm>
            <a:off x="1676400" y="2126396"/>
            <a:ext cx="8077200" cy="610584"/>
          </a:xfrm>
        </p:spPr>
        <p:txBody>
          <a:bodyPr>
            <a:noAutofit/>
          </a:bodyPr>
          <a:lstStyle>
            <a:lvl1pPr marL="0" indent="0" algn="l">
              <a:buNone/>
              <a:defRPr sz="1800" b="0">
                <a:solidFill>
                  <a:schemeClr val="tx1">
                    <a:lumMod val="95000"/>
                    <a:lumOff val="5000"/>
                  </a:schemeClr>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Place </a:t>
            </a:r>
            <a:r>
              <a:rPr lang="en-US" err="1"/>
              <a:t>Pharagraph</a:t>
            </a:r>
            <a:r>
              <a:rPr lang="en-US"/>
              <a:t> Copy Here</a:t>
            </a:r>
          </a:p>
        </p:txBody>
      </p:sp>
    </p:spTree>
    <p:extLst>
      <p:ext uri="{BB962C8B-B14F-4D97-AF65-F5344CB8AC3E}">
        <p14:creationId xmlns:p14="http://schemas.microsoft.com/office/powerpoint/2010/main" val="418545161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Graph Slide 01">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63074541-BBA4-490B-840D-9A1F4C3CCF21}" type="slidenum">
              <a:rPr lang="en-ZA" smtClean="0"/>
              <a:pPr/>
              <a:t>‹#›</a:t>
            </a:fld>
            <a:endParaRPr lang="en-ZA"/>
          </a:p>
        </p:txBody>
      </p:sp>
      <p:pic>
        <p:nvPicPr>
          <p:cNvPr id="7" name="Picture 2" descr="Z:\Mediamark\4154 MM PPT Presentation\Exports ST2\Elements\Asset 2.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40654" b="27949"/>
          <a:stretch/>
        </p:blipFill>
        <p:spPr bwMode="auto">
          <a:xfrm>
            <a:off x="11282561" y="4164985"/>
            <a:ext cx="3347840" cy="4064616"/>
          </a:xfrm>
          <a:prstGeom prst="rect">
            <a:avLst/>
          </a:prstGeom>
          <a:noFill/>
          <a:extLst>
            <a:ext uri="{909E8E84-426E-40DD-AFC4-6F175D3DCCD1}">
              <a14:hiddenFill xmlns:a14="http://schemas.microsoft.com/office/drawing/2010/main">
                <a:solidFill>
                  <a:srgbClr val="FFFFFF"/>
                </a:solidFill>
              </a14:hiddenFill>
            </a:ext>
          </a:extLst>
        </p:spPr>
      </p:pic>
      <p:grpSp>
        <p:nvGrpSpPr>
          <p:cNvPr id="37" name="object 3"/>
          <p:cNvGrpSpPr/>
          <p:nvPr userDrawn="1"/>
        </p:nvGrpSpPr>
        <p:grpSpPr>
          <a:xfrm>
            <a:off x="0" y="0"/>
            <a:ext cx="767715" cy="8229600"/>
            <a:chOff x="0" y="0"/>
            <a:chExt cx="767715" cy="8229600"/>
          </a:xfrm>
        </p:grpSpPr>
        <p:pic>
          <p:nvPicPr>
            <p:cNvPr id="38" name="object 4"/>
            <p:cNvPicPr/>
            <p:nvPr/>
          </p:nvPicPr>
          <p:blipFill>
            <a:blip r:embed="rId3" cstate="print"/>
            <a:stretch>
              <a:fillRect/>
            </a:stretch>
          </p:blipFill>
          <p:spPr>
            <a:xfrm>
              <a:off x="0" y="0"/>
              <a:ext cx="767638" cy="8229599"/>
            </a:xfrm>
            <a:prstGeom prst="rect">
              <a:avLst/>
            </a:prstGeom>
          </p:spPr>
        </p:pic>
        <p:sp>
          <p:nvSpPr>
            <p:cNvPr id="39"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a:p>
          </p:txBody>
        </p:sp>
        <p:pic>
          <p:nvPicPr>
            <p:cNvPr id="40" name="object 6"/>
            <p:cNvPicPr/>
            <p:nvPr/>
          </p:nvPicPr>
          <p:blipFill>
            <a:blip r:embed="rId4" cstate="print"/>
            <a:stretch>
              <a:fillRect/>
            </a:stretch>
          </p:blipFill>
          <p:spPr>
            <a:xfrm>
              <a:off x="315911" y="5567098"/>
              <a:ext cx="135813" cy="90106"/>
            </a:xfrm>
            <a:prstGeom prst="rect">
              <a:avLst/>
            </a:prstGeom>
          </p:spPr>
        </p:pic>
        <p:pic>
          <p:nvPicPr>
            <p:cNvPr id="41" name="object 7"/>
            <p:cNvPicPr/>
            <p:nvPr/>
          </p:nvPicPr>
          <p:blipFill>
            <a:blip r:embed="rId5" cstate="print"/>
            <a:stretch>
              <a:fillRect/>
            </a:stretch>
          </p:blipFill>
          <p:spPr>
            <a:xfrm>
              <a:off x="315915" y="5179177"/>
              <a:ext cx="135813" cy="351579"/>
            </a:xfrm>
            <a:prstGeom prst="rect">
              <a:avLst/>
            </a:prstGeom>
          </p:spPr>
        </p:pic>
        <p:pic>
          <p:nvPicPr>
            <p:cNvPr id="42" name="object 8"/>
            <p:cNvPicPr/>
            <p:nvPr/>
          </p:nvPicPr>
          <p:blipFill>
            <a:blip r:embed="rId6" cstate="print"/>
            <a:stretch>
              <a:fillRect/>
            </a:stretch>
          </p:blipFill>
          <p:spPr>
            <a:xfrm>
              <a:off x="318197" y="5066068"/>
              <a:ext cx="131254" cy="79247"/>
            </a:xfrm>
            <a:prstGeom prst="rect">
              <a:avLst/>
            </a:prstGeom>
          </p:spPr>
        </p:pic>
        <p:sp>
          <p:nvSpPr>
            <p:cNvPr id="43"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a:p>
          </p:txBody>
        </p:sp>
        <p:pic>
          <p:nvPicPr>
            <p:cNvPr id="44" name="object 10"/>
            <p:cNvPicPr/>
            <p:nvPr/>
          </p:nvPicPr>
          <p:blipFill>
            <a:blip r:embed="rId7" cstate="print"/>
            <a:stretch>
              <a:fillRect/>
            </a:stretch>
          </p:blipFill>
          <p:spPr>
            <a:xfrm>
              <a:off x="315915" y="4739087"/>
              <a:ext cx="135813" cy="132956"/>
            </a:xfrm>
            <a:prstGeom prst="rect">
              <a:avLst/>
            </a:prstGeom>
          </p:spPr>
        </p:pic>
        <p:pic>
          <p:nvPicPr>
            <p:cNvPr id="45" name="object 11"/>
            <p:cNvPicPr/>
            <p:nvPr/>
          </p:nvPicPr>
          <p:blipFill>
            <a:blip r:embed="rId8" cstate="print"/>
            <a:stretch>
              <a:fillRect/>
            </a:stretch>
          </p:blipFill>
          <p:spPr>
            <a:xfrm>
              <a:off x="318192" y="4612463"/>
              <a:ext cx="131254" cy="89535"/>
            </a:xfrm>
            <a:prstGeom prst="rect">
              <a:avLst/>
            </a:prstGeom>
          </p:spPr>
        </p:pic>
        <p:pic>
          <p:nvPicPr>
            <p:cNvPr id="46" name="object 12"/>
            <p:cNvPicPr/>
            <p:nvPr/>
          </p:nvPicPr>
          <p:blipFill>
            <a:blip r:embed="rId9" cstate="print"/>
            <a:stretch>
              <a:fillRect/>
            </a:stretch>
          </p:blipFill>
          <p:spPr>
            <a:xfrm>
              <a:off x="318197" y="4319961"/>
              <a:ext cx="131254" cy="79248"/>
            </a:xfrm>
            <a:prstGeom prst="rect">
              <a:avLst/>
            </a:prstGeom>
          </p:spPr>
        </p:pic>
        <p:pic>
          <p:nvPicPr>
            <p:cNvPr id="47" name="object 13"/>
            <p:cNvPicPr/>
            <p:nvPr/>
          </p:nvPicPr>
          <p:blipFill>
            <a:blip r:embed="rId4" cstate="print"/>
            <a:stretch>
              <a:fillRect/>
            </a:stretch>
          </p:blipFill>
          <p:spPr>
            <a:xfrm>
              <a:off x="315911" y="4435552"/>
              <a:ext cx="135813" cy="90106"/>
            </a:xfrm>
            <a:prstGeom prst="rect">
              <a:avLst/>
            </a:prstGeom>
          </p:spPr>
        </p:pic>
        <p:pic>
          <p:nvPicPr>
            <p:cNvPr id="48" name="object 14"/>
            <p:cNvPicPr/>
            <p:nvPr/>
          </p:nvPicPr>
          <p:blipFill>
            <a:blip r:embed="rId10" cstate="print"/>
            <a:stretch>
              <a:fillRect/>
            </a:stretch>
          </p:blipFill>
          <p:spPr>
            <a:xfrm>
              <a:off x="315915" y="4062115"/>
              <a:ext cx="135813" cy="232741"/>
            </a:xfrm>
            <a:prstGeom prst="rect">
              <a:avLst/>
            </a:prstGeom>
          </p:spPr>
        </p:pic>
        <p:sp>
          <p:nvSpPr>
            <p:cNvPr id="49"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a:p>
          </p:txBody>
        </p:sp>
        <p:pic>
          <p:nvPicPr>
            <p:cNvPr id="50" name="object 16"/>
            <p:cNvPicPr/>
            <p:nvPr/>
          </p:nvPicPr>
          <p:blipFill>
            <a:blip r:embed="rId7" cstate="print"/>
            <a:stretch>
              <a:fillRect/>
            </a:stretch>
          </p:blipFill>
          <p:spPr>
            <a:xfrm>
              <a:off x="315915" y="3843489"/>
              <a:ext cx="135813" cy="132956"/>
            </a:xfrm>
            <a:prstGeom prst="rect">
              <a:avLst/>
            </a:prstGeom>
          </p:spPr>
        </p:pic>
        <p:pic>
          <p:nvPicPr>
            <p:cNvPr id="51" name="object 17"/>
            <p:cNvPicPr/>
            <p:nvPr/>
          </p:nvPicPr>
          <p:blipFill>
            <a:blip r:embed="rId11" cstate="print"/>
            <a:stretch>
              <a:fillRect/>
            </a:stretch>
          </p:blipFill>
          <p:spPr>
            <a:xfrm>
              <a:off x="318194" y="3711721"/>
              <a:ext cx="131254" cy="94678"/>
            </a:xfrm>
            <a:prstGeom prst="rect">
              <a:avLst/>
            </a:prstGeom>
          </p:spPr>
        </p:pic>
        <p:sp>
          <p:nvSpPr>
            <p:cNvPr id="52"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a:p>
          </p:txBody>
        </p:sp>
        <p:pic>
          <p:nvPicPr>
            <p:cNvPr id="53" name="object 19"/>
            <p:cNvPicPr/>
            <p:nvPr/>
          </p:nvPicPr>
          <p:blipFill>
            <a:blip r:embed="rId9" cstate="print"/>
            <a:stretch>
              <a:fillRect/>
            </a:stretch>
          </p:blipFill>
          <p:spPr>
            <a:xfrm>
              <a:off x="318197" y="3140424"/>
              <a:ext cx="131254" cy="79248"/>
            </a:xfrm>
            <a:prstGeom prst="rect">
              <a:avLst/>
            </a:prstGeom>
          </p:spPr>
        </p:pic>
        <p:sp>
          <p:nvSpPr>
            <p:cNvPr id="54"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a:p>
          </p:txBody>
        </p:sp>
        <p:pic>
          <p:nvPicPr>
            <p:cNvPr id="55" name="object 21"/>
            <p:cNvPicPr/>
            <p:nvPr/>
          </p:nvPicPr>
          <p:blipFill>
            <a:blip r:embed="rId9" cstate="print"/>
            <a:stretch>
              <a:fillRect/>
            </a:stretch>
          </p:blipFill>
          <p:spPr>
            <a:xfrm>
              <a:off x="318197" y="2821069"/>
              <a:ext cx="131254" cy="79248"/>
            </a:xfrm>
            <a:prstGeom prst="rect">
              <a:avLst/>
            </a:prstGeom>
          </p:spPr>
        </p:pic>
        <p:pic>
          <p:nvPicPr>
            <p:cNvPr id="56" name="object 22"/>
            <p:cNvPicPr/>
            <p:nvPr/>
          </p:nvPicPr>
          <p:blipFill>
            <a:blip r:embed="rId12" cstate="print"/>
            <a:stretch>
              <a:fillRect/>
            </a:stretch>
          </p:blipFill>
          <p:spPr>
            <a:xfrm>
              <a:off x="318192" y="2694056"/>
              <a:ext cx="131254" cy="89535"/>
            </a:xfrm>
            <a:prstGeom prst="rect">
              <a:avLst/>
            </a:prstGeom>
          </p:spPr>
        </p:pic>
        <p:pic>
          <p:nvPicPr>
            <p:cNvPr id="57" name="object 23"/>
            <p:cNvPicPr/>
            <p:nvPr/>
          </p:nvPicPr>
          <p:blipFill>
            <a:blip r:embed="rId9" cstate="print"/>
            <a:stretch>
              <a:fillRect/>
            </a:stretch>
          </p:blipFill>
          <p:spPr>
            <a:xfrm>
              <a:off x="318197" y="2577128"/>
              <a:ext cx="131254" cy="79248"/>
            </a:xfrm>
            <a:prstGeom prst="rect">
              <a:avLst/>
            </a:prstGeom>
          </p:spPr>
        </p:pic>
      </p:grpSp>
      <p:sp>
        <p:nvSpPr>
          <p:cNvPr id="58" name="Rounded Rectangle 57"/>
          <p:cNvSpPr/>
          <p:nvPr userDrawn="1"/>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59"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60" name="Text Placeholder 29"/>
          <p:cNvSpPr>
            <a:spLocks noGrp="1"/>
          </p:cNvSpPr>
          <p:nvPr>
            <p:ph type="body" sz="quarter" idx="15" hasCustomPrompt="1"/>
          </p:nvPr>
        </p:nvSpPr>
        <p:spPr>
          <a:xfrm>
            <a:off x="131663" y="1638300"/>
            <a:ext cx="517525" cy="4953000"/>
          </a:xfrm>
        </p:spPr>
        <p:txBody>
          <a:bodyPr vert="vert270" anchor="ctr" anchorCtr="1">
            <a:noAutofit/>
          </a:bodyPr>
          <a:lstStyle>
            <a:lvl1pPr marL="0" indent="0">
              <a:buNone/>
              <a:defRPr sz="18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SPACE FOR SECTION TITLE HERE</a:t>
            </a:r>
            <a:endParaRPr lang="en-ZA"/>
          </a:p>
        </p:txBody>
      </p:sp>
      <p:sp>
        <p:nvSpPr>
          <p:cNvPr id="62" name="Text Placeholder 76"/>
          <p:cNvSpPr>
            <a:spLocks noGrp="1"/>
          </p:cNvSpPr>
          <p:nvPr>
            <p:ph type="body" sz="quarter" idx="23" hasCustomPrompt="1"/>
          </p:nvPr>
        </p:nvSpPr>
        <p:spPr>
          <a:xfrm>
            <a:off x="1676400" y="2126396"/>
            <a:ext cx="8077200" cy="610584"/>
          </a:xfrm>
        </p:spPr>
        <p:txBody>
          <a:bodyPr>
            <a:noAutofit/>
          </a:bodyPr>
          <a:lstStyle>
            <a:lvl1pPr marL="0" indent="0" algn="l">
              <a:buNone/>
              <a:defRPr sz="1800" b="0">
                <a:solidFill>
                  <a:schemeClr val="tx1">
                    <a:lumMod val="95000"/>
                    <a:lumOff val="5000"/>
                  </a:schemeClr>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Place </a:t>
            </a:r>
            <a:r>
              <a:rPr lang="en-US" err="1"/>
              <a:t>Pharagraph</a:t>
            </a:r>
            <a:r>
              <a:rPr lang="en-US"/>
              <a:t> Copy Here</a:t>
            </a:r>
          </a:p>
        </p:txBody>
      </p:sp>
      <p:sp>
        <p:nvSpPr>
          <p:cNvPr id="32" name="Text Placeholder 4">
            <a:extLst>
              <a:ext uri="{FF2B5EF4-FFF2-40B4-BE49-F238E27FC236}">
                <a16:creationId xmlns:a16="http://schemas.microsoft.com/office/drawing/2014/main" id="{DC307A61-8866-EF38-DF24-733577B1F176}"/>
              </a:ext>
            </a:extLst>
          </p:cNvPr>
          <p:cNvSpPr>
            <a:spLocks noGrp="1"/>
          </p:cNvSpPr>
          <p:nvPr>
            <p:ph type="body" sz="quarter" idx="14" hasCustomPrompt="1"/>
          </p:nvPr>
        </p:nvSpPr>
        <p:spPr>
          <a:xfrm>
            <a:off x="1676400" y="602242"/>
            <a:ext cx="3076575" cy="1071074"/>
          </a:xfrm>
        </p:spPr>
        <p:txBody>
          <a:bodyPr>
            <a:noAutofit/>
          </a:bodyPr>
          <a:lstStyle>
            <a:lvl1pPr marL="0" indent="0" algn="l">
              <a:buNone/>
              <a:defRPr sz="3200" b="1" baseline="0">
                <a:latin typeface="+mj-lt"/>
              </a:defRPr>
            </a:lvl1pPr>
            <a:lvl2pPr marL="457200" indent="0" algn="r">
              <a:buNone/>
              <a:defRPr b="1"/>
            </a:lvl2pPr>
            <a:lvl3pPr marL="914400" indent="0" algn="r">
              <a:buNone/>
              <a:defRPr b="1"/>
            </a:lvl3pPr>
            <a:lvl4pPr marL="1371600" indent="0" algn="r">
              <a:buNone/>
              <a:defRPr b="1"/>
            </a:lvl4pPr>
            <a:lvl5pPr marL="1828800" indent="0" algn="r">
              <a:buNone/>
              <a:defRPr b="1"/>
            </a:lvl5pPr>
          </a:lstStyle>
          <a:p>
            <a:pPr lvl="0"/>
            <a:r>
              <a:rPr lang="en-US"/>
              <a:t>Place for Section Title</a:t>
            </a:r>
            <a:endParaRPr lang="en-ZA"/>
          </a:p>
        </p:txBody>
      </p:sp>
    </p:spTree>
    <p:extLst>
      <p:ext uri="{BB962C8B-B14F-4D97-AF65-F5344CB8AC3E}">
        <p14:creationId xmlns:p14="http://schemas.microsoft.com/office/powerpoint/2010/main" val="238509870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rank Take-over Slide 01">
    <p:spTree>
      <p:nvGrpSpPr>
        <p:cNvPr id="1" name=""/>
        <p:cNvGrpSpPr/>
        <p:nvPr/>
      </p:nvGrpSpPr>
      <p:grpSpPr>
        <a:xfrm>
          <a:off x="0" y="0"/>
          <a:ext cx="0" cy="0"/>
          <a:chOff x="0" y="0"/>
          <a:chExt cx="0" cy="0"/>
        </a:xfrm>
      </p:grpSpPr>
      <p:sp>
        <p:nvSpPr>
          <p:cNvPr id="6" name="Rectangle 5"/>
          <p:cNvSpPr/>
          <p:nvPr userDrawn="1"/>
        </p:nvSpPr>
        <p:spPr>
          <a:xfrm>
            <a:off x="0" y="0"/>
            <a:ext cx="480060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2" name="Picture 4" descr="Z:\Mediamark\4154 MM PPT Presentation\Exports ST2\Elements\Asset 39.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50000" b="48041"/>
          <a:stretch/>
        </p:blipFill>
        <p:spPr bwMode="auto">
          <a:xfrm>
            <a:off x="0" y="4664621"/>
            <a:ext cx="3429000" cy="3564979"/>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Connector 12"/>
          <p:cNvCxnSpPr/>
          <p:nvPr userDrawn="1"/>
        </p:nvCxnSpPr>
        <p:spPr>
          <a:xfrm>
            <a:off x="4800163" y="7772400"/>
            <a:ext cx="56515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6575916" y="7772400"/>
            <a:ext cx="8054484"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15" name="Picture 5" descr="Z:\Mediamark\4154 MM PPT Presentation\Exports ST2\Elements\Asset 38.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562657" y="7467600"/>
            <a:ext cx="809625" cy="5461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userDrawn="1"/>
        </p:nvSpPr>
        <p:spPr>
          <a:xfrm>
            <a:off x="14023831" y="0"/>
            <a:ext cx="606569" cy="8229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9" name="Text Placeholder 16"/>
          <p:cNvSpPr>
            <a:spLocks noGrp="1"/>
          </p:cNvSpPr>
          <p:nvPr>
            <p:ph type="body" sz="quarter" idx="13" hasCustomPrompt="1"/>
          </p:nvPr>
        </p:nvSpPr>
        <p:spPr>
          <a:xfrm>
            <a:off x="5365313" y="914400"/>
            <a:ext cx="4953000" cy="1029692"/>
          </a:xfrm>
        </p:spPr>
        <p:txBody>
          <a:bodyPr>
            <a:noAutofit/>
          </a:bodyPr>
          <a:lstStyle>
            <a:lvl1pPr marL="0" indent="0" algn="l">
              <a:buNone/>
              <a:defRPr sz="3400" b="1">
                <a:solidFill>
                  <a:schemeClr val="tx1">
                    <a:lumMod val="95000"/>
                    <a:lumOff val="5000"/>
                  </a:schemeClr>
                </a:solidFill>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PLACE FOR THE PRESENTATION TITLE</a:t>
            </a:r>
          </a:p>
        </p:txBody>
      </p:sp>
    </p:spTree>
    <p:extLst>
      <p:ext uri="{BB962C8B-B14F-4D97-AF65-F5344CB8AC3E}">
        <p14:creationId xmlns:p14="http://schemas.microsoft.com/office/powerpoint/2010/main" val="150888298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rank Take-over Slide 02">
    <p:spTree>
      <p:nvGrpSpPr>
        <p:cNvPr id="1" name=""/>
        <p:cNvGrpSpPr/>
        <p:nvPr/>
      </p:nvGrpSpPr>
      <p:grpSpPr>
        <a:xfrm>
          <a:off x="0" y="0"/>
          <a:ext cx="0" cy="0"/>
          <a:chOff x="0" y="0"/>
          <a:chExt cx="0" cy="0"/>
        </a:xfrm>
      </p:grpSpPr>
      <p:cxnSp>
        <p:nvCxnSpPr>
          <p:cNvPr id="5" name="Straight Connector 4"/>
          <p:cNvCxnSpPr/>
          <p:nvPr userDrawn="1"/>
        </p:nvCxnSpPr>
        <p:spPr>
          <a:xfrm>
            <a:off x="605741" y="0"/>
            <a:ext cx="0" cy="67818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userDrawn="1"/>
        </p:nvCxnSpPr>
        <p:spPr>
          <a:xfrm>
            <a:off x="599953" y="7620000"/>
            <a:ext cx="0" cy="6096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pic>
        <p:nvPicPr>
          <p:cNvPr id="7" name="Picture 4" descr="C:\Users\Simone\Documents\MILK_Google Drive\_MILK\MediaMark\Elements\Asset 38.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57414" y="7037156"/>
            <a:ext cx="656986" cy="443144"/>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6"/>
          <p:cNvSpPr>
            <a:spLocks noGrp="1"/>
          </p:cNvSpPr>
          <p:nvPr>
            <p:ph type="body" sz="quarter" idx="13" hasCustomPrompt="1"/>
          </p:nvPr>
        </p:nvSpPr>
        <p:spPr>
          <a:xfrm>
            <a:off x="1066800" y="762000"/>
            <a:ext cx="4876800" cy="685800"/>
          </a:xfrm>
        </p:spPr>
        <p:txBody>
          <a:bodyPr>
            <a:noAutofit/>
          </a:bodyPr>
          <a:lstStyle>
            <a:lvl1pPr marL="0" indent="0" algn="l">
              <a:buNone/>
              <a:defRPr sz="3400" b="1">
                <a:solidFill>
                  <a:schemeClr val="tx1">
                    <a:lumMod val="95000"/>
                    <a:lumOff val="5000"/>
                  </a:schemeClr>
                </a:solidFill>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Place for Section Title</a:t>
            </a:r>
          </a:p>
        </p:txBody>
      </p:sp>
    </p:spTree>
    <p:extLst>
      <p:ext uri="{BB962C8B-B14F-4D97-AF65-F5344CB8AC3E}">
        <p14:creationId xmlns:p14="http://schemas.microsoft.com/office/powerpoint/2010/main" val="19228708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rank Take-over Slide 03">
    <p:spTree>
      <p:nvGrpSpPr>
        <p:cNvPr id="1" name=""/>
        <p:cNvGrpSpPr/>
        <p:nvPr/>
      </p:nvGrpSpPr>
      <p:grpSpPr>
        <a:xfrm>
          <a:off x="0" y="0"/>
          <a:ext cx="0" cy="0"/>
          <a:chOff x="0" y="0"/>
          <a:chExt cx="0" cy="0"/>
        </a:xfrm>
      </p:grpSpPr>
      <p:sp>
        <p:nvSpPr>
          <p:cNvPr id="6" name="Rectangle 5"/>
          <p:cNvSpPr/>
          <p:nvPr userDrawn="1"/>
        </p:nvSpPr>
        <p:spPr>
          <a:xfrm>
            <a:off x="0" y="0"/>
            <a:ext cx="1463040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Rectangle 17"/>
          <p:cNvSpPr/>
          <p:nvPr userDrawn="1"/>
        </p:nvSpPr>
        <p:spPr>
          <a:xfrm>
            <a:off x="9067800" y="0"/>
            <a:ext cx="606569" cy="822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7" name="Straight Connector 6"/>
          <p:cNvCxnSpPr/>
          <p:nvPr userDrawn="1"/>
        </p:nvCxnSpPr>
        <p:spPr>
          <a:xfrm>
            <a:off x="605741" y="0"/>
            <a:ext cx="0" cy="67818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599953" y="7620000"/>
            <a:ext cx="0" cy="6096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4" descr="C:\Users\Simone\Documents\MILK_Google Drive\_MILK\MediaMark\Elements\Asset 38.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57414" y="7037156"/>
            <a:ext cx="656986" cy="443144"/>
          </a:xfrm>
          <a:prstGeom prst="rect">
            <a:avLst/>
          </a:prstGeom>
          <a:noFill/>
          <a:extLst>
            <a:ext uri="{909E8E84-426E-40DD-AFC4-6F175D3DCCD1}">
              <a14:hiddenFill xmlns:a14="http://schemas.microsoft.com/office/drawing/2010/main">
                <a:solidFill>
                  <a:srgbClr val="FFFFFF"/>
                </a:solidFill>
              </a14:hiddenFill>
            </a:ext>
          </a:extLst>
        </p:spPr>
      </p:pic>
      <p:sp>
        <p:nvSpPr>
          <p:cNvPr id="16" name="Picture Placeholder 15"/>
          <p:cNvSpPr>
            <a:spLocks noGrp="1"/>
          </p:cNvSpPr>
          <p:nvPr>
            <p:ph type="pic" sz="quarter" idx="10"/>
          </p:nvPr>
        </p:nvSpPr>
        <p:spPr>
          <a:xfrm>
            <a:off x="9674225" y="0"/>
            <a:ext cx="4956175" cy="8229600"/>
          </a:xfrm>
        </p:spPr>
        <p:txBody>
          <a:bodyPr/>
          <a:lstStyle>
            <a:lvl1pPr>
              <a:defRPr>
                <a:solidFill>
                  <a:schemeClr val="bg1"/>
                </a:solidFill>
              </a:defRPr>
            </a:lvl1pPr>
          </a:lstStyle>
          <a:p>
            <a:r>
              <a:rPr lang="en-US"/>
              <a:t>Click icon to add picture</a:t>
            </a:r>
            <a:endParaRPr lang="en-ZA"/>
          </a:p>
        </p:txBody>
      </p:sp>
      <p:sp>
        <p:nvSpPr>
          <p:cNvPr id="20" name="object 30"/>
          <p:cNvSpPr txBox="1">
            <a:spLocks/>
          </p:cNvSpPr>
          <p:nvPr userDrawn="1"/>
        </p:nvSpPr>
        <p:spPr>
          <a:xfrm>
            <a:off x="2590800" y="2438400"/>
            <a:ext cx="4831389" cy="391160"/>
          </a:xfrm>
          <a:prstGeom prst="rect">
            <a:avLst/>
          </a:prstGeom>
        </p:spPr>
        <p:txBody>
          <a:bodyPr vert="horz" wrap="square" lIns="0" tIns="12700" rIns="0" bIns="0" rtlCol="0" anchor="ctr">
            <a:spAutoFit/>
          </a:bodyPr>
          <a:lstStyle>
            <a:lvl1pPr algn="ctr" defTabSz="914400" rtl="0" eaLnBrk="1" latinLnBrk="0" hangingPunct="1">
              <a:spcBef>
                <a:spcPct val="0"/>
              </a:spcBef>
              <a:buNone/>
              <a:defRPr sz="2400" b="1" kern="1200">
                <a:solidFill>
                  <a:schemeClr val="tx1"/>
                </a:solidFill>
                <a:latin typeface="Sofia Pro" pitchFamily="34" charset="0"/>
                <a:ea typeface="+mj-ea"/>
                <a:cs typeface="+mj-cs"/>
              </a:defRPr>
            </a:lvl1pPr>
          </a:lstStyle>
          <a:p>
            <a:pPr marL="12700" algn="r">
              <a:spcBef>
                <a:spcPts val="100"/>
              </a:spcBef>
            </a:pPr>
            <a:r>
              <a:rPr lang="en-ZA" spc="35">
                <a:solidFill>
                  <a:srgbClr val="FFFFFF"/>
                </a:solidFill>
                <a:latin typeface="+mj-lt"/>
              </a:rPr>
              <a:t>Share</a:t>
            </a:r>
            <a:r>
              <a:rPr lang="en-ZA" spc="-5">
                <a:solidFill>
                  <a:srgbClr val="FFFFFF"/>
                </a:solidFill>
                <a:latin typeface="+mj-lt"/>
              </a:rPr>
              <a:t> </a:t>
            </a:r>
            <a:r>
              <a:rPr lang="en-ZA" spc="60">
                <a:solidFill>
                  <a:srgbClr val="FFFFFF"/>
                </a:solidFill>
                <a:latin typeface="+mj-lt"/>
              </a:rPr>
              <a:t>about</a:t>
            </a:r>
            <a:r>
              <a:rPr lang="en-ZA" spc="-45">
                <a:solidFill>
                  <a:srgbClr val="FFFFFF"/>
                </a:solidFill>
                <a:latin typeface="+mj-lt"/>
              </a:rPr>
              <a:t> </a:t>
            </a:r>
            <a:r>
              <a:rPr lang="en-ZA" spc="75">
                <a:solidFill>
                  <a:srgbClr val="FFFFFF"/>
                </a:solidFill>
                <a:latin typeface="+mj-lt"/>
              </a:rPr>
              <a:t>offering</a:t>
            </a:r>
            <a:r>
              <a:rPr lang="en-ZA">
                <a:solidFill>
                  <a:srgbClr val="FFFFFF"/>
                </a:solidFill>
                <a:latin typeface="+mj-lt"/>
              </a:rPr>
              <a:t> </a:t>
            </a:r>
            <a:r>
              <a:rPr lang="en-ZA" spc="40">
                <a:solidFill>
                  <a:srgbClr val="FFFFFF"/>
                </a:solidFill>
                <a:latin typeface="+mj-lt"/>
              </a:rPr>
              <a:t>here</a:t>
            </a:r>
            <a:endParaRPr lang="en-ZA">
              <a:latin typeface="+mj-lt"/>
            </a:endParaRPr>
          </a:p>
        </p:txBody>
      </p:sp>
    </p:spTree>
    <p:extLst>
      <p:ext uri="{BB962C8B-B14F-4D97-AF65-F5344CB8AC3E}">
        <p14:creationId xmlns:p14="http://schemas.microsoft.com/office/powerpoint/2010/main" val="291086859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Brank Take-over Slide 04">
    <p:spTree>
      <p:nvGrpSpPr>
        <p:cNvPr id="1" name=""/>
        <p:cNvGrpSpPr/>
        <p:nvPr/>
      </p:nvGrpSpPr>
      <p:grpSpPr>
        <a:xfrm>
          <a:off x="0" y="0"/>
          <a:ext cx="0" cy="0"/>
          <a:chOff x="0" y="0"/>
          <a:chExt cx="0" cy="0"/>
        </a:xfrm>
      </p:grpSpPr>
      <p:sp>
        <p:nvSpPr>
          <p:cNvPr id="18" name="Rectangle 17"/>
          <p:cNvSpPr/>
          <p:nvPr userDrawn="1"/>
        </p:nvSpPr>
        <p:spPr>
          <a:xfrm>
            <a:off x="9067800" y="0"/>
            <a:ext cx="606569" cy="8229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7" name="Straight Connector 6"/>
          <p:cNvCxnSpPr/>
          <p:nvPr userDrawn="1"/>
        </p:nvCxnSpPr>
        <p:spPr>
          <a:xfrm>
            <a:off x="605741" y="0"/>
            <a:ext cx="0" cy="67818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599953" y="7620000"/>
            <a:ext cx="0" cy="6096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pic>
        <p:nvPicPr>
          <p:cNvPr id="9" name="Picture 4" descr="C:\Users\Simone\Documents\MILK_Google Drive\_MILK\MediaMark\Elements\Asset 38.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57414" y="7037156"/>
            <a:ext cx="656986" cy="443144"/>
          </a:xfrm>
          <a:prstGeom prst="rect">
            <a:avLst/>
          </a:prstGeom>
          <a:noFill/>
          <a:extLst>
            <a:ext uri="{909E8E84-426E-40DD-AFC4-6F175D3DCCD1}">
              <a14:hiddenFill xmlns:a14="http://schemas.microsoft.com/office/drawing/2010/main">
                <a:solidFill>
                  <a:srgbClr val="FFFFFF"/>
                </a:solidFill>
              </a14:hiddenFill>
            </a:ext>
          </a:extLst>
        </p:spPr>
      </p:pic>
      <p:sp>
        <p:nvSpPr>
          <p:cNvPr id="16" name="Picture Placeholder 15"/>
          <p:cNvSpPr>
            <a:spLocks noGrp="1"/>
          </p:cNvSpPr>
          <p:nvPr>
            <p:ph type="pic" sz="quarter" idx="10"/>
          </p:nvPr>
        </p:nvSpPr>
        <p:spPr>
          <a:xfrm>
            <a:off x="9674225" y="0"/>
            <a:ext cx="4956175" cy="8229600"/>
          </a:xfrm>
        </p:spPr>
        <p:txBody>
          <a:bodyPr/>
          <a:lstStyle>
            <a:lvl1pPr>
              <a:defRPr>
                <a:solidFill>
                  <a:schemeClr val="bg1"/>
                </a:solidFill>
              </a:defRPr>
            </a:lvl1pPr>
          </a:lstStyle>
          <a:p>
            <a:r>
              <a:rPr lang="en-US"/>
              <a:t>Click icon to add picture</a:t>
            </a:r>
            <a:endParaRPr lang="en-ZA"/>
          </a:p>
        </p:txBody>
      </p:sp>
      <p:sp>
        <p:nvSpPr>
          <p:cNvPr id="10" name="object 30">
            <a:extLst>
              <a:ext uri="{FF2B5EF4-FFF2-40B4-BE49-F238E27FC236}">
                <a16:creationId xmlns:a16="http://schemas.microsoft.com/office/drawing/2014/main" id="{61369776-B7C1-44D7-691B-0CC9F3E0E2F2}"/>
              </a:ext>
            </a:extLst>
          </p:cNvPr>
          <p:cNvSpPr txBox="1">
            <a:spLocks/>
          </p:cNvSpPr>
          <p:nvPr userDrawn="1"/>
        </p:nvSpPr>
        <p:spPr>
          <a:xfrm>
            <a:off x="2590800" y="2438400"/>
            <a:ext cx="4831389" cy="391160"/>
          </a:xfrm>
          <a:prstGeom prst="rect">
            <a:avLst/>
          </a:prstGeom>
        </p:spPr>
        <p:txBody>
          <a:bodyPr vert="horz" wrap="square" lIns="0" tIns="12700" rIns="0" bIns="0" rtlCol="0" anchor="ctr">
            <a:spAutoFit/>
          </a:bodyPr>
          <a:lstStyle>
            <a:lvl1pPr algn="ctr" defTabSz="914400" rtl="0" eaLnBrk="1" latinLnBrk="0" hangingPunct="1">
              <a:spcBef>
                <a:spcPct val="0"/>
              </a:spcBef>
              <a:buNone/>
              <a:defRPr sz="2400" b="1" kern="1200">
                <a:solidFill>
                  <a:schemeClr val="tx1"/>
                </a:solidFill>
                <a:latin typeface="Sofia Pro" pitchFamily="34" charset="0"/>
                <a:ea typeface="+mj-ea"/>
                <a:cs typeface="+mj-cs"/>
              </a:defRPr>
            </a:lvl1pPr>
          </a:lstStyle>
          <a:p>
            <a:pPr marL="12700" algn="r">
              <a:spcBef>
                <a:spcPts val="100"/>
              </a:spcBef>
            </a:pPr>
            <a:r>
              <a:rPr lang="en-ZA" spc="35">
                <a:solidFill>
                  <a:schemeClr val="tx2"/>
                </a:solidFill>
                <a:latin typeface="+mj-lt"/>
              </a:rPr>
              <a:t>Share</a:t>
            </a:r>
            <a:r>
              <a:rPr lang="en-ZA" spc="-5">
                <a:solidFill>
                  <a:schemeClr val="tx2"/>
                </a:solidFill>
                <a:latin typeface="+mj-lt"/>
              </a:rPr>
              <a:t> </a:t>
            </a:r>
            <a:r>
              <a:rPr lang="en-ZA" spc="60">
                <a:solidFill>
                  <a:schemeClr val="tx2"/>
                </a:solidFill>
                <a:latin typeface="+mj-lt"/>
              </a:rPr>
              <a:t>about</a:t>
            </a:r>
            <a:r>
              <a:rPr lang="en-ZA" spc="-45">
                <a:solidFill>
                  <a:schemeClr val="tx2"/>
                </a:solidFill>
                <a:latin typeface="+mj-lt"/>
              </a:rPr>
              <a:t> </a:t>
            </a:r>
            <a:r>
              <a:rPr lang="en-ZA" spc="75">
                <a:solidFill>
                  <a:schemeClr val="tx2"/>
                </a:solidFill>
                <a:latin typeface="+mj-lt"/>
              </a:rPr>
              <a:t>offering</a:t>
            </a:r>
            <a:r>
              <a:rPr lang="en-ZA">
                <a:solidFill>
                  <a:schemeClr val="tx2"/>
                </a:solidFill>
                <a:latin typeface="+mj-lt"/>
              </a:rPr>
              <a:t> </a:t>
            </a:r>
            <a:r>
              <a:rPr lang="en-ZA" spc="40">
                <a:solidFill>
                  <a:schemeClr val="tx2"/>
                </a:solidFill>
                <a:latin typeface="+mj-lt"/>
              </a:rPr>
              <a:t>here</a:t>
            </a:r>
            <a:endParaRPr lang="en-ZA">
              <a:solidFill>
                <a:schemeClr val="tx2"/>
              </a:solidFill>
              <a:latin typeface="+mj-lt"/>
            </a:endParaRPr>
          </a:p>
        </p:txBody>
      </p:sp>
    </p:spTree>
    <p:extLst>
      <p:ext uri="{BB962C8B-B14F-4D97-AF65-F5344CB8AC3E}">
        <p14:creationId xmlns:p14="http://schemas.microsoft.com/office/powerpoint/2010/main" val="199038484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rank Take-over Slide 05">
    <p:spTree>
      <p:nvGrpSpPr>
        <p:cNvPr id="1" name=""/>
        <p:cNvGrpSpPr/>
        <p:nvPr/>
      </p:nvGrpSpPr>
      <p:grpSpPr>
        <a:xfrm>
          <a:off x="0" y="0"/>
          <a:ext cx="0" cy="0"/>
          <a:chOff x="0" y="0"/>
          <a:chExt cx="0" cy="0"/>
        </a:xfrm>
      </p:grpSpPr>
      <p:sp>
        <p:nvSpPr>
          <p:cNvPr id="6" name="Rectangle 5"/>
          <p:cNvSpPr/>
          <p:nvPr userDrawn="1"/>
        </p:nvSpPr>
        <p:spPr>
          <a:xfrm>
            <a:off x="0" y="-7716"/>
            <a:ext cx="815340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7" name="Straight Connector 6"/>
          <p:cNvCxnSpPr/>
          <p:nvPr userDrawn="1"/>
        </p:nvCxnSpPr>
        <p:spPr>
          <a:xfrm>
            <a:off x="605741" y="0"/>
            <a:ext cx="0" cy="67818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599953" y="7620000"/>
            <a:ext cx="0" cy="6096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descr="C:\Users\Simone\Documents\MILK_Google Drive\_MILK\MediaMark\Elements\Asset 38.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57414" y="7037156"/>
            <a:ext cx="656986" cy="443144"/>
          </a:xfrm>
          <a:prstGeom prst="rect">
            <a:avLst/>
          </a:prstGeom>
          <a:noFill/>
          <a:extLst>
            <a:ext uri="{909E8E84-426E-40DD-AFC4-6F175D3DCCD1}">
              <a14:hiddenFill xmlns:a14="http://schemas.microsoft.com/office/drawing/2010/main">
                <a:solidFill>
                  <a:srgbClr val="FFFFFF"/>
                </a:solidFill>
              </a14:hiddenFill>
            </a:ext>
          </a:extLst>
        </p:spPr>
      </p:pic>
      <p:sp>
        <p:nvSpPr>
          <p:cNvPr id="11" name="Rounded Rectangle 10"/>
          <p:cNvSpPr/>
          <p:nvPr userDrawn="1"/>
        </p:nvSpPr>
        <p:spPr>
          <a:xfrm>
            <a:off x="8153400" y="-7716"/>
            <a:ext cx="606569" cy="8229600"/>
          </a:xfrm>
          <a:prstGeom prst="roundRect">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object 30">
            <a:extLst>
              <a:ext uri="{FF2B5EF4-FFF2-40B4-BE49-F238E27FC236}">
                <a16:creationId xmlns:a16="http://schemas.microsoft.com/office/drawing/2014/main" id="{F030CECA-D1A3-D820-2CCD-36CFC9E5F531}"/>
              </a:ext>
            </a:extLst>
          </p:cNvPr>
          <p:cNvSpPr txBox="1">
            <a:spLocks/>
          </p:cNvSpPr>
          <p:nvPr userDrawn="1"/>
        </p:nvSpPr>
        <p:spPr>
          <a:xfrm>
            <a:off x="9799011" y="2450327"/>
            <a:ext cx="4069389" cy="391160"/>
          </a:xfrm>
          <a:prstGeom prst="rect">
            <a:avLst/>
          </a:prstGeom>
        </p:spPr>
        <p:txBody>
          <a:bodyPr vert="horz" wrap="square" lIns="0" tIns="12700" rIns="0" bIns="0" rtlCol="0" anchor="ctr">
            <a:spAutoFit/>
          </a:bodyPr>
          <a:lstStyle>
            <a:lvl1pPr algn="ctr" defTabSz="914400" rtl="0" eaLnBrk="1" latinLnBrk="0" hangingPunct="1">
              <a:spcBef>
                <a:spcPct val="0"/>
              </a:spcBef>
              <a:buNone/>
              <a:defRPr sz="2400" b="1" kern="1200">
                <a:solidFill>
                  <a:schemeClr val="tx1"/>
                </a:solidFill>
                <a:latin typeface="Sofia Pro" pitchFamily="34" charset="0"/>
                <a:ea typeface="+mj-ea"/>
                <a:cs typeface="+mj-cs"/>
              </a:defRPr>
            </a:lvl1pPr>
          </a:lstStyle>
          <a:p>
            <a:pPr marL="12700" algn="l">
              <a:spcBef>
                <a:spcPts val="100"/>
              </a:spcBef>
            </a:pPr>
            <a:r>
              <a:rPr lang="en-ZA" spc="35">
                <a:solidFill>
                  <a:schemeClr val="tx2"/>
                </a:solidFill>
                <a:latin typeface="+mj-lt"/>
              </a:rPr>
              <a:t>Share</a:t>
            </a:r>
            <a:r>
              <a:rPr lang="en-ZA" spc="-5">
                <a:solidFill>
                  <a:schemeClr val="tx2"/>
                </a:solidFill>
                <a:latin typeface="+mj-lt"/>
              </a:rPr>
              <a:t> </a:t>
            </a:r>
            <a:r>
              <a:rPr lang="en-ZA" spc="60">
                <a:solidFill>
                  <a:schemeClr val="tx2"/>
                </a:solidFill>
                <a:latin typeface="+mj-lt"/>
              </a:rPr>
              <a:t>about</a:t>
            </a:r>
            <a:r>
              <a:rPr lang="en-ZA" spc="-45">
                <a:solidFill>
                  <a:schemeClr val="tx2"/>
                </a:solidFill>
                <a:latin typeface="+mj-lt"/>
              </a:rPr>
              <a:t> </a:t>
            </a:r>
            <a:r>
              <a:rPr lang="en-ZA" spc="75">
                <a:solidFill>
                  <a:schemeClr val="tx2"/>
                </a:solidFill>
                <a:latin typeface="+mj-lt"/>
              </a:rPr>
              <a:t>offering</a:t>
            </a:r>
            <a:r>
              <a:rPr lang="en-ZA">
                <a:solidFill>
                  <a:schemeClr val="tx2"/>
                </a:solidFill>
                <a:latin typeface="+mj-lt"/>
              </a:rPr>
              <a:t> </a:t>
            </a:r>
            <a:r>
              <a:rPr lang="en-ZA" spc="40">
                <a:solidFill>
                  <a:schemeClr val="tx2"/>
                </a:solidFill>
                <a:latin typeface="+mj-lt"/>
              </a:rPr>
              <a:t>here</a:t>
            </a:r>
            <a:endParaRPr lang="en-ZA">
              <a:solidFill>
                <a:schemeClr val="tx2"/>
              </a:solidFill>
              <a:latin typeface="+mj-lt"/>
            </a:endParaRPr>
          </a:p>
        </p:txBody>
      </p:sp>
    </p:spTree>
    <p:extLst>
      <p:ext uri="{BB962C8B-B14F-4D97-AF65-F5344CB8AC3E}">
        <p14:creationId xmlns:p14="http://schemas.microsoft.com/office/powerpoint/2010/main" val="47830568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hank You Slide 01">
    <p:spTree>
      <p:nvGrpSpPr>
        <p:cNvPr id="1" name=""/>
        <p:cNvGrpSpPr/>
        <p:nvPr/>
      </p:nvGrpSpPr>
      <p:grpSpPr>
        <a:xfrm>
          <a:off x="0" y="0"/>
          <a:ext cx="0" cy="0"/>
          <a:chOff x="0" y="0"/>
          <a:chExt cx="0" cy="0"/>
        </a:xfrm>
      </p:grpSpPr>
      <p:pic>
        <p:nvPicPr>
          <p:cNvPr id="6" name="Picture 3" descr="Z:\Mediamark\4154 MM PPT Presentation\Exports ST2\Elements\Asset 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004175" y="0"/>
            <a:ext cx="6626225" cy="56007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Z:\Mediamark\4154 MM PPT Presentation\Exports ST2\Elements\Asset 1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335893" y="6856895"/>
            <a:ext cx="4718050" cy="790575"/>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p:cNvCxnSpPr/>
          <p:nvPr userDrawn="1"/>
        </p:nvCxnSpPr>
        <p:spPr>
          <a:xfrm>
            <a:off x="4556213"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0" name="Rounded Rectangle 9"/>
          <p:cNvSpPr/>
          <p:nvPr userDrawn="1"/>
        </p:nvSpPr>
        <p:spPr>
          <a:xfrm rot="5400000">
            <a:off x="5849604"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Rectangle 10"/>
          <p:cNvSpPr/>
          <p:nvPr userDrawn="1"/>
        </p:nvSpPr>
        <p:spPr>
          <a:xfrm>
            <a:off x="3637153" y="0"/>
            <a:ext cx="91906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Picture Placeholder 13"/>
          <p:cNvSpPr>
            <a:spLocks noGrp="1"/>
          </p:cNvSpPr>
          <p:nvPr>
            <p:ph type="pic" sz="quarter" idx="10"/>
          </p:nvPr>
        </p:nvSpPr>
        <p:spPr>
          <a:xfrm>
            <a:off x="0" y="0"/>
            <a:ext cx="3636963" cy="8229600"/>
          </a:xfrm>
        </p:spPr>
        <p:txBody>
          <a:bodyPr/>
          <a:lstStyle/>
          <a:p>
            <a:r>
              <a:rPr lang="en-US"/>
              <a:t>Click icon to add picture</a:t>
            </a:r>
            <a:endParaRPr lang="en-ZA"/>
          </a:p>
        </p:txBody>
      </p:sp>
      <p:sp>
        <p:nvSpPr>
          <p:cNvPr id="12" name="object 30">
            <a:extLst>
              <a:ext uri="{FF2B5EF4-FFF2-40B4-BE49-F238E27FC236}">
                <a16:creationId xmlns:a16="http://schemas.microsoft.com/office/drawing/2014/main" id="{1121045A-4F03-7C6F-40AF-6603DD049E67}"/>
              </a:ext>
            </a:extLst>
          </p:cNvPr>
          <p:cNvSpPr txBox="1">
            <a:spLocks/>
          </p:cNvSpPr>
          <p:nvPr userDrawn="1"/>
        </p:nvSpPr>
        <p:spPr>
          <a:xfrm>
            <a:off x="5279223" y="5559929"/>
            <a:ext cx="4831389" cy="536044"/>
          </a:xfrm>
          <a:prstGeom prst="rect">
            <a:avLst/>
          </a:prstGeom>
        </p:spPr>
        <p:txBody>
          <a:bodyPr vert="horz" wrap="square" lIns="0" tIns="12700" rIns="0" bIns="0" rtlCol="0" anchor="ctr">
            <a:spAutoFit/>
          </a:bodyPr>
          <a:lstStyle>
            <a:lvl1pPr algn="ctr" defTabSz="914400" rtl="0" eaLnBrk="1" latinLnBrk="0" hangingPunct="1">
              <a:spcBef>
                <a:spcPct val="0"/>
              </a:spcBef>
              <a:buNone/>
              <a:defRPr sz="2400" b="1" kern="1200">
                <a:solidFill>
                  <a:schemeClr val="tx1"/>
                </a:solidFill>
                <a:latin typeface="Sofia Pro" pitchFamily="34" charset="0"/>
                <a:ea typeface="+mj-ea"/>
                <a:cs typeface="+mj-cs"/>
              </a:defRPr>
            </a:lvl1pPr>
          </a:lstStyle>
          <a:p>
            <a:pPr marL="12700" algn="l">
              <a:spcBef>
                <a:spcPts val="100"/>
              </a:spcBef>
            </a:pPr>
            <a:r>
              <a:rPr lang="en-ZA" sz="3400" spc="35">
                <a:solidFill>
                  <a:schemeClr val="tx2"/>
                </a:solidFill>
                <a:latin typeface="+mj-lt"/>
              </a:rPr>
              <a:t>THANK YOU</a:t>
            </a:r>
            <a:endParaRPr lang="en-ZA" sz="3400">
              <a:solidFill>
                <a:schemeClr val="tx2"/>
              </a:solidFill>
              <a:latin typeface="+mj-lt"/>
            </a:endParaRPr>
          </a:p>
        </p:txBody>
      </p:sp>
    </p:spTree>
    <p:extLst>
      <p:ext uri="{BB962C8B-B14F-4D97-AF65-F5344CB8AC3E}">
        <p14:creationId xmlns:p14="http://schemas.microsoft.com/office/powerpoint/2010/main" val="399395183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hank You Slide 02">
    <p:spTree>
      <p:nvGrpSpPr>
        <p:cNvPr id="1" name=""/>
        <p:cNvGrpSpPr/>
        <p:nvPr/>
      </p:nvGrpSpPr>
      <p:grpSpPr>
        <a:xfrm>
          <a:off x="0" y="0"/>
          <a:ext cx="0" cy="0"/>
          <a:chOff x="0" y="0"/>
          <a:chExt cx="0" cy="0"/>
        </a:xfrm>
      </p:grpSpPr>
      <p:sp>
        <p:nvSpPr>
          <p:cNvPr id="4" name="Rounded Rectangle 3"/>
          <p:cNvSpPr/>
          <p:nvPr userDrawn="1"/>
        </p:nvSpPr>
        <p:spPr>
          <a:xfrm>
            <a:off x="0" y="-12778"/>
            <a:ext cx="14631018" cy="3822383"/>
          </a:xfrm>
          <a:prstGeom prst="roundRect">
            <a:avLst>
              <a:gd name="adj" fmla="val 0"/>
            </a:avLst>
          </a:prstGeom>
          <a:gradFill flip="none" rotWithShape="1">
            <a:gsLst>
              <a:gs pos="0">
                <a:srgbClr val="F2663C"/>
              </a:gs>
              <a:gs pos="100000">
                <a:srgbClr val="EE255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Rounded Rectangle 4"/>
          <p:cNvSpPr/>
          <p:nvPr userDrawn="1"/>
        </p:nvSpPr>
        <p:spPr>
          <a:xfrm>
            <a:off x="0" y="0"/>
            <a:ext cx="14631018" cy="3822383"/>
          </a:xfrm>
          <a:prstGeom prst="roundRect">
            <a:avLst>
              <a:gd name="adj" fmla="val 0"/>
            </a:avLst>
          </a:prstGeom>
          <a:gradFill flip="none" rotWithShape="1">
            <a:gsLst>
              <a:gs pos="0">
                <a:srgbClr val="F2663C"/>
              </a:gs>
              <a:gs pos="100000">
                <a:srgbClr val="EE255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Rectangle 5"/>
          <p:cNvSpPr/>
          <p:nvPr userDrawn="1"/>
        </p:nvSpPr>
        <p:spPr>
          <a:xfrm>
            <a:off x="0" y="3809606"/>
            <a:ext cx="14628494" cy="4419992"/>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7" name="Group 6"/>
          <p:cNvGrpSpPr/>
          <p:nvPr userDrawn="1"/>
        </p:nvGrpSpPr>
        <p:grpSpPr>
          <a:xfrm>
            <a:off x="1627825" y="1752645"/>
            <a:ext cx="11368440" cy="6476955"/>
            <a:chOff x="1627825" y="1752645"/>
            <a:chExt cx="11368440" cy="6476955"/>
          </a:xfrm>
        </p:grpSpPr>
        <p:sp>
          <p:nvSpPr>
            <p:cNvPr id="8" name="Rounded Rectangle 7"/>
            <p:cNvSpPr/>
            <p:nvPr/>
          </p:nvSpPr>
          <p:spPr>
            <a:xfrm>
              <a:off x="1632361" y="1752645"/>
              <a:ext cx="11363904" cy="6476955"/>
            </a:xfrm>
            <a:prstGeom prst="roundRect">
              <a:avLst>
                <a:gd name="adj" fmla="val 0"/>
              </a:avLst>
            </a:prstGeom>
            <a:solidFill>
              <a:schemeClr val="bg1"/>
            </a:solidFill>
            <a:ln>
              <a:noFill/>
            </a:ln>
            <a:effectLst>
              <a:outerShdw blurRad="876300" dist="266700" dir="11820000" algn="r"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object 2"/>
            <p:cNvSpPr txBox="1"/>
            <p:nvPr/>
          </p:nvSpPr>
          <p:spPr>
            <a:xfrm>
              <a:off x="2301445" y="3015086"/>
              <a:ext cx="4401185" cy="487313"/>
            </a:xfrm>
            <a:prstGeom prst="rect">
              <a:avLst/>
            </a:prstGeom>
          </p:spPr>
          <p:txBody>
            <a:bodyPr vert="horz" wrap="square" lIns="0" tIns="12700" rIns="0" bIns="0" rtlCol="0" anchor="b">
              <a:spAutoFit/>
            </a:bodyPr>
            <a:lstStyle/>
            <a:p>
              <a:pPr marL="12700">
                <a:lnSpc>
                  <a:spcPts val="3740"/>
                </a:lnSpc>
                <a:spcBef>
                  <a:spcPts val="100"/>
                </a:spcBef>
              </a:pPr>
              <a:r>
                <a:rPr lang="en-US" sz="3400" b="1" spc="-145">
                  <a:solidFill>
                    <a:srgbClr val="1A1A1A"/>
                  </a:solidFill>
                  <a:latin typeface="+mj-lt"/>
                  <a:cs typeface="Arial"/>
                </a:rPr>
                <a:t>THANK YOU</a:t>
              </a:r>
              <a:endParaRPr sz="3400">
                <a:latin typeface="+mj-lt"/>
                <a:cs typeface="Arial"/>
              </a:endParaRPr>
            </a:p>
          </p:txBody>
        </p:sp>
        <p:pic>
          <p:nvPicPr>
            <p:cNvPr id="10" name="Picture 2" descr="Z:\Mediamark\4154 MM PPT Presentation\Exports ST2\Elements\Asset 1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7505" y="4201541"/>
              <a:ext cx="4718050" cy="790575"/>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Connector 10"/>
            <p:cNvCxnSpPr/>
            <p:nvPr/>
          </p:nvCxnSpPr>
          <p:spPr>
            <a:xfrm>
              <a:off x="1627825" y="3809606"/>
              <a:ext cx="1136844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2" name="Rounded Rectangle 11"/>
            <p:cNvSpPr/>
            <p:nvPr/>
          </p:nvSpPr>
          <p:spPr>
            <a:xfrm rot="5400000">
              <a:off x="2921216" y="3223501"/>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pic>
        <p:nvPicPr>
          <p:cNvPr id="13" name="Picture 2" descr="C:\Users\Simone\Documents\MILK_Google Drive\_MILK\MediaMark\Elements\Asset 2.pn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r="-218" b="-251"/>
          <a:stretch/>
        </p:blipFill>
        <p:spPr bwMode="auto">
          <a:xfrm>
            <a:off x="8812151" y="5319787"/>
            <a:ext cx="7174609" cy="7177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1884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500" fill="hold"/>
                                        <p:tgtEl>
                                          <p:spTgt spid="7"/>
                                        </p:tgtEl>
                                        <p:attrNameLst>
                                          <p:attrName>ppt_x</p:attrName>
                                        </p:attrNameLst>
                                      </p:cBhvr>
                                      <p:tavLst>
                                        <p:tav tm="0">
                                          <p:val>
                                            <p:strVal val="#ppt_x"/>
                                          </p:val>
                                        </p:tav>
                                        <p:tav tm="100000">
                                          <p:val>
                                            <p:strVal val="#ppt_x"/>
                                          </p:val>
                                        </p:tav>
                                      </p:tavLst>
                                    </p:anim>
                                    <p:anim calcmode="lin" valueType="num">
                                      <p:cBhvr additive="base">
                                        <p:cTn id="8" dur="1500" fill="hold"/>
                                        <p:tgtEl>
                                          <p:spTgt spid="7"/>
                                        </p:tgtEl>
                                        <p:attrNameLst>
                                          <p:attrName>ppt_y</p:attrName>
                                        </p:attrNameLst>
                                      </p:cBhvr>
                                      <p:tavLst>
                                        <p:tav tm="0">
                                          <p:val>
                                            <p:strVal val="1+#ppt_h/2"/>
                                          </p:val>
                                        </p:tav>
                                        <p:tav tm="100000">
                                          <p:val>
                                            <p:strVal val="#ppt_y"/>
                                          </p:val>
                                        </p:tav>
                                      </p:tavLst>
                                    </p:anim>
                                  </p:childTnLst>
                                </p:cTn>
                              </p:par>
                              <p:par>
                                <p:cTn id="9" presetID="8" presetClass="emph" presetSubtype="0" fill="hold" nodeType="withEffect">
                                  <p:stCondLst>
                                    <p:cond delay="0"/>
                                  </p:stCondLst>
                                  <p:childTnLst>
                                    <p:animRot by="21600000">
                                      <p:cBhvr>
                                        <p:cTn id="10" dur="15000" fill="hold"/>
                                        <p:tgtEl>
                                          <p:spTgt spid="13"/>
                                        </p:tgtEl>
                                        <p:attrNameLst>
                                          <p:attrName>r</p:attrName>
                                        </p:attrNameLst>
                                      </p:cBhvr>
                                    </p:animRot>
                                  </p:childTnLst>
                                </p:cTn>
                              </p:par>
                              <p:par>
                                <p:cTn id="11" presetID="1" presetClass="emph" presetSubtype="2" fill="hold" nodeType="withEffect">
                                  <p:stCondLst>
                                    <p:cond delay="1500"/>
                                  </p:stCondLst>
                                  <p:childTnLst>
                                    <p:animClr clrSpc="rgb" dir="cw">
                                      <p:cBhvr>
                                        <p:cTn id="12" dur="1500" fill="hold"/>
                                        <p:tgtEl>
                                          <p:spTgt spid="4"/>
                                        </p:tgtEl>
                                        <p:attrNameLst>
                                          <p:attrName>fillcolor</p:attrName>
                                        </p:attrNameLst>
                                      </p:cBhvr>
                                      <p:to>
                                        <a:srgbClr val="EE255E"/>
                                      </p:to>
                                    </p:animClr>
                                    <p:set>
                                      <p:cBhvr>
                                        <p:cTn id="13" dur="1500" fill="hold"/>
                                        <p:tgtEl>
                                          <p:spTgt spid="4"/>
                                        </p:tgtEl>
                                        <p:attrNameLst>
                                          <p:attrName>fill.type</p:attrName>
                                        </p:attrNameLst>
                                      </p:cBhvr>
                                      <p:to>
                                        <p:strVal val="solid"/>
                                      </p:to>
                                    </p:set>
                                    <p:set>
                                      <p:cBhvr>
                                        <p:cTn id="14" dur="1500" fill="hold"/>
                                        <p:tgtEl>
                                          <p:spTgt spid="4"/>
                                        </p:tgtEl>
                                        <p:attrNameLst>
                                          <p:attrName>fill.on</p:attrName>
                                        </p:attrNameLst>
                                      </p:cBhvr>
                                      <p:to>
                                        <p:strVal val="true"/>
                                      </p:to>
                                    </p:set>
                                  </p:childTnLst>
                                </p:cTn>
                              </p:par>
                              <p:par>
                                <p:cTn id="15" presetID="1" presetClass="emph" presetSubtype="2" fill="hold" nodeType="withEffect">
                                  <p:stCondLst>
                                    <p:cond delay="3000"/>
                                  </p:stCondLst>
                                  <p:childTnLst>
                                    <p:animClr clrSpc="rgb" dir="cw">
                                      <p:cBhvr>
                                        <p:cTn id="16" dur="1500" fill="hold"/>
                                        <p:tgtEl>
                                          <p:spTgt spid="4"/>
                                        </p:tgtEl>
                                        <p:attrNameLst>
                                          <p:attrName>fillcolor</p:attrName>
                                        </p:attrNameLst>
                                      </p:cBhvr>
                                      <p:to>
                                        <a:srgbClr val="F2663C"/>
                                      </p:to>
                                    </p:animClr>
                                    <p:set>
                                      <p:cBhvr>
                                        <p:cTn id="17" dur="1500" fill="hold"/>
                                        <p:tgtEl>
                                          <p:spTgt spid="4"/>
                                        </p:tgtEl>
                                        <p:attrNameLst>
                                          <p:attrName>fill.type</p:attrName>
                                        </p:attrNameLst>
                                      </p:cBhvr>
                                      <p:to>
                                        <p:strVal val="solid"/>
                                      </p:to>
                                    </p:set>
                                    <p:set>
                                      <p:cBhvr>
                                        <p:cTn id="18" dur="1500" fill="hold"/>
                                        <p:tgtEl>
                                          <p:spTgt spid="4"/>
                                        </p:tgtEl>
                                        <p:attrNameLst>
                                          <p:attrName>fill.on</p:attrName>
                                        </p:attrNameLst>
                                      </p:cBhvr>
                                      <p:to>
                                        <p:strVal val="true"/>
                                      </p:to>
                                    </p:set>
                                  </p:childTnLst>
                                </p:cTn>
                              </p:par>
                              <p:par>
                                <p:cTn id="19" presetID="1" presetClass="emph" presetSubtype="2" fill="hold" nodeType="withEffect">
                                  <p:stCondLst>
                                    <p:cond delay="4500"/>
                                  </p:stCondLst>
                                  <p:childTnLst>
                                    <p:animClr clrSpc="rgb" dir="cw">
                                      <p:cBhvr>
                                        <p:cTn id="20" dur="1500" fill="hold"/>
                                        <p:tgtEl>
                                          <p:spTgt spid="4"/>
                                        </p:tgtEl>
                                        <p:attrNameLst>
                                          <p:attrName>fillcolor</p:attrName>
                                        </p:attrNameLst>
                                      </p:cBhvr>
                                      <p:to>
                                        <a:schemeClr val="accent2"/>
                                      </p:to>
                                    </p:animClr>
                                    <p:set>
                                      <p:cBhvr>
                                        <p:cTn id="21" dur="1500" fill="hold"/>
                                        <p:tgtEl>
                                          <p:spTgt spid="4"/>
                                        </p:tgtEl>
                                        <p:attrNameLst>
                                          <p:attrName>fill.type</p:attrName>
                                        </p:attrNameLst>
                                      </p:cBhvr>
                                      <p:to>
                                        <p:strVal val="solid"/>
                                      </p:to>
                                    </p:set>
                                    <p:set>
                                      <p:cBhvr>
                                        <p:cTn id="22" dur="1500" fill="hold"/>
                                        <p:tgtEl>
                                          <p:spTgt spid="4"/>
                                        </p:tgtEl>
                                        <p:attrNameLst>
                                          <p:attrName>fill.on</p:attrName>
                                        </p:attrNameLst>
                                      </p:cBhvr>
                                      <p:to>
                                        <p:strVal val="true"/>
                                      </p:to>
                                    </p:set>
                                  </p:childTnLst>
                                </p:cTn>
                              </p:par>
                              <p:par>
                                <p:cTn id="23" presetID="10" presetClass="entr" presetSubtype="0" fill="hold" grpId="0" nodeType="withEffect">
                                  <p:stCondLst>
                                    <p:cond delay="610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9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6" name="Picture 15" descr="A picture containing text, person, worktable&#10;&#10;Description automatically generated">
            <a:extLst>
              <a:ext uri="{FF2B5EF4-FFF2-40B4-BE49-F238E27FC236}">
                <a16:creationId xmlns:a16="http://schemas.microsoft.com/office/drawing/2014/main" id="{36F1A629-0F96-446F-BCE1-68957F46564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22" y="0"/>
            <a:ext cx="14627557" cy="8229600"/>
          </a:xfrm>
          <a:prstGeom prst="rect">
            <a:avLst/>
          </a:prstGeom>
        </p:spPr>
      </p:pic>
      <p:sp>
        <p:nvSpPr>
          <p:cNvPr id="2" name="Title 1">
            <a:extLst>
              <a:ext uri="{FF2B5EF4-FFF2-40B4-BE49-F238E27FC236}">
                <a16:creationId xmlns:a16="http://schemas.microsoft.com/office/drawing/2014/main" id="{D36AA819-21AA-4EF5-9408-43F3EAF3DB56}"/>
              </a:ext>
            </a:extLst>
          </p:cNvPr>
          <p:cNvSpPr>
            <a:spLocks noGrp="1"/>
          </p:cNvSpPr>
          <p:nvPr>
            <p:ph type="ctrTitle"/>
          </p:nvPr>
        </p:nvSpPr>
        <p:spPr>
          <a:xfrm>
            <a:off x="1828800" y="2606041"/>
            <a:ext cx="10972800" cy="1207770"/>
          </a:xfrm>
        </p:spPr>
        <p:txBody>
          <a:bodyPr anchor="b">
            <a:normAutofit/>
          </a:bodyPr>
          <a:lstStyle>
            <a:lvl1pPr algn="ctr">
              <a:defRPr sz="4320" b="1">
                <a:solidFill>
                  <a:schemeClr val="bg1"/>
                </a:solidFill>
                <a:latin typeface="Arial Black" panose="020B0A04020102020204" pitchFamily="34" charset="0"/>
              </a:defRPr>
            </a:lvl1pPr>
          </a:lstStyle>
          <a:p>
            <a:r>
              <a:rPr lang="en-US"/>
              <a:t>Click to edit Master title style</a:t>
            </a:r>
            <a:endParaRPr lang="en-ZA"/>
          </a:p>
        </p:txBody>
      </p:sp>
      <p:sp>
        <p:nvSpPr>
          <p:cNvPr id="3" name="Subtitle 2">
            <a:extLst>
              <a:ext uri="{FF2B5EF4-FFF2-40B4-BE49-F238E27FC236}">
                <a16:creationId xmlns:a16="http://schemas.microsoft.com/office/drawing/2014/main" id="{A7B17171-D0C3-4007-820B-031C20285855}"/>
              </a:ext>
            </a:extLst>
          </p:cNvPr>
          <p:cNvSpPr>
            <a:spLocks noGrp="1"/>
          </p:cNvSpPr>
          <p:nvPr>
            <p:ph type="subTitle" idx="1"/>
          </p:nvPr>
        </p:nvSpPr>
        <p:spPr>
          <a:xfrm>
            <a:off x="1828800" y="5101590"/>
            <a:ext cx="10972800" cy="572916"/>
          </a:xfrm>
        </p:spPr>
        <p:txBody>
          <a:bodyPr/>
          <a:lstStyle>
            <a:lvl1pPr marL="0" indent="0" algn="ctr">
              <a:buNone/>
              <a:defRPr sz="2880">
                <a:solidFill>
                  <a:schemeClr val="bg1"/>
                </a:solidFill>
              </a:defRPr>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en-US"/>
              <a:t>Click to edit Master subtitle style</a:t>
            </a:r>
            <a:endParaRPr lang="en-ZA"/>
          </a:p>
        </p:txBody>
      </p:sp>
      <p:sp>
        <p:nvSpPr>
          <p:cNvPr id="4" name="Date Placeholder 3">
            <a:extLst>
              <a:ext uri="{FF2B5EF4-FFF2-40B4-BE49-F238E27FC236}">
                <a16:creationId xmlns:a16="http://schemas.microsoft.com/office/drawing/2014/main" id="{BCEC421F-2E72-4A6E-A097-3D861819BC60}"/>
              </a:ext>
            </a:extLst>
          </p:cNvPr>
          <p:cNvSpPr>
            <a:spLocks noGrp="1"/>
          </p:cNvSpPr>
          <p:nvPr>
            <p:ph type="dt" sz="half" idx="10"/>
          </p:nvPr>
        </p:nvSpPr>
        <p:spPr/>
        <p:txBody>
          <a:bodyPr/>
          <a:lstStyle/>
          <a:p>
            <a:fld id="{E49E704F-9F34-49F8-B87D-ED102A5BB88C}" type="datetimeFigureOut">
              <a:rPr lang="en-ZA" smtClean="0"/>
              <a:t>2023/03/02</a:t>
            </a:fld>
            <a:endParaRPr lang="en-ZA"/>
          </a:p>
        </p:txBody>
      </p:sp>
      <p:sp>
        <p:nvSpPr>
          <p:cNvPr id="5" name="Footer Placeholder 4">
            <a:extLst>
              <a:ext uri="{FF2B5EF4-FFF2-40B4-BE49-F238E27FC236}">
                <a16:creationId xmlns:a16="http://schemas.microsoft.com/office/drawing/2014/main" id="{64EC621B-50D5-49C3-8CC7-73C3B5669150}"/>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6499CF04-540B-4DD4-94FA-37BE6B1DA041}"/>
              </a:ext>
            </a:extLst>
          </p:cNvPr>
          <p:cNvSpPr>
            <a:spLocks noGrp="1"/>
          </p:cNvSpPr>
          <p:nvPr>
            <p:ph type="sldNum" sz="quarter" idx="12"/>
          </p:nvPr>
        </p:nvSpPr>
        <p:spPr/>
        <p:txBody>
          <a:bodyPr/>
          <a:lstStyle/>
          <a:p>
            <a:fld id="{28698743-8437-4122-8AB9-92A10CDF5699}" type="slidenum">
              <a:rPr lang="en-ZA" smtClean="0"/>
              <a:t>‹#›</a:t>
            </a:fld>
            <a:endParaRPr lang="en-ZA"/>
          </a:p>
        </p:txBody>
      </p:sp>
      <p:pic>
        <p:nvPicPr>
          <p:cNvPr id="11" name="Picture 10">
            <a:extLst>
              <a:ext uri="{FF2B5EF4-FFF2-40B4-BE49-F238E27FC236}">
                <a16:creationId xmlns:a16="http://schemas.microsoft.com/office/drawing/2014/main" id="{F7AC47EA-5564-4041-A6EE-EA272442861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572" y="7766187"/>
            <a:ext cx="14773052" cy="523555"/>
          </a:xfrm>
          <a:prstGeom prst="rect">
            <a:avLst/>
          </a:prstGeom>
        </p:spPr>
      </p:pic>
      <p:pic>
        <p:nvPicPr>
          <p:cNvPr id="8" name="Picture 7">
            <a:extLst>
              <a:ext uri="{FF2B5EF4-FFF2-40B4-BE49-F238E27FC236}">
                <a16:creationId xmlns:a16="http://schemas.microsoft.com/office/drawing/2014/main" id="{E5D360F5-1C4A-48CA-A129-9E89A8D81E8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4762" y="0"/>
            <a:ext cx="5014382" cy="2201436"/>
          </a:xfrm>
          <a:prstGeom prst="rect">
            <a:avLst/>
          </a:prstGeom>
        </p:spPr>
      </p:pic>
    </p:spTree>
    <p:extLst>
      <p:ext uri="{BB962C8B-B14F-4D97-AF65-F5344CB8AC3E}">
        <p14:creationId xmlns:p14="http://schemas.microsoft.com/office/powerpoint/2010/main" val="372922633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AD007CC-073A-478B-A8B2-595C3A170B4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572" y="7766187"/>
            <a:ext cx="14773052" cy="523555"/>
          </a:xfrm>
          <a:prstGeom prst="rect">
            <a:avLst/>
          </a:prstGeom>
        </p:spPr>
      </p:pic>
      <p:sp>
        <p:nvSpPr>
          <p:cNvPr id="7" name="Title 1">
            <a:extLst>
              <a:ext uri="{FF2B5EF4-FFF2-40B4-BE49-F238E27FC236}">
                <a16:creationId xmlns:a16="http://schemas.microsoft.com/office/drawing/2014/main" id="{234053D3-F856-44F1-98C8-F2FECE3F9E08}"/>
              </a:ext>
            </a:extLst>
          </p:cNvPr>
          <p:cNvSpPr>
            <a:spLocks noGrp="1"/>
          </p:cNvSpPr>
          <p:nvPr>
            <p:ph type="ctrTitle"/>
          </p:nvPr>
        </p:nvSpPr>
        <p:spPr>
          <a:xfrm>
            <a:off x="1828800" y="2606041"/>
            <a:ext cx="10972800" cy="1207770"/>
          </a:xfrm>
        </p:spPr>
        <p:txBody>
          <a:bodyPr anchor="b">
            <a:normAutofit/>
          </a:bodyPr>
          <a:lstStyle>
            <a:lvl1pPr algn="ctr">
              <a:defRPr sz="4320" b="1">
                <a:solidFill>
                  <a:srgbClr val="00AEEF"/>
                </a:solidFill>
                <a:latin typeface="Arial Black" panose="020B0A04020102020204" pitchFamily="34" charset="0"/>
              </a:defRPr>
            </a:lvl1pPr>
          </a:lstStyle>
          <a:p>
            <a:r>
              <a:rPr lang="en-US"/>
              <a:t>Click to edit Master title style</a:t>
            </a:r>
            <a:endParaRPr lang="en-ZA"/>
          </a:p>
        </p:txBody>
      </p:sp>
      <p:sp>
        <p:nvSpPr>
          <p:cNvPr id="8" name="Subtitle 2">
            <a:extLst>
              <a:ext uri="{FF2B5EF4-FFF2-40B4-BE49-F238E27FC236}">
                <a16:creationId xmlns:a16="http://schemas.microsoft.com/office/drawing/2014/main" id="{5DD25FCE-93E9-4B00-9027-838823B99D37}"/>
              </a:ext>
            </a:extLst>
          </p:cNvPr>
          <p:cNvSpPr>
            <a:spLocks noGrp="1"/>
          </p:cNvSpPr>
          <p:nvPr>
            <p:ph type="subTitle" idx="1"/>
          </p:nvPr>
        </p:nvSpPr>
        <p:spPr>
          <a:xfrm>
            <a:off x="1828800" y="5101590"/>
            <a:ext cx="10972800" cy="572916"/>
          </a:xfrm>
        </p:spPr>
        <p:txBody>
          <a:bodyPr/>
          <a:lstStyle>
            <a:lvl1pPr marL="0" indent="0" algn="ctr">
              <a:buNone/>
              <a:defRPr sz="2880">
                <a:solidFill>
                  <a:srgbClr val="00AEEF"/>
                </a:solidFill>
              </a:defRPr>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en-US"/>
              <a:t>Click to edit Master subtitle style</a:t>
            </a:r>
            <a:endParaRPr lang="en-ZA"/>
          </a:p>
        </p:txBody>
      </p:sp>
      <p:pic>
        <p:nvPicPr>
          <p:cNvPr id="9" name="Picture 8" descr="Shape&#10;&#10;Description automatically generated with medium confidence">
            <a:extLst>
              <a:ext uri="{FF2B5EF4-FFF2-40B4-BE49-F238E27FC236}">
                <a16:creationId xmlns:a16="http://schemas.microsoft.com/office/drawing/2014/main" id="{C7C28020-29E5-4FCE-9A66-FD0DD8FC884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928884" y="-366004"/>
            <a:ext cx="4890260" cy="3356629"/>
          </a:xfrm>
          <a:prstGeom prst="rect">
            <a:avLst/>
          </a:prstGeom>
        </p:spPr>
      </p:pic>
    </p:spTree>
    <p:extLst>
      <p:ext uri="{BB962C8B-B14F-4D97-AF65-F5344CB8AC3E}">
        <p14:creationId xmlns:p14="http://schemas.microsoft.com/office/powerpoint/2010/main" val="291560450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A8C70B1E-4C25-4195-858F-0F70A2409B53}"/>
              </a:ext>
            </a:extLst>
          </p:cNvPr>
          <p:cNvSpPr>
            <a:spLocks noGrp="1"/>
          </p:cNvSpPr>
          <p:nvPr>
            <p:ph type="dt" sz="half" idx="10"/>
          </p:nvPr>
        </p:nvSpPr>
        <p:spPr/>
        <p:txBody>
          <a:bodyPr/>
          <a:lstStyle/>
          <a:p>
            <a:fld id="{E49E704F-9F34-49F8-B87D-ED102A5BB88C}" type="datetimeFigureOut">
              <a:rPr lang="en-ZA" smtClean="0"/>
              <a:t>2023/03/02</a:t>
            </a:fld>
            <a:endParaRPr lang="en-ZA"/>
          </a:p>
        </p:txBody>
      </p:sp>
      <p:sp>
        <p:nvSpPr>
          <p:cNvPr id="5" name="Footer Placeholder 4">
            <a:extLst>
              <a:ext uri="{FF2B5EF4-FFF2-40B4-BE49-F238E27FC236}">
                <a16:creationId xmlns:a16="http://schemas.microsoft.com/office/drawing/2014/main" id="{996F8837-9588-447C-BB74-E4AB6CB7C1C8}"/>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6DE4F21A-938E-497F-A04E-1CF4F4AA7F28}"/>
              </a:ext>
            </a:extLst>
          </p:cNvPr>
          <p:cNvSpPr>
            <a:spLocks noGrp="1"/>
          </p:cNvSpPr>
          <p:nvPr>
            <p:ph type="sldNum" sz="quarter" idx="12"/>
          </p:nvPr>
        </p:nvSpPr>
        <p:spPr/>
        <p:txBody>
          <a:bodyPr/>
          <a:lstStyle/>
          <a:p>
            <a:fld id="{28698743-8437-4122-8AB9-92A10CDF5699}" type="slidenum">
              <a:rPr lang="en-ZA" smtClean="0"/>
              <a:t>‹#›</a:t>
            </a:fld>
            <a:endParaRPr lang="en-ZA"/>
          </a:p>
        </p:txBody>
      </p:sp>
      <p:sp>
        <p:nvSpPr>
          <p:cNvPr id="11" name="Text Placeholder 2">
            <a:extLst>
              <a:ext uri="{FF2B5EF4-FFF2-40B4-BE49-F238E27FC236}">
                <a16:creationId xmlns:a16="http://schemas.microsoft.com/office/drawing/2014/main" id="{53FB7255-7673-4553-AB07-15E7973A1C77}"/>
              </a:ext>
            </a:extLst>
          </p:cNvPr>
          <p:cNvSpPr>
            <a:spLocks noGrp="1"/>
          </p:cNvSpPr>
          <p:nvPr>
            <p:ph type="body" idx="1"/>
          </p:nvPr>
        </p:nvSpPr>
        <p:spPr>
          <a:xfrm>
            <a:off x="5188920" y="1521573"/>
            <a:ext cx="8385353" cy="5394634"/>
          </a:xfrm>
        </p:spPr>
        <p:txBody>
          <a:bodyPr/>
          <a:lstStyle>
            <a:lvl1pPr marL="411480" indent="-411480">
              <a:buClr>
                <a:srgbClr val="00ADEE"/>
              </a:buClr>
              <a:buFont typeface="Calibri" panose="020F0502020204030204" pitchFamily="34" charset="0"/>
              <a:buChar char="֎"/>
              <a:defRPr sz="2880">
                <a:solidFill>
                  <a:srgbClr val="636464"/>
                </a:solidFill>
              </a:defRPr>
            </a:lvl1pPr>
            <a:lvl2pPr marL="548640" indent="0">
              <a:buNone/>
              <a:defRPr sz="2400">
                <a:solidFill>
                  <a:schemeClr val="tx1">
                    <a:tint val="75000"/>
                  </a:schemeClr>
                </a:solidFill>
              </a:defRPr>
            </a:lvl2pPr>
            <a:lvl3pPr marL="1097280" indent="0">
              <a:buNone/>
              <a:defRPr sz="2160">
                <a:solidFill>
                  <a:schemeClr val="tx1">
                    <a:tint val="75000"/>
                  </a:schemeClr>
                </a:solidFill>
              </a:defRPr>
            </a:lvl3pPr>
            <a:lvl4pPr marL="1645920" indent="0">
              <a:buNone/>
              <a:defRPr sz="1920">
                <a:solidFill>
                  <a:schemeClr val="tx1">
                    <a:tint val="75000"/>
                  </a:schemeClr>
                </a:solidFill>
              </a:defRPr>
            </a:lvl4pPr>
            <a:lvl5pPr marL="2194560" indent="0">
              <a:buNone/>
              <a:defRPr sz="1920">
                <a:solidFill>
                  <a:schemeClr val="tx1">
                    <a:tint val="75000"/>
                  </a:schemeClr>
                </a:solidFill>
              </a:defRPr>
            </a:lvl5pPr>
            <a:lvl6pPr marL="2743200" indent="0">
              <a:buNone/>
              <a:defRPr sz="1920">
                <a:solidFill>
                  <a:schemeClr val="tx1">
                    <a:tint val="75000"/>
                  </a:schemeClr>
                </a:solidFill>
              </a:defRPr>
            </a:lvl6pPr>
            <a:lvl7pPr marL="3291840" indent="0">
              <a:buNone/>
              <a:defRPr sz="1920">
                <a:solidFill>
                  <a:schemeClr val="tx1">
                    <a:tint val="75000"/>
                  </a:schemeClr>
                </a:solidFill>
              </a:defRPr>
            </a:lvl7pPr>
            <a:lvl8pPr marL="3840480" indent="0">
              <a:buNone/>
              <a:defRPr sz="1920">
                <a:solidFill>
                  <a:schemeClr val="tx1">
                    <a:tint val="75000"/>
                  </a:schemeClr>
                </a:solidFill>
              </a:defRPr>
            </a:lvl8pPr>
            <a:lvl9pPr marL="4389120" indent="0">
              <a:buNone/>
              <a:defRPr sz="1920">
                <a:solidFill>
                  <a:schemeClr val="tx1">
                    <a:tint val="75000"/>
                  </a:schemeClr>
                </a:solidFill>
              </a:defRPr>
            </a:lvl9pPr>
          </a:lstStyle>
          <a:p>
            <a:pPr lvl="0"/>
            <a:r>
              <a:rPr lang="en-US"/>
              <a:t>Click to edit Master text styles</a:t>
            </a:r>
          </a:p>
        </p:txBody>
      </p:sp>
      <p:sp>
        <p:nvSpPr>
          <p:cNvPr id="14" name="Picture Placeholder 13">
            <a:extLst>
              <a:ext uri="{FF2B5EF4-FFF2-40B4-BE49-F238E27FC236}">
                <a16:creationId xmlns:a16="http://schemas.microsoft.com/office/drawing/2014/main" id="{03355D28-2C15-484F-B1B3-883A5258EEEE}"/>
              </a:ext>
            </a:extLst>
          </p:cNvPr>
          <p:cNvSpPr>
            <a:spLocks noGrp="1"/>
          </p:cNvSpPr>
          <p:nvPr>
            <p:ph type="pic" sz="quarter" idx="13"/>
          </p:nvPr>
        </p:nvSpPr>
        <p:spPr>
          <a:xfrm>
            <a:off x="0" y="0"/>
            <a:ext cx="4442386" cy="8229600"/>
          </a:xfrm>
        </p:spPr>
        <p:txBody>
          <a:bodyPr/>
          <a:lstStyle/>
          <a:p>
            <a:endParaRPr lang="en-ZA"/>
          </a:p>
        </p:txBody>
      </p:sp>
      <p:sp>
        <p:nvSpPr>
          <p:cNvPr id="17" name="Title 1">
            <a:extLst>
              <a:ext uri="{FF2B5EF4-FFF2-40B4-BE49-F238E27FC236}">
                <a16:creationId xmlns:a16="http://schemas.microsoft.com/office/drawing/2014/main" id="{F0D911C0-57EE-4C02-A1C5-EC9A8A28A11F}"/>
              </a:ext>
            </a:extLst>
          </p:cNvPr>
          <p:cNvSpPr>
            <a:spLocks noGrp="1"/>
          </p:cNvSpPr>
          <p:nvPr>
            <p:ph type="title"/>
          </p:nvPr>
        </p:nvSpPr>
        <p:spPr>
          <a:xfrm>
            <a:off x="5188921" y="113365"/>
            <a:ext cx="8309401" cy="1103029"/>
          </a:xfrm>
        </p:spPr>
        <p:txBody>
          <a:bodyPr>
            <a:normAutofit/>
          </a:bodyPr>
          <a:lstStyle>
            <a:lvl1pPr>
              <a:defRPr sz="3360" b="1">
                <a:solidFill>
                  <a:srgbClr val="00ADEE"/>
                </a:solidFill>
                <a:latin typeface="Arial Black" panose="020B0A04020102020204" pitchFamily="34" charset="0"/>
              </a:defRPr>
            </a:lvl1pPr>
          </a:lstStyle>
          <a:p>
            <a:r>
              <a:rPr lang="en-US"/>
              <a:t>Click to edit Master title style</a:t>
            </a:r>
            <a:endParaRPr lang="en-ZA"/>
          </a:p>
        </p:txBody>
      </p:sp>
      <p:pic>
        <p:nvPicPr>
          <p:cNvPr id="18" name="Picture 17">
            <a:extLst>
              <a:ext uri="{FF2B5EF4-FFF2-40B4-BE49-F238E27FC236}">
                <a16:creationId xmlns:a16="http://schemas.microsoft.com/office/drawing/2014/main" id="{3853CDB5-2E24-44A7-BD5B-321BBDCDCDF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354600" y="-84619"/>
            <a:ext cx="540937" cy="8404771"/>
          </a:xfrm>
          <a:prstGeom prst="rect">
            <a:avLst/>
          </a:prstGeom>
        </p:spPr>
      </p:pic>
      <p:pic>
        <p:nvPicPr>
          <p:cNvPr id="10" name="Picture 9">
            <a:extLst>
              <a:ext uri="{FF2B5EF4-FFF2-40B4-BE49-F238E27FC236}">
                <a16:creationId xmlns:a16="http://schemas.microsoft.com/office/drawing/2014/main" id="{00A10BA4-8931-4408-BA37-E2D86DD691E8}"/>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9088" t="17899" r="9499" b="25291"/>
          <a:stretch/>
        </p:blipFill>
        <p:spPr>
          <a:xfrm>
            <a:off x="11729178" y="7448311"/>
            <a:ext cx="2194560" cy="616165"/>
          </a:xfrm>
          <a:prstGeom prst="rect">
            <a:avLst/>
          </a:prstGeom>
        </p:spPr>
      </p:pic>
    </p:spTree>
    <p:extLst>
      <p:ext uri="{BB962C8B-B14F-4D97-AF65-F5344CB8AC3E}">
        <p14:creationId xmlns:p14="http://schemas.microsoft.com/office/powerpoint/2010/main" val="276051591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6E4CAACC-B72C-4BA3-907C-9EA3AEB65835}"/>
              </a:ext>
            </a:extLst>
          </p:cNvPr>
          <p:cNvSpPr>
            <a:spLocks noGrp="1"/>
          </p:cNvSpPr>
          <p:nvPr>
            <p:ph type="dt" sz="half" idx="10"/>
          </p:nvPr>
        </p:nvSpPr>
        <p:spPr/>
        <p:txBody>
          <a:bodyPr/>
          <a:lstStyle/>
          <a:p>
            <a:fld id="{EE022550-A6DD-42A3-8338-B465E7FA4E8C}" type="datetimeFigureOut">
              <a:rPr lang="en-ZA" smtClean="0"/>
              <a:t>2023/03/02</a:t>
            </a:fld>
            <a:endParaRPr lang="en-ZA"/>
          </a:p>
        </p:txBody>
      </p:sp>
      <p:sp>
        <p:nvSpPr>
          <p:cNvPr id="8" name="Footer Placeholder 7">
            <a:extLst>
              <a:ext uri="{FF2B5EF4-FFF2-40B4-BE49-F238E27FC236}">
                <a16:creationId xmlns:a16="http://schemas.microsoft.com/office/drawing/2014/main" id="{A5D174D0-8BCF-4EE0-884A-107DE1287ABD}"/>
              </a:ext>
            </a:extLst>
          </p:cNvPr>
          <p:cNvSpPr>
            <a:spLocks noGrp="1"/>
          </p:cNvSpPr>
          <p:nvPr>
            <p:ph type="ftr" sz="quarter" idx="11"/>
          </p:nvPr>
        </p:nvSpPr>
        <p:spPr/>
        <p:txBody>
          <a:bodyPr/>
          <a:lstStyle/>
          <a:p>
            <a:endParaRPr lang="en-ZA"/>
          </a:p>
        </p:txBody>
      </p:sp>
      <p:sp>
        <p:nvSpPr>
          <p:cNvPr id="9" name="Slide Number Placeholder 8">
            <a:extLst>
              <a:ext uri="{FF2B5EF4-FFF2-40B4-BE49-F238E27FC236}">
                <a16:creationId xmlns:a16="http://schemas.microsoft.com/office/drawing/2014/main" id="{E7AE3034-0CA0-4E5B-9FF0-93E5E553986C}"/>
              </a:ext>
            </a:extLst>
          </p:cNvPr>
          <p:cNvSpPr>
            <a:spLocks noGrp="1"/>
          </p:cNvSpPr>
          <p:nvPr>
            <p:ph type="sldNum" sz="quarter" idx="12"/>
          </p:nvPr>
        </p:nvSpPr>
        <p:spPr/>
        <p:txBody>
          <a:bodyPr/>
          <a:lstStyle/>
          <a:p>
            <a:fld id="{41534EA6-62DE-4AD6-9A38-ABEBAD6D25D7}" type="slidenum">
              <a:rPr lang="en-ZA" smtClean="0"/>
              <a:t>‹#›</a:t>
            </a:fld>
            <a:endParaRPr lang="en-ZA"/>
          </a:p>
        </p:txBody>
      </p:sp>
      <p:sp>
        <p:nvSpPr>
          <p:cNvPr id="11" name="Title 1">
            <a:extLst>
              <a:ext uri="{FF2B5EF4-FFF2-40B4-BE49-F238E27FC236}">
                <a16:creationId xmlns:a16="http://schemas.microsoft.com/office/drawing/2014/main" id="{56056967-65A5-4041-A2E3-45B252DFAB2B}"/>
              </a:ext>
            </a:extLst>
          </p:cNvPr>
          <p:cNvSpPr>
            <a:spLocks noGrp="1"/>
          </p:cNvSpPr>
          <p:nvPr>
            <p:ph type="title"/>
          </p:nvPr>
        </p:nvSpPr>
        <p:spPr>
          <a:xfrm>
            <a:off x="5231526" y="113365"/>
            <a:ext cx="8309401" cy="1103029"/>
          </a:xfrm>
        </p:spPr>
        <p:txBody>
          <a:bodyPr>
            <a:normAutofit/>
          </a:bodyPr>
          <a:lstStyle>
            <a:lvl1pPr>
              <a:defRPr sz="3360" b="1">
                <a:solidFill>
                  <a:srgbClr val="00ADEE"/>
                </a:solidFill>
                <a:latin typeface="Arial Black" panose="020B0A04020102020204" pitchFamily="34" charset="0"/>
              </a:defRPr>
            </a:lvl1pPr>
          </a:lstStyle>
          <a:p>
            <a:r>
              <a:rPr lang="en-US"/>
              <a:t>Click to edit Master title style</a:t>
            </a:r>
            <a:endParaRPr lang="en-ZA"/>
          </a:p>
        </p:txBody>
      </p:sp>
      <p:sp>
        <p:nvSpPr>
          <p:cNvPr id="12" name="Text Placeholder 2">
            <a:extLst>
              <a:ext uri="{FF2B5EF4-FFF2-40B4-BE49-F238E27FC236}">
                <a16:creationId xmlns:a16="http://schemas.microsoft.com/office/drawing/2014/main" id="{9FFA1DB4-D915-4F88-95EB-7511298B31B6}"/>
              </a:ext>
            </a:extLst>
          </p:cNvPr>
          <p:cNvSpPr>
            <a:spLocks noGrp="1"/>
          </p:cNvSpPr>
          <p:nvPr>
            <p:ph type="body" idx="1"/>
          </p:nvPr>
        </p:nvSpPr>
        <p:spPr>
          <a:xfrm>
            <a:off x="5231526" y="1724689"/>
            <a:ext cx="8309401" cy="5394634"/>
          </a:xfrm>
        </p:spPr>
        <p:txBody>
          <a:bodyPr/>
          <a:lstStyle>
            <a:lvl1pPr marL="411480" indent="-411480">
              <a:buClr>
                <a:srgbClr val="00ADEE"/>
              </a:buClr>
              <a:buFont typeface="Calibri" panose="020F0502020204030204" pitchFamily="34" charset="0"/>
              <a:buChar char="֎"/>
              <a:defRPr sz="2880">
                <a:solidFill>
                  <a:srgbClr val="636464"/>
                </a:solidFill>
              </a:defRPr>
            </a:lvl1pPr>
            <a:lvl2pPr marL="548640" indent="0">
              <a:buNone/>
              <a:defRPr sz="2400">
                <a:solidFill>
                  <a:schemeClr val="tx1">
                    <a:tint val="75000"/>
                  </a:schemeClr>
                </a:solidFill>
              </a:defRPr>
            </a:lvl2pPr>
            <a:lvl3pPr marL="1097280" indent="0">
              <a:buNone/>
              <a:defRPr sz="2160">
                <a:solidFill>
                  <a:schemeClr val="tx1">
                    <a:tint val="75000"/>
                  </a:schemeClr>
                </a:solidFill>
              </a:defRPr>
            </a:lvl3pPr>
            <a:lvl4pPr marL="1645920" indent="0">
              <a:buNone/>
              <a:defRPr sz="1920">
                <a:solidFill>
                  <a:schemeClr val="tx1">
                    <a:tint val="75000"/>
                  </a:schemeClr>
                </a:solidFill>
              </a:defRPr>
            </a:lvl4pPr>
            <a:lvl5pPr marL="2194560" indent="0">
              <a:buNone/>
              <a:defRPr sz="1920">
                <a:solidFill>
                  <a:schemeClr val="tx1">
                    <a:tint val="75000"/>
                  </a:schemeClr>
                </a:solidFill>
              </a:defRPr>
            </a:lvl5pPr>
            <a:lvl6pPr marL="2743200" indent="0">
              <a:buNone/>
              <a:defRPr sz="1920">
                <a:solidFill>
                  <a:schemeClr val="tx1">
                    <a:tint val="75000"/>
                  </a:schemeClr>
                </a:solidFill>
              </a:defRPr>
            </a:lvl6pPr>
            <a:lvl7pPr marL="3291840" indent="0">
              <a:buNone/>
              <a:defRPr sz="1920">
                <a:solidFill>
                  <a:schemeClr val="tx1">
                    <a:tint val="75000"/>
                  </a:schemeClr>
                </a:solidFill>
              </a:defRPr>
            </a:lvl7pPr>
            <a:lvl8pPr marL="3840480" indent="0">
              <a:buNone/>
              <a:defRPr sz="1920">
                <a:solidFill>
                  <a:schemeClr val="tx1">
                    <a:tint val="75000"/>
                  </a:schemeClr>
                </a:solidFill>
              </a:defRPr>
            </a:lvl8pPr>
            <a:lvl9pPr marL="4389120" indent="0">
              <a:buNone/>
              <a:defRPr sz="1920">
                <a:solidFill>
                  <a:schemeClr val="tx1">
                    <a:tint val="75000"/>
                  </a:schemeClr>
                </a:solidFill>
              </a:defRPr>
            </a:lvl9pPr>
          </a:lstStyle>
          <a:p>
            <a:pPr lvl="0"/>
            <a:r>
              <a:rPr lang="en-US"/>
              <a:t>Click to edit Master text styles</a:t>
            </a:r>
          </a:p>
        </p:txBody>
      </p:sp>
      <p:sp>
        <p:nvSpPr>
          <p:cNvPr id="15" name="Picture Placeholder 13">
            <a:extLst>
              <a:ext uri="{FF2B5EF4-FFF2-40B4-BE49-F238E27FC236}">
                <a16:creationId xmlns:a16="http://schemas.microsoft.com/office/drawing/2014/main" id="{9CD4C04C-7D6D-496A-8D85-0B18275EFFF6}"/>
              </a:ext>
            </a:extLst>
          </p:cNvPr>
          <p:cNvSpPr>
            <a:spLocks noGrp="1"/>
          </p:cNvSpPr>
          <p:nvPr>
            <p:ph type="pic" sz="quarter" idx="13"/>
          </p:nvPr>
        </p:nvSpPr>
        <p:spPr>
          <a:xfrm>
            <a:off x="0" y="0"/>
            <a:ext cx="4399774" cy="8229600"/>
          </a:xfrm>
        </p:spPr>
        <p:txBody>
          <a:bodyPr/>
          <a:lstStyle/>
          <a:p>
            <a:endParaRPr lang="en-ZA"/>
          </a:p>
        </p:txBody>
      </p:sp>
      <p:pic>
        <p:nvPicPr>
          <p:cNvPr id="16" name="Picture 15">
            <a:extLst>
              <a:ext uri="{FF2B5EF4-FFF2-40B4-BE49-F238E27FC236}">
                <a16:creationId xmlns:a16="http://schemas.microsoft.com/office/drawing/2014/main" id="{B9E68D3D-B176-4527-A844-B1A1B0E1681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354600" y="-84619"/>
            <a:ext cx="540937" cy="8404771"/>
          </a:xfrm>
          <a:prstGeom prst="rect">
            <a:avLst/>
          </a:prstGeom>
        </p:spPr>
      </p:pic>
      <p:pic>
        <p:nvPicPr>
          <p:cNvPr id="10" name="Picture 9">
            <a:extLst>
              <a:ext uri="{FF2B5EF4-FFF2-40B4-BE49-F238E27FC236}">
                <a16:creationId xmlns:a16="http://schemas.microsoft.com/office/drawing/2014/main" id="{D6C43B54-2015-433C-8CE7-3023A13412A5}"/>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9088" t="17899" r="9499" b="25291"/>
          <a:stretch/>
        </p:blipFill>
        <p:spPr>
          <a:xfrm>
            <a:off x="11729178" y="7448311"/>
            <a:ext cx="2194560" cy="616165"/>
          </a:xfrm>
          <a:prstGeom prst="rect">
            <a:avLst/>
          </a:prstGeom>
        </p:spPr>
      </p:pic>
    </p:spTree>
    <p:extLst>
      <p:ext uri="{BB962C8B-B14F-4D97-AF65-F5344CB8AC3E}">
        <p14:creationId xmlns:p14="http://schemas.microsoft.com/office/powerpoint/2010/main" val="38771565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3" name="Picture Placeholder 13">
            <a:extLst>
              <a:ext uri="{FF2B5EF4-FFF2-40B4-BE49-F238E27FC236}">
                <a16:creationId xmlns:a16="http://schemas.microsoft.com/office/drawing/2014/main" id="{1EF7D3A7-0458-468A-9D07-4805A8861411}"/>
              </a:ext>
            </a:extLst>
          </p:cNvPr>
          <p:cNvSpPr>
            <a:spLocks noGrp="1"/>
          </p:cNvSpPr>
          <p:nvPr>
            <p:ph type="pic" sz="quarter" idx="13"/>
          </p:nvPr>
        </p:nvSpPr>
        <p:spPr>
          <a:xfrm>
            <a:off x="10230626" y="0"/>
            <a:ext cx="4399774" cy="8229600"/>
          </a:xfrm>
        </p:spPr>
        <p:txBody>
          <a:bodyPr>
            <a:normAutofit/>
          </a:bodyPr>
          <a:lstStyle>
            <a:lvl1pPr>
              <a:defRPr sz="3360"/>
            </a:lvl1pPr>
          </a:lstStyle>
          <a:p>
            <a:endParaRPr lang="en-ZA"/>
          </a:p>
        </p:txBody>
      </p:sp>
      <p:sp>
        <p:nvSpPr>
          <p:cNvPr id="4" name="Date Placeholder 3">
            <a:extLst>
              <a:ext uri="{FF2B5EF4-FFF2-40B4-BE49-F238E27FC236}">
                <a16:creationId xmlns:a16="http://schemas.microsoft.com/office/drawing/2014/main" id="{B650ABB0-E8A8-46C4-A3EA-C375EC632492}"/>
              </a:ext>
            </a:extLst>
          </p:cNvPr>
          <p:cNvSpPr>
            <a:spLocks noGrp="1"/>
          </p:cNvSpPr>
          <p:nvPr>
            <p:ph type="dt" sz="half" idx="10"/>
          </p:nvPr>
        </p:nvSpPr>
        <p:spPr/>
        <p:txBody>
          <a:bodyPr/>
          <a:lstStyle/>
          <a:p>
            <a:fld id="{E49E704F-9F34-49F8-B87D-ED102A5BB88C}" type="datetimeFigureOut">
              <a:rPr lang="en-ZA" smtClean="0"/>
              <a:t>2023/03/02</a:t>
            </a:fld>
            <a:endParaRPr lang="en-ZA"/>
          </a:p>
        </p:txBody>
      </p:sp>
      <p:sp>
        <p:nvSpPr>
          <p:cNvPr id="5" name="Footer Placeholder 4">
            <a:extLst>
              <a:ext uri="{FF2B5EF4-FFF2-40B4-BE49-F238E27FC236}">
                <a16:creationId xmlns:a16="http://schemas.microsoft.com/office/drawing/2014/main" id="{9AB54D72-CB7F-452F-9AA8-98EAB6F2A54D}"/>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0F1006E9-E00F-451F-B135-0B3CD27F75C5}"/>
              </a:ext>
            </a:extLst>
          </p:cNvPr>
          <p:cNvSpPr>
            <a:spLocks noGrp="1"/>
          </p:cNvSpPr>
          <p:nvPr>
            <p:ph type="sldNum" sz="quarter" idx="12"/>
          </p:nvPr>
        </p:nvSpPr>
        <p:spPr/>
        <p:txBody>
          <a:bodyPr/>
          <a:lstStyle/>
          <a:p>
            <a:fld id="{28698743-8437-4122-8AB9-92A10CDF5699}" type="slidenum">
              <a:rPr lang="en-ZA" smtClean="0"/>
              <a:t>‹#›</a:t>
            </a:fld>
            <a:endParaRPr lang="en-ZA"/>
          </a:p>
        </p:txBody>
      </p:sp>
      <p:sp>
        <p:nvSpPr>
          <p:cNvPr id="10" name="Text Placeholder 2">
            <a:extLst>
              <a:ext uri="{FF2B5EF4-FFF2-40B4-BE49-F238E27FC236}">
                <a16:creationId xmlns:a16="http://schemas.microsoft.com/office/drawing/2014/main" id="{25224344-DA3F-499C-A082-A7AD684F1444}"/>
              </a:ext>
            </a:extLst>
          </p:cNvPr>
          <p:cNvSpPr>
            <a:spLocks noGrp="1"/>
          </p:cNvSpPr>
          <p:nvPr>
            <p:ph type="body" idx="1"/>
          </p:nvPr>
        </p:nvSpPr>
        <p:spPr>
          <a:xfrm>
            <a:off x="871174" y="1768432"/>
            <a:ext cx="8309401" cy="5796487"/>
          </a:xfrm>
        </p:spPr>
        <p:txBody>
          <a:bodyPr/>
          <a:lstStyle>
            <a:lvl1pPr marL="411480" indent="-411480">
              <a:buClr>
                <a:srgbClr val="00ADEE"/>
              </a:buClr>
              <a:buFont typeface="Calibri" panose="020F0502020204030204" pitchFamily="34" charset="0"/>
              <a:buChar char="֎"/>
              <a:defRPr sz="2880">
                <a:solidFill>
                  <a:srgbClr val="636464"/>
                </a:solidFill>
              </a:defRPr>
            </a:lvl1pPr>
            <a:lvl2pPr marL="548640" indent="0">
              <a:buNone/>
              <a:defRPr sz="2400">
                <a:solidFill>
                  <a:schemeClr val="tx1">
                    <a:tint val="75000"/>
                  </a:schemeClr>
                </a:solidFill>
              </a:defRPr>
            </a:lvl2pPr>
            <a:lvl3pPr marL="1097280" indent="0">
              <a:buNone/>
              <a:defRPr sz="2160">
                <a:solidFill>
                  <a:schemeClr val="tx1">
                    <a:tint val="75000"/>
                  </a:schemeClr>
                </a:solidFill>
              </a:defRPr>
            </a:lvl3pPr>
            <a:lvl4pPr marL="1645920" indent="0">
              <a:buNone/>
              <a:defRPr sz="1920">
                <a:solidFill>
                  <a:schemeClr val="tx1">
                    <a:tint val="75000"/>
                  </a:schemeClr>
                </a:solidFill>
              </a:defRPr>
            </a:lvl4pPr>
            <a:lvl5pPr marL="2194560" indent="0">
              <a:buNone/>
              <a:defRPr sz="1920">
                <a:solidFill>
                  <a:schemeClr val="tx1">
                    <a:tint val="75000"/>
                  </a:schemeClr>
                </a:solidFill>
              </a:defRPr>
            </a:lvl5pPr>
            <a:lvl6pPr marL="2743200" indent="0">
              <a:buNone/>
              <a:defRPr sz="1920">
                <a:solidFill>
                  <a:schemeClr val="tx1">
                    <a:tint val="75000"/>
                  </a:schemeClr>
                </a:solidFill>
              </a:defRPr>
            </a:lvl6pPr>
            <a:lvl7pPr marL="3291840" indent="0">
              <a:buNone/>
              <a:defRPr sz="1920">
                <a:solidFill>
                  <a:schemeClr val="tx1">
                    <a:tint val="75000"/>
                  </a:schemeClr>
                </a:solidFill>
              </a:defRPr>
            </a:lvl7pPr>
            <a:lvl8pPr marL="3840480" indent="0">
              <a:buNone/>
              <a:defRPr sz="1920">
                <a:solidFill>
                  <a:schemeClr val="tx1">
                    <a:tint val="75000"/>
                  </a:schemeClr>
                </a:solidFill>
              </a:defRPr>
            </a:lvl8pPr>
            <a:lvl9pPr marL="4389120" indent="0">
              <a:buNone/>
              <a:defRPr sz="1920">
                <a:solidFill>
                  <a:schemeClr val="tx1">
                    <a:tint val="75000"/>
                  </a:schemeClr>
                </a:solidFill>
              </a:defRPr>
            </a:lvl9pPr>
          </a:lstStyle>
          <a:p>
            <a:pPr lvl="0"/>
            <a:r>
              <a:rPr lang="en-US"/>
              <a:t>Click to edit Master text styles</a:t>
            </a:r>
          </a:p>
        </p:txBody>
      </p:sp>
      <p:pic>
        <p:nvPicPr>
          <p:cNvPr id="12" name="Picture 11">
            <a:extLst>
              <a:ext uri="{FF2B5EF4-FFF2-40B4-BE49-F238E27FC236}">
                <a16:creationId xmlns:a16="http://schemas.microsoft.com/office/drawing/2014/main" id="{FC569EF6-F85A-44AC-95E6-ECEB640DEBE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38964" y="-84619"/>
            <a:ext cx="540937" cy="8404771"/>
          </a:xfrm>
          <a:prstGeom prst="rect">
            <a:avLst/>
          </a:prstGeom>
        </p:spPr>
      </p:pic>
      <p:sp>
        <p:nvSpPr>
          <p:cNvPr id="9" name="Title 1">
            <a:extLst>
              <a:ext uri="{FF2B5EF4-FFF2-40B4-BE49-F238E27FC236}">
                <a16:creationId xmlns:a16="http://schemas.microsoft.com/office/drawing/2014/main" id="{4EE78266-1130-4419-B876-E2C463DAE75C}"/>
              </a:ext>
            </a:extLst>
          </p:cNvPr>
          <p:cNvSpPr>
            <a:spLocks noGrp="1"/>
          </p:cNvSpPr>
          <p:nvPr>
            <p:ph type="title"/>
          </p:nvPr>
        </p:nvSpPr>
        <p:spPr>
          <a:xfrm>
            <a:off x="871173" y="113365"/>
            <a:ext cx="8309401" cy="1103029"/>
          </a:xfrm>
        </p:spPr>
        <p:txBody>
          <a:bodyPr>
            <a:normAutofit/>
          </a:bodyPr>
          <a:lstStyle>
            <a:lvl1pPr>
              <a:defRPr sz="3360" b="1">
                <a:solidFill>
                  <a:srgbClr val="00ADEE"/>
                </a:solidFill>
                <a:latin typeface="Arial Black" panose="020B0A04020102020204" pitchFamily="34" charset="0"/>
              </a:defRPr>
            </a:lvl1pPr>
          </a:lstStyle>
          <a:p>
            <a:r>
              <a:rPr lang="en-US"/>
              <a:t>Click to edit Master title style</a:t>
            </a:r>
            <a:endParaRPr lang="en-ZA"/>
          </a:p>
        </p:txBody>
      </p:sp>
    </p:spTree>
    <p:extLst>
      <p:ext uri="{BB962C8B-B14F-4D97-AF65-F5344CB8AC3E}">
        <p14:creationId xmlns:p14="http://schemas.microsoft.com/office/powerpoint/2010/main" val="268808832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D7895534-0313-4BD6-83B7-0C59FAAB2BC0}"/>
              </a:ext>
            </a:extLst>
          </p:cNvPr>
          <p:cNvSpPr>
            <a:spLocks noGrp="1"/>
          </p:cNvSpPr>
          <p:nvPr>
            <p:ph type="title"/>
          </p:nvPr>
        </p:nvSpPr>
        <p:spPr>
          <a:xfrm>
            <a:off x="871174" y="558961"/>
            <a:ext cx="12907528" cy="1103029"/>
          </a:xfrm>
        </p:spPr>
        <p:txBody>
          <a:bodyPr>
            <a:normAutofit/>
          </a:bodyPr>
          <a:lstStyle>
            <a:lvl1pPr>
              <a:defRPr sz="3360" b="1">
                <a:solidFill>
                  <a:srgbClr val="00ADEE"/>
                </a:solidFill>
                <a:latin typeface="Arial Black" panose="020B0A04020102020204" pitchFamily="34" charset="0"/>
              </a:defRPr>
            </a:lvl1pPr>
          </a:lstStyle>
          <a:p>
            <a:r>
              <a:rPr lang="en-US"/>
              <a:t>Click to edit Master title style</a:t>
            </a:r>
            <a:endParaRPr lang="en-ZA"/>
          </a:p>
        </p:txBody>
      </p:sp>
      <p:sp>
        <p:nvSpPr>
          <p:cNvPr id="13" name="Text Placeholder 2">
            <a:extLst>
              <a:ext uri="{FF2B5EF4-FFF2-40B4-BE49-F238E27FC236}">
                <a16:creationId xmlns:a16="http://schemas.microsoft.com/office/drawing/2014/main" id="{A4CA9FD8-D2C3-4837-85B4-F041BABADDC3}"/>
              </a:ext>
            </a:extLst>
          </p:cNvPr>
          <p:cNvSpPr>
            <a:spLocks noGrp="1"/>
          </p:cNvSpPr>
          <p:nvPr>
            <p:ph type="body" idx="1"/>
          </p:nvPr>
        </p:nvSpPr>
        <p:spPr>
          <a:xfrm>
            <a:off x="871174" y="2170285"/>
            <a:ext cx="12907528" cy="5165815"/>
          </a:xfrm>
        </p:spPr>
        <p:txBody>
          <a:bodyPr/>
          <a:lstStyle>
            <a:lvl1pPr marL="411480" indent="-411480">
              <a:buClr>
                <a:srgbClr val="00ADEE"/>
              </a:buClr>
              <a:buFont typeface="Calibri" panose="020F0502020204030204" pitchFamily="34" charset="0"/>
              <a:buChar char="֎"/>
              <a:defRPr sz="2880">
                <a:solidFill>
                  <a:srgbClr val="636464"/>
                </a:solidFill>
              </a:defRPr>
            </a:lvl1pPr>
            <a:lvl2pPr marL="548640" indent="0">
              <a:buNone/>
              <a:defRPr sz="2400">
                <a:solidFill>
                  <a:schemeClr val="tx1">
                    <a:tint val="75000"/>
                  </a:schemeClr>
                </a:solidFill>
              </a:defRPr>
            </a:lvl2pPr>
            <a:lvl3pPr marL="1097280" indent="0">
              <a:buNone/>
              <a:defRPr sz="2160">
                <a:solidFill>
                  <a:schemeClr val="tx1">
                    <a:tint val="75000"/>
                  </a:schemeClr>
                </a:solidFill>
              </a:defRPr>
            </a:lvl3pPr>
            <a:lvl4pPr marL="1645920" indent="0">
              <a:buNone/>
              <a:defRPr sz="1920">
                <a:solidFill>
                  <a:schemeClr val="tx1">
                    <a:tint val="75000"/>
                  </a:schemeClr>
                </a:solidFill>
              </a:defRPr>
            </a:lvl4pPr>
            <a:lvl5pPr marL="2194560" indent="0">
              <a:buNone/>
              <a:defRPr sz="1920">
                <a:solidFill>
                  <a:schemeClr val="tx1">
                    <a:tint val="75000"/>
                  </a:schemeClr>
                </a:solidFill>
              </a:defRPr>
            </a:lvl5pPr>
            <a:lvl6pPr marL="2743200" indent="0">
              <a:buNone/>
              <a:defRPr sz="1920">
                <a:solidFill>
                  <a:schemeClr val="tx1">
                    <a:tint val="75000"/>
                  </a:schemeClr>
                </a:solidFill>
              </a:defRPr>
            </a:lvl6pPr>
            <a:lvl7pPr marL="3291840" indent="0">
              <a:buNone/>
              <a:defRPr sz="1920">
                <a:solidFill>
                  <a:schemeClr val="tx1">
                    <a:tint val="75000"/>
                  </a:schemeClr>
                </a:solidFill>
              </a:defRPr>
            </a:lvl7pPr>
            <a:lvl8pPr marL="3840480" indent="0">
              <a:buNone/>
              <a:defRPr sz="1920">
                <a:solidFill>
                  <a:schemeClr val="tx1">
                    <a:tint val="75000"/>
                  </a:schemeClr>
                </a:solidFill>
              </a:defRPr>
            </a:lvl8pPr>
            <a:lvl9pPr marL="4389120" indent="0">
              <a:buNone/>
              <a:defRPr sz="1920">
                <a:solidFill>
                  <a:schemeClr val="tx1">
                    <a:tint val="75000"/>
                  </a:schemeClr>
                </a:solidFill>
              </a:defRPr>
            </a:lvl9pPr>
          </a:lstStyle>
          <a:p>
            <a:pPr lvl="0"/>
            <a:r>
              <a:rPr lang="en-US"/>
              <a:t>Click to edit Master text styles</a:t>
            </a:r>
          </a:p>
        </p:txBody>
      </p:sp>
      <p:cxnSp>
        <p:nvCxnSpPr>
          <p:cNvPr id="7" name="Straight Connector 6">
            <a:extLst>
              <a:ext uri="{FF2B5EF4-FFF2-40B4-BE49-F238E27FC236}">
                <a16:creationId xmlns:a16="http://schemas.microsoft.com/office/drawing/2014/main" id="{395E8365-2B91-E07E-5D2E-2DB0A6559877}"/>
              </a:ext>
            </a:extLst>
          </p:cNvPr>
          <p:cNvCxnSpPr/>
          <p:nvPr userDrawn="1"/>
        </p:nvCxnSpPr>
        <p:spPr>
          <a:xfrm flipH="1">
            <a:off x="89520" y="7720287"/>
            <a:ext cx="6324600"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853D43E-EEA0-3CD2-086C-576822DA3D22}"/>
              </a:ext>
            </a:extLst>
          </p:cNvPr>
          <p:cNvCxnSpPr/>
          <p:nvPr userDrawn="1"/>
        </p:nvCxnSpPr>
        <p:spPr>
          <a:xfrm flipH="1">
            <a:off x="8395320" y="7720288"/>
            <a:ext cx="6324600"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3" descr="Z:\Mediamark\4154 MM PPT Presentation\Exports ST2\Elements\Asset 14.png">
            <a:extLst>
              <a:ext uri="{FF2B5EF4-FFF2-40B4-BE49-F238E27FC236}">
                <a16:creationId xmlns:a16="http://schemas.microsoft.com/office/drawing/2014/main" id="{E08CDC5B-A876-8D18-31F2-9257F7B3598D}"/>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833220" y="7332937"/>
            <a:ext cx="1143000" cy="774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215286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5541629-5752-4620-9B48-D2F521B86EC6}"/>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9088" t="17899" r="9499" b="25291"/>
          <a:stretch/>
        </p:blipFill>
        <p:spPr>
          <a:xfrm>
            <a:off x="11729178" y="7448311"/>
            <a:ext cx="2194560" cy="616165"/>
          </a:xfrm>
          <a:prstGeom prst="rect">
            <a:avLst/>
          </a:prstGeom>
        </p:spPr>
      </p:pic>
      <p:sp>
        <p:nvSpPr>
          <p:cNvPr id="12" name="Title 1">
            <a:extLst>
              <a:ext uri="{FF2B5EF4-FFF2-40B4-BE49-F238E27FC236}">
                <a16:creationId xmlns:a16="http://schemas.microsoft.com/office/drawing/2014/main" id="{D7895534-0313-4BD6-83B7-0C59FAAB2BC0}"/>
              </a:ext>
            </a:extLst>
          </p:cNvPr>
          <p:cNvSpPr>
            <a:spLocks noGrp="1"/>
          </p:cNvSpPr>
          <p:nvPr>
            <p:ph type="title"/>
          </p:nvPr>
        </p:nvSpPr>
        <p:spPr>
          <a:xfrm>
            <a:off x="871174" y="558961"/>
            <a:ext cx="12907528" cy="1103029"/>
          </a:xfrm>
        </p:spPr>
        <p:txBody>
          <a:bodyPr>
            <a:normAutofit/>
          </a:bodyPr>
          <a:lstStyle>
            <a:lvl1pPr>
              <a:defRPr sz="3360" b="1">
                <a:solidFill>
                  <a:srgbClr val="00ADEE"/>
                </a:solidFill>
                <a:latin typeface="Arial Black" panose="020B0A04020102020204" pitchFamily="34" charset="0"/>
              </a:defRPr>
            </a:lvl1pPr>
          </a:lstStyle>
          <a:p>
            <a:r>
              <a:rPr lang="en-US"/>
              <a:t>Click to edit Master title style</a:t>
            </a:r>
            <a:endParaRPr lang="en-ZA"/>
          </a:p>
        </p:txBody>
      </p:sp>
      <p:sp>
        <p:nvSpPr>
          <p:cNvPr id="13" name="Text Placeholder 2">
            <a:extLst>
              <a:ext uri="{FF2B5EF4-FFF2-40B4-BE49-F238E27FC236}">
                <a16:creationId xmlns:a16="http://schemas.microsoft.com/office/drawing/2014/main" id="{A4CA9FD8-D2C3-4837-85B4-F041BABADDC3}"/>
              </a:ext>
            </a:extLst>
          </p:cNvPr>
          <p:cNvSpPr>
            <a:spLocks noGrp="1"/>
          </p:cNvSpPr>
          <p:nvPr>
            <p:ph type="body" idx="1"/>
          </p:nvPr>
        </p:nvSpPr>
        <p:spPr>
          <a:xfrm>
            <a:off x="871174" y="2170285"/>
            <a:ext cx="12907528" cy="5165815"/>
          </a:xfrm>
        </p:spPr>
        <p:txBody>
          <a:bodyPr/>
          <a:lstStyle>
            <a:lvl1pPr marL="411480" indent="-411480">
              <a:buClr>
                <a:srgbClr val="00ADEE"/>
              </a:buClr>
              <a:buFont typeface="Calibri" panose="020F0502020204030204" pitchFamily="34" charset="0"/>
              <a:buChar char="֎"/>
              <a:defRPr sz="2880">
                <a:solidFill>
                  <a:srgbClr val="636464"/>
                </a:solidFill>
              </a:defRPr>
            </a:lvl1pPr>
            <a:lvl2pPr marL="548640" indent="0">
              <a:buNone/>
              <a:defRPr sz="2400">
                <a:solidFill>
                  <a:schemeClr val="tx1">
                    <a:tint val="75000"/>
                  </a:schemeClr>
                </a:solidFill>
              </a:defRPr>
            </a:lvl2pPr>
            <a:lvl3pPr marL="1097280" indent="0">
              <a:buNone/>
              <a:defRPr sz="2160">
                <a:solidFill>
                  <a:schemeClr val="tx1">
                    <a:tint val="75000"/>
                  </a:schemeClr>
                </a:solidFill>
              </a:defRPr>
            </a:lvl3pPr>
            <a:lvl4pPr marL="1645920" indent="0">
              <a:buNone/>
              <a:defRPr sz="1920">
                <a:solidFill>
                  <a:schemeClr val="tx1">
                    <a:tint val="75000"/>
                  </a:schemeClr>
                </a:solidFill>
              </a:defRPr>
            </a:lvl4pPr>
            <a:lvl5pPr marL="2194560" indent="0">
              <a:buNone/>
              <a:defRPr sz="1920">
                <a:solidFill>
                  <a:schemeClr val="tx1">
                    <a:tint val="75000"/>
                  </a:schemeClr>
                </a:solidFill>
              </a:defRPr>
            </a:lvl5pPr>
            <a:lvl6pPr marL="2743200" indent="0">
              <a:buNone/>
              <a:defRPr sz="1920">
                <a:solidFill>
                  <a:schemeClr val="tx1">
                    <a:tint val="75000"/>
                  </a:schemeClr>
                </a:solidFill>
              </a:defRPr>
            </a:lvl6pPr>
            <a:lvl7pPr marL="3291840" indent="0">
              <a:buNone/>
              <a:defRPr sz="1920">
                <a:solidFill>
                  <a:schemeClr val="tx1">
                    <a:tint val="75000"/>
                  </a:schemeClr>
                </a:solidFill>
              </a:defRPr>
            </a:lvl7pPr>
            <a:lvl8pPr marL="3840480" indent="0">
              <a:buNone/>
              <a:defRPr sz="1920">
                <a:solidFill>
                  <a:schemeClr val="tx1">
                    <a:tint val="75000"/>
                  </a:schemeClr>
                </a:solidFill>
              </a:defRPr>
            </a:lvl8pPr>
            <a:lvl9pPr marL="4389120" indent="0">
              <a:buNone/>
              <a:defRPr sz="1920">
                <a:solidFill>
                  <a:schemeClr val="tx1">
                    <a:tint val="75000"/>
                  </a:schemeClr>
                </a:solidFill>
              </a:defRPr>
            </a:lvl9pPr>
          </a:lstStyle>
          <a:p>
            <a:pPr lvl="0"/>
            <a:r>
              <a:rPr lang="en-US"/>
              <a:t>Click to edit Master text styles</a:t>
            </a:r>
          </a:p>
        </p:txBody>
      </p:sp>
      <p:pic>
        <p:nvPicPr>
          <p:cNvPr id="6" name="Picture 5">
            <a:extLst>
              <a:ext uri="{FF2B5EF4-FFF2-40B4-BE49-F238E27FC236}">
                <a16:creationId xmlns:a16="http://schemas.microsoft.com/office/drawing/2014/main" id="{D7393771-7195-460D-8F40-8CB88EEF026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153510" y="-84619"/>
            <a:ext cx="540937" cy="8404771"/>
          </a:xfrm>
          <a:prstGeom prst="rect">
            <a:avLst/>
          </a:prstGeom>
        </p:spPr>
      </p:pic>
    </p:spTree>
    <p:extLst>
      <p:ext uri="{BB962C8B-B14F-4D97-AF65-F5344CB8AC3E}">
        <p14:creationId xmlns:p14="http://schemas.microsoft.com/office/powerpoint/2010/main" val="3674408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9ECA21B4-D18D-412C-B5B4-B6F1EF06EC2E}"/>
              </a:ext>
            </a:extLst>
          </p:cNvPr>
          <p:cNvSpPr>
            <a:spLocks noGrp="1"/>
          </p:cNvSpPr>
          <p:nvPr>
            <p:ph type="dt" sz="half" idx="10"/>
          </p:nvPr>
        </p:nvSpPr>
        <p:spPr/>
        <p:txBody>
          <a:bodyPr/>
          <a:lstStyle/>
          <a:p>
            <a:fld id="{E49E704F-9F34-49F8-B87D-ED102A5BB88C}" type="datetimeFigureOut">
              <a:rPr lang="en-ZA" smtClean="0"/>
              <a:t>2023/03/02</a:t>
            </a:fld>
            <a:endParaRPr lang="en-ZA"/>
          </a:p>
        </p:txBody>
      </p:sp>
      <p:sp>
        <p:nvSpPr>
          <p:cNvPr id="6" name="Footer Placeholder 5">
            <a:extLst>
              <a:ext uri="{FF2B5EF4-FFF2-40B4-BE49-F238E27FC236}">
                <a16:creationId xmlns:a16="http://schemas.microsoft.com/office/drawing/2014/main" id="{0EF4FA76-8D3B-4A9E-8ABA-ECFCDA1E3DBF}"/>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944787C6-72C5-4BC9-9066-9506A23EA7A1}"/>
              </a:ext>
            </a:extLst>
          </p:cNvPr>
          <p:cNvSpPr>
            <a:spLocks noGrp="1"/>
          </p:cNvSpPr>
          <p:nvPr>
            <p:ph type="sldNum" sz="quarter" idx="12"/>
          </p:nvPr>
        </p:nvSpPr>
        <p:spPr/>
        <p:txBody>
          <a:bodyPr/>
          <a:lstStyle/>
          <a:p>
            <a:fld id="{28698743-8437-4122-8AB9-92A10CDF5699}" type="slidenum">
              <a:rPr lang="en-ZA" smtClean="0"/>
              <a:t>‹#›</a:t>
            </a:fld>
            <a:endParaRPr lang="en-ZA"/>
          </a:p>
        </p:txBody>
      </p:sp>
    </p:spTree>
    <p:extLst>
      <p:ext uri="{BB962C8B-B14F-4D97-AF65-F5344CB8AC3E}">
        <p14:creationId xmlns:p14="http://schemas.microsoft.com/office/powerpoint/2010/main" val="49617420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AB887E6-3409-4E50-9172-E243391D553F}"/>
              </a:ext>
            </a:extLst>
          </p:cNvPr>
          <p:cNvSpPr>
            <a:spLocks noGrp="1"/>
          </p:cNvSpPr>
          <p:nvPr>
            <p:ph type="dt" sz="half" idx="10"/>
          </p:nvPr>
        </p:nvSpPr>
        <p:spPr/>
        <p:txBody>
          <a:bodyPr/>
          <a:lstStyle/>
          <a:p>
            <a:fld id="{EE022550-A6DD-42A3-8338-B465E7FA4E8C}" type="datetimeFigureOut">
              <a:rPr lang="en-ZA" smtClean="0"/>
              <a:t>2023/03/02</a:t>
            </a:fld>
            <a:endParaRPr lang="en-ZA"/>
          </a:p>
        </p:txBody>
      </p:sp>
      <p:sp>
        <p:nvSpPr>
          <p:cNvPr id="4" name="Footer Placeholder 3">
            <a:extLst>
              <a:ext uri="{FF2B5EF4-FFF2-40B4-BE49-F238E27FC236}">
                <a16:creationId xmlns:a16="http://schemas.microsoft.com/office/drawing/2014/main" id="{DF33FA66-8B7D-4F5A-8CB9-20E5D534070B}"/>
              </a:ext>
            </a:extLst>
          </p:cNvPr>
          <p:cNvSpPr>
            <a:spLocks noGrp="1"/>
          </p:cNvSpPr>
          <p:nvPr>
            <p:ph type="ftr" sz="quarter" idx="11"/>
          </p:nvPr>
        </p:nvSpPr>
        <p:spPr/>
        <p:txBody>
          <a:bodyPr/>
          <a:lstStyle/>
          <a:p>
            <a:endParaRPr lang="en-ZA"/>
          </a:p>
        </p:txBody>
      </p:sp>
      <p:sp>
        <p:nvSpPr>
          <p:cNvPr id="5" name="Slide Number Placeholder 4">
            <a:extLst>
              <a:ext uri="{FF2B5EF4-FFF2-40B4-BE49-F238E27FC236}">
                <a16:creationId xmlns:a16="http://schemas.microsoft.com/office/drawing/2014/main" id="{144CEE50-8FD0-4B1F-9CD6-393423176724}"/>
              </a:ext>
            </a:extLst>
          </p:cNvPr>
          <p:cNvSpPr>
            <a:spLocks noGrp="1"/>
          </p:cNvSpPr>
          <p:nvPr>
            <p:ph type="sldNum" sz="quarter" idx="12"/>
          </p:nvPr>
        </p:nvSpPr>
        <p:spPr/>
        <p:txBody>
          <a:bodyPr/>
          <a:lstStyle/>
          <a:p>
            <a:fld id="{41534EA6-62DE-4AD6-9A38-ABEBAD6D25D7}" type="slidenum">
              <a:rPr lang="en-ZA" smtClean="0"/>
              <a:t>‹#›</a:t>
            </a:fld>
            <a:endParaRPr lang="en-ZA"/>
          </a:p>
        </p:txBody>
      </p:sp>
    </p:spTree>
    <p:extLst>
      <p:ext uri="{BB962C8B-B14F-4D97-AF65-F5344CB8AC3E}">
        <p14:creationId xmlns:p14="http://schemas.microsoft.com/office/powerpoint/2010/main" val="241481637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F385A2E-6542-46B9-A82F-B5F8E5F2DBA6}"/>
              </a:ext>
            </a:extLst>
          </p:cNvPr>
          <p:cNvSpPr>
            <a:spLocks noGrp="1"/>
          </p:cNvSpPr>
          <p:nvPr>
            <p:ph type="dt" sz="half" idx="10"/>
          </p:nvPr>
        </p:nvSpPr>
        <p:spPr/>
        <p:txBody>
          <a:bodyPr/>
          <a:lstStyle/>
          <a:p>
            <a:fld id="{EE022550-A6DD-42A3-8338-B465E7FA4E8C}" type="datetimeFigureOut">
              <a:rPr lang="en-ZA" smtClean="0"/>
              <a:t>2023/03/02</a:t>
            </a:fld>
            <a:endParaRPr lang="en-ZA"/>
          </a:p>
        </p:txBody>
      </p:sp>
      <p:sp>
        <p:nvSpPr>
          <p:cNvPr id="3" name="Footer Placeholder 2">
            <a:extLst>
              <a:ext uri="{FF2B5EF4-FFF2-40B4-BE49-F238E27FC236}">
                <a16:creationId xmlns:a16="http://schemas.microsoft.com/office/drawing/2014/main" id="{B7B11CE4-1FE7-42F1-A9BC-E651F1530B1C}"/>
              </a:ext>
            </a:extLst>
          </p:cNvPr>
          <p:cNvSpPr>
            <a:spLocks noGrp="1"/>
          </p:cNvSpPr>
          <p:nvPr>
            <p:ph type="ftr" sz="quarter" idx="11"/>
          </p:nvPr>
        </p:nvSpPr>
        <p:spPr/>
        <p:txBody>
          <a:bodyPr/>
          <a:lstStyle/>
          <a:p>
            <a:endParaRPr lang="en-ZA"/>
          </a:p>
        </p:txBody>
      </p:sp>
      <p:sp>
        <p:nvSpPr>
          <p:cNvPr id="4" name="Slide Number Placeholder 3">
            <a:extLst>
              <a:ext uri="{FF2B5EF4-FFF2-40B4-BE49-F238E27FC236}">
                <a16:creationId xmlns:a16="http://schemas.microsoft.com/office/drawing/2014/main" id="{496F36EC-4224-4727-81FA-1805B712B580}"/>
              </a:ext>
            </a:extLst>
          </p:cNvPr>
          <p:cNvSpPr>
            <a:spLocks noGrp="1"/>
          </p:cNvSpPr>
          <p:nvPr>
            <p:ph type="sldNum" sz="quarter" idx="12"/>
          </p:nvPr>
        </p:nvSpPr>
        <p:spPr/>
        <p:txBody>
          <a:bodyPr/>
          <a:lstStyle/>
          <a:p>
            <a:fld id="{41534EA6-62DE-4AD6-9A38-ABEBAD6D25D7}" type="slidenum">
              <a:rPr lang="en-ZA" smtClean="0"/>
              <a:t>‹#›</a:t>
            </a:fld>
            <a:endParaRPr lang="en-ZA"/>
          </a:p>
        </p:txBody>
      </p:sp>
    </p:spTree>
    <p:extLst>
      <p:ext uri="{BB962C8B-B14F-4D97-AF65-F5344CB8AC3E}">
        <p14:creationId xmlns:p14="http://schemas.microsoft.com/office/powerpoint/2010/main" val="141315873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4360B6-58F7-44E4-95B0-891057034DF3}"/>
              </a:ext>
            </a:extLst>
          </p:cNvPr>
          <p:cNvSpPr>
            <a:spLocks noGrp="1"/>
          </p:cNvSpPr>
          <p:nvPr>
            <p:ph type="dt" sz="half" idx="10"/>
          </p:nvPr>
        </p:nvSpPr>
        <p:spPr/>
        <p:txBody>
          <a:bodyPr/>
          <a:lstStyle/>
          <a:p>
            <a:fld id="{E49E704F-9F34-49F8-B87D-ED102A5BB88C}" type="datetimeFigureOut">
              <a:rPr lang="en-ZA" smtClean="0"/>
              <a:t>2023/03/02</a:t>
            </a:fld>
            <a:endParaRPr lang="en-ZA"/>
          </a:p>
        </p:txBody>
      </p:sp>
      <p:sp>
        <p:nvSpPr>
          <p:cNvPr id="3" name="Footer Placeholder 2">
            <a:extLst>
              <a:ext uri="{FF2B5EF4-FFF2-40B4-BE49-F238E27FC236}">
                <a16:creationId xmlns:a16="http://schemas.microsoft.com/office/drawing/2014/main" id="{C2BC8620-9C45-4039-89B4-EB44BD166715}"/>
              </a:ext>
            </a:extLst>
          </p:cNvPr>
          <p:cNvSpPr>
            <a:spLocks noGrp="1"/>
          </p:cNvSpPr>
          <p:nvPr>
            <p:ph type="ftr" sz="quarter" idx="11"/>
          </p:nvPr>
        </p:nvSpPr>
        <p:spPr/>
        <p:txBody>
          <a:bodyPr/>
          <a:lstStyle/>
          <a:p>
            <a:endParaRPr lang="en-ZA"/>
          </a:p>
        </p:txBody>
      </p:sp>
      <p:sp>
        <p:nvSpPr>
          <p:cNvPr id="4" name="Slide Number Placeholder 3">
            <a:extLst>
              <a:ext uri="{FF2B5EF4-FFF2-40B4-BE49-F238E27FC236}">
                <a16:creationId xmlns:a16="http://schemas.microsoft.com/office/drawing/2014/main" id="{DC0A281B-B2E6-42C9-9860-EC6E5C53BA1B}"/>
              </a:ext>
            </a:extLst>
          </p:cNvPr>
          <p:cNvSpPr>
            <a:spLocks noGrp="1"/>
          </p:cNvSpPr>
          <p:nvPr>
            <p:ph type="sldNum" sz="quarter" idx="12"/>
          </p:nvPr>
        </p:nvSpPr>
        <p:spPr/>
        <p:txBody>
          <a:bodyPr/>
          <a:lstStyle/>
          <a:p>
            <a:fld id="{28698743-8437-4122-8AB9-92A10CDF5699}" type="slidenum">
              <a:rPr lang="en-ZA" smtClean="0"/>
              <a:t>‹#›</a:t>
            </a:fld>
            <a:endParaRPr lang="en-ZA"/>
          </a:p>
        </p:txBody>
      </p:sp>
      <p:sp>
        <p:nvSpPr>
          <p:cNvPr id="5" name="Rectangle 4">
            <a:extLst>
              <a:ext uri="{FF2B5EF4-FFF2-40B4-BE49-F238E27FC236}">
                <a16:creationId xmlns:a16="http://schemas.microsoft.com/office/drawing/2014/main" id="{39E514CB-0844-4350-AD4B-F99E0D67423F}"/>
              </a:ext>
            </a:extLst>
          </p:cNvPr>
          <p:cNvSpPr/>
          <p:nvPr userDrawn="1"/>
        </p:nvSpPr>
        <p:spPr>
          <a:xfrm>
            <a:off x="0" y="3563285"/>
            <a:ext cx="14630400" cy="4666314"/>
          </a:xfrm>
          <a:prstGeom prst="rect">
            <a:avLst/>
          </a:prstGeom>
          <a:solidFill>
            <a:srgbClr val="00AA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2160"/>
          </a:p>
        </p:txBody>
      </p:sp>
      <p:pic>
        <p:nvPicPr>
          <p:cNvPr id="10" name="Picture 9">
            <a:extLst>
              <a:ext uri="{FF2B5EF4-FFF2-40B4-BE49-F238E27FC236}">
                <a16:creationId xmlns:a16="http://schemas.microsoft.com/office/drawing/2014/main" id="{B4EB3DCD-AC00-48C6-A680-DACEDF1FC2C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572" y="3504147"/>
            <a:ext cx="14773052" cy="523555"/>
          </a:xfrm>
          <a:prstGeom prst="rect">
            <a:avLst/>
          </a:prstGeom>
        </p:spPr>
      </p:pic>
      <p:pic>
        <p:nvPicPr>
          <p:cNvPr id="8" name="Picture 7">
            <a:extLst>
              <a:ext uri="{FF2B5EF4-FFF2-40B4-BE49-F238E27FC236}">
                <a16:creationId xmlns:a16="http://schemas.microsoft.com/office/drawing/2014/main" id="{9165E942-7489-4C5C-848F-BB7B55E8D99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704" r="14646"/>
          <a:stretch/>
        </p:blipFill>
        <p:spPr>
          <a:xfrm>
            <a:off x="4195446" y="-65580"/>
            <a:ext cx="6233014" cy="3928828"/>
          </a:xfrm>
          <a:prstGeom prst="rect">
            <a:avLst/>
          </a:prstGeom>
        </p:spPr>
      </p:pic>
      <p:pic>
        <p:nvPicPr>
          <p:cNvPr id="11" name="Picture 10">
            <a:extLst>
              <a:ext uri="{FF2B5EF4-FFF2-40B4-BE49-F238E27FC236}">
                <a16:creationId xmlns:a16="http://schemas.microsoft.com/office/drawing/2014/main" id="{0969E030-E6B7-40EC-960D-F8639099211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812566" y="7318761"/>
            <a:ext cx="3005269" cy="655723"/>
          </a:xfrm>
          <a:prstGeom prst="rect">
            <a:avLst/>
          </a:prstGeom>
        </p:spPr>
      </p:pic>
    </p:spTree>
    <p:extLst>
      <p:ext uri="{BB962C8B-B14F-4D97-AF65-F5344CB8AC3E}">
        <p14:creationId xmlns:p14="http://schemas.microsoft.com/office/powerpoint/2010/main" val="39198967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4360B6-58F7-44E4-95B0-891057034DF3}"/>
              </a:ext>
            </a:extLst>
          </p:cNvPr>
          <p:cNvSpPr>
            <a:spLocks noGrp="1"/>
          </p:cNvSpPr>
          <p:nvPr>
            <p:ph type="dt" sz="half" idx="10"/>
          </p:nvPr>
        </p:nvSpPr>
        <p:spPr/>
        <p:txBody>
          <a:bodyPr/>
          <a:lstStyle/>
          <a:p>
            <a:fld id="{E49E704F-9F34-49F8-B87D-ED102A5BB88C}" type="datetimeFigureOut">
              <a:rPr lang="en-ZA" smtClean="0"/>
              <a:t>2023/03/02</a:t>
            </a:fld>
            <a:endParaRPr lang="en-ZA"/>
          </a:p>
        </p:txBody>
      </p:sp>
      <p:sp>
        <p:nvSpPr>
          <p:cNvPr id="3" name="Footer Placeholder 2">
            <a:extLst>
              <a:ext uri="{FF2B5EF4-FFF2-40B4-BE49-F238E27FC236}">
                <a16:creationId xmlns:a16="http://schemas.microsoft.com/office/drawing/2014/main" id="{C2BC8620-9C45-4039-89B4-EB44BD166715}"/>
              </a:ext>
            </a:extLst>
          </p:cNvPr>
          <p:cNvSpPr>
            <a:spLocks noGrp="1"/>
          </p:cNvSpPr>
          <p:nvPr>
            <p:ph type="ftr" sz="quarter" idx="11"/>
          </p:nvPr>
        </p:nvSpPr>
        <p:spPr/>
        <p:txBody>
          <a:bodyPr/>
          <a:lstStyle/>
          <a:p>
            <a:endParaRPr lang="en-ZA"/>
          </a:p>
        </p:txBody>
      </p:sp>
      <p:sp>
        <p:nvSpPr>
          <p:cNvPr id="4" name="Slide Number Placeholder 3">
            <a:extLst>
              <a:ext uri="{FF2B5EF4-FFF2-40B4-BE49-F238E27FC236}">
                <a16:creationId xmlns:a16="http://schemas.microsoft.com/office/drawing/2014/main" id="{DC0A281B-B2E6-42C9-9860-EC6E5C53BA1B}"/>
              </a:ext>
            </a:extLst>
          </p:cNvPr>
          <p:cNvSpPr>
            <a:spLocks noGrp="1"/>
          </p:cNvSpPr>
          <p:nvPr>
            <p:ph type="sldNum" sz="quarter" idx="12"/>
          </p:nvPr>
        </p:nvSpPr>
        <p:spPr/>
        <p:txBody>
          <a:bodyPr/>
          <a:lstStyle/>
          <a:p>
            <a:fld id="{28698743-8437-4122-8AB9-92A10CDF5699}" type="slidenum">
              <a:rPr lang="en-ZA" smtClean="0"/>
              <a:t>‹#›</a:t>
            </a:fld>
            <a:endParaRPr lang="en-ZA"/>
          </a:p>
        </p:txBody>
      </p:sp>
      <p:sp>
        <p:nvSpPr>
          <p:cNvPr id="5" name="Rectangle 4">
            <a:extLst>
              <a:ext uri="{FF2B5EF4-FFF2-40B4-BE49-F238E27FC236}">
                <a16:creationId xmlns:a16="http://schemas.microsoft.com/office/drawing/2014/main" id="{39E514CB-0844-4350-AD4B-F99E0D67423F}"/>
              </a:ext>
            </a:extLst>
          </p:cNvPr>
          <p:cNvSpPr/>
          <p:nvPr userDrawn="1"/>
        </p:nvSpPr>
        <p:spPr>
          <a:xfrm>
            <a:off x="0" y="3563285"/>
            <a:ext cx="14630400" cy="4666314"/>
          </a:xfrm>
          <a:prstGeom prst="rect">
            <a:avLst/>
          </a:prstGeom>
          <a:solidFill>
            <a:srgbClr val="00AA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2160"/>
          </a:p>
        </p:txBody>
      </p:sp>
      <p:sp>
        <p:nvSpPr>
          <p:cNvPr id="6" name="Title 1">
            <a:extLst>
              <a:ext uri="{FF2B5EF4-FFF2-40B4-BE49-F238E27FC236}">
                <a16:creationId xmlns:a16="http://schemas.microsoft.com/office/drawing/2014/main" id="{E2455B5A-1E00-4B12-9F37-D979428799D5}"/>
              </a:ext>
            </a:extLst>
          </p:cNvPr>
          <p:cNvSpPr>
            <a:spLocks noGrp="1"/>
          </p:cNvSpPr>
          <p:nvPr>
            <p:ph type="title" hasCustomPrompt="1"/>
          </p:nvPr>
        </p:nvSpPr>
        <p:spPr>
          <a:xfrm>
            <a:off x="3160500" y="4666317"/>
            <a:ext cx="8309401" cy="1103029"/>
          </a:xfrm>
        </p:spPr>
        <p:txBody>
          <a:bodyPr>
            <a:normAutofit/>
          </a:bodyPr>
          <a:lstStyle>
            <a:lvl1pPr algn="ctr">
              <a:defRPr sz="7200" b="1">
                <a:solidFill>
                  <a:schemeClr val="bg1"/>
                </a:solidFill>
                <a:latin typeface="Arial Black" panose="020B0A04020102020204" pitchFamily="34" charset="0"/>
              </a:defRPr>
            </a:lvl1pPr>
          </a:lstStyle>
          <a:p>
            <a:r>
              <a:rPr lang="en-US"/>
              <a:t>SLIDE DIVEDER </a:t>
            </a:r>
            <a:endParaRPr lang="en-ZA"/>
          </a:p>
        </p:txBody>
      </p:sp>
      <p:pic>
        <p:nvPicPr>
          <p:cNvPr id="9" name="Picture 8" descr="Shape&#10;&#10;Description automatically generated with medium confidence">
            <a:extLst>
              <a:ext uri="{FF2B5EF4-FFF2-40B4-BE49-F238E27FC236}">
                <a16:creationId xmlns:a16="http://schemas.microsoft.com/office/drawing/2014/main" id="{81BCF4D3-D65E-4836-B4EB-53F9E174261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01842" y="282158"/>
            <a:ext cx="5226714" cy="3587568"/>
          </a:xfrm>
          <a:prstGeom prst="rect">
            <a:avLst/>
          </a:prstGeom>
        </p:spPr>
      </p:pic>
      <p:pic>
        <p:nvPicPr>
          <p:cNvPr id="10" name="Picture 9">
            <a:extLst>
              <a:ext uri="{FF2B5EF4-FFF2-40B4-BE49-F238E27FC236}">
                <a16:creationId xmlns:a16="http://schemas.microsoft.com/office/drawing/2014/main" id="{B4EB3DCD-AC00-48C6-A680-DACEDF1FC2C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572" y="3504147"/>
            <a:ext cx="14773052" cy="523555"/>
          </a:xfrm>
          <a:prstGeom prst="rect">
            <a:avLst/>
          </a:prstGeom>
        </p:spPr>
      </p:pic>
    </p:spTree>
    <p:extLst>
      <p:ext uri="{BB962C8B-B14F-4D97-AF65-F5344CB8AC3E}">
        <p14:creationId xmlns:p14="http://schemas.microsoft.com/office/powerpoint/2010/main" val="283897083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FF458-0D3D-48D2-B074-9C2A8472AE1F}"/>
              </a:ext>
            </a:extLst>
          </p:cNvPr>
          <p:cNvSpPr>
            <a:spLocks noGrp="1"/>
          </p:cNvSpPr>
          <p:nvPr>
            <p:ph type="title"/>
          </p:nvPr>
        </p:nvSpPr>
        <p:spPr>
          <a:xfrm>
            <a:off x="1007746" y="438150"/>
            <a:ext cx="12618720" cy="1590676"/>
          </a:xfrm>
        </p:spPr>
        <p:txBody>
          <a:bodyPr/>
          <a:lstStyle/>
          <a:p>
            <a:r>
              <a:rPr lang="en-US"/>
              <a:t>Click to edit Master title style</a:t>
            </a:r>
            <a:endParaRPr lang="en-ZA"/>
          </a:p>
        </p:txBody>
      </p:sp>
      <p:sp>
        <p:nvSpPr>
          <p:cNvPr id="3" name="Text Placeholder 2">
            <a:extLst>
              <a:ext uri="{FF2B5EF4-FFF2-40B4-BE49-F238E27FC236}">
                <a16:creationId xmlns:a16="http://schemas.microsoft.com/office/drawing/2014/main" id="{3DF400F1-0913-43D7-9242-A944BCF2F86A}"/>
              </a:ext>
            </a:extLst>
          </p:cNvPr>
          <p:cNvSpPr>
            <a:spLocks noGrp="1"/>
          </p:cNvSpPr>
          <p:nvPr>
            <p:ph type="body" idx="1"/>
          </p:nvPr>
        </p:nvSpPr>
        <p:spPr>
          <a:xfrm>
            <a:off x="1007746" y="2017396"/>
            <a:ext cx="6189344"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a:t>Click to edit Master text styles</a:t>
            </a:r>
          </a:p>
        </p:txBody>
      </p:sp>
      <p:sp>
        <p:nvSpPr>
          <p:cNvPr id="4" name="Content Placeholder 3">
            <a:extLst>
              <a:ext uri="{FF2B5EF4-FFF2-40B4-BE49-F238E27FC236}">
                <a16:creationId xmlns:a16="http://schemas.microsoft.com/office/drawing/2014/main" id="{F05AB184-48C8-4919-B7B4-1EAA130FA936}"/>
              </a:ext>
            </a:extLst>
          </p:cNvPr>
          <p:cNvSpPr>
            <a:spLocks noGrp="1"/>
          </p:cNvSpPr>
          <p:nvPr>
            <p:ph sz="half" idx="2"/>
          </p:nvPr>
        </p:nvSpPr>
        <p:spPr>
          <a:xfrm>
            <a:off x="1007746" y="3006090"/>
            <a:ext cx="6189344"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a:extLst>
              <a:ext uri="{FF2B5EF4-FFF2-40B4-BE49-F238E27FC236}">
                <a16:creationId xmlns:a16="http://schemas.microsoft.com/office/drawing/2014/main" id="{645A5433-BFD5-428D-832C-C3BD4B72A700}"/>
              </a:ext>
            </a:extLst>
          </p:cNvPr>
          <p:cNvSpPr>
            <a:spLocks noGrp="1"/>
          </p:cNvSpPr>
          <p:nvPr>
            <p:ph type="body" sz="quarter" idx="3"/>
          </p:nvPr>
        </p:nvSpPr>
        <p:spPr>
          <a:xfrm>
            <a:off x="7406640" y="2017396"/>
            <a:ext cx="6219826"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a:t>Click to edit Master text styles</a:t>
            </a:r>
          </a:p>
        </p:txBody>
      </p:sp>
      <p:sp>
        <p:nvSpPr>
          <p:cNvPr id="6" name="Content Placeholder 5">
            <a:extLst>
              <a:ext uri="{FF2B5EF4-FFF2-40B4-BE49-F238E27FC236}">
                <a16:creationId xmlns:a16="http://schemas.microsoft.com/office/drawing/2014/main" id="{72A95B73-A22F-4A7C-893D-005313321936}"/>
              </a:ext>
            </a:extLst>
          </p:cNvPr>
          <p:cNvSpPr>
            <a:spLocks noGrp="1"/>
          </p:cNvSpPr>
          <p:nvPr>
            <p:ph sz="quarter" idx="4"/>
          </p:nvPr>
        </p:nvSpPr>
        <p:spPr>
          <a:xfrm>
            <a:off x="7406640" y="3006090"/>
            <a:ext cx="6219826"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a:extLst>
              <a:ext uri="{FF2B5EF4-FFF2-40B4-BE49-F238E27FC236}">
                <a16:creationId xmlns:a16="http://schemas.microsoft.com/office/drawing/2014/main" id="{9239F327-9F0D-49C5-A758-AC5CE77493E7}"/>
              </a:ext>
            </a:extLst>
          </p:cNvPr>
          <p:cNvSpPr>
            <a:spLocks noGrp="1"/>
          </p:cNvSpPr>
          <p:nvPr>
            <p:ph type="dt" sz="half" idx="10"/>
          </p:nvPr>
        </p:nvSpPr>
        <p:spPr/>
        <p:txBody>
          <a:bodyPr/>
          <a:lstStyle/>
          <a:p>
            <a:fld id="{E49E704F-9F34-49F8-B87D-ED102A5BB88C}" type="datetimeFigureOut">
              <a:rPr lang="en-ZA" smtClean="0"/>
              <a:t>2023/03/02</a:t>
            </a:fld>
            <a:endParaRPr lang="en-ZA"/>
          </a:p>
        </p:txBody>
      </p:sp>
      <p:sp>
        <p:nvSpPr>
          <p:cNvPr id="8" name="Footer Placeholder 7">
            <a:extLst>
              <a:ext uri="{FF2B5EF4-FFF2-40B4-BE49-F238E27FC236}">
                <a16:creationId xmlns:a16="http://schemas.microsoft.com/office/drawing/2014/main" id="{B21E3FBC-C9A1-4AFC-9EE2-DD1B83C06133}"/>
              </a:ext>
            </a:extLst>
          </p:cNvPr>
          <p:cNvSpPr>
            <a:spLocks noGrp="1"/>
          </p:cNvSpPr>
          <p:nvPr>
            <p:ph type="ftr" sz="quarter" idx="11"/>
          </p:nvPr>
        </p:nvSpPr>
        <p:spPr/>
        <p:txBody>
          <a:bodyPr/>
          <a:lstStyle/>
          <a:p>
            <a:endParaRPr lang="en-ZA"/>
          </a:p>
        </p:txBody>
      </p:sp>
      <p:sp>
        <p:nvSpPr>
          <p:cNvPr id="9" name="Slide Number Placeholder 8">
            <a:extLst>
              <a:ext uri="{FF2B5EF4-FFF2-40B4-BE49-F238E27FC236}">
                <a16:creationId xmlns:a16="http://schemas.microsoft.com/office/drawing/2014/main" id="{73A12FAA-D081-447A-9A38-A3FCCCFFBF60}"/>
              </a:ext>
            </a:extLst>
          </p:cNvPr>
          <p:cNvSpPr>
            <a:spLocks noGrp="1"/>
          </p:cNvSpPr>
          <p:nvPr>
            <p:ph type="sldNum" sz="quarter" idx="12"/>
          </p:nvPr>
        </p:nvSpPr>
        <p:spPr/>
        <p:txBody>
          <a:bodyPr/>
          <a:lstStyle/>
          <a:p>
            <a:fld id="{28698743-8437-4122-8AB9-92A10CDF5699}" type="slidenum">
              <a:rPr lang="en-ZA" smtClean="0"/>
              <a:t>‹#›</a:t>
            </a:fld>
            <a:endParaRPr lang="en-ZA"/>
          </a:p>
        </p:txBody>
      </p:sp>
    </p:spTree>
    <p:extLst>
      <p:ext uri="{BB962C8B-B14F-4D97-AF65-F5344CB8AC3E}">
        <p14:creationId xmlns:p14="http://schemas.microsoft.com/office/powerpoint/2010/main" val="345422296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712B0-1EDD-445D-9324-19C370A32D2E}"/>
              </a:ext>
            </a:extLst>
          </p:cNvPr>
          <p:cNvSpPr>
            <a:spLocks noGrp="1"/>
          </p:cNvSpPr>
          <p:nvPr>
            <p:ph type="title"/>
          </p:nvPr>
        </p:nvSpPr>
        <p:spPr/>
        <p:txBody>
          <a:bodyPr/>
          <a:lstStyle/>
          <a:p>
            <a:r>
              <a:rPr lang="en-US"/>
              <a:t>Click to edit Master title style</a:t>
            </a:r>
            <a:endParaRPr lang="en-ZA"/>
          </a:p>
        </p:txBody>
      </p:sp>
      <p:sp>
        <p:nvSpPr>
          <p:cNvPr id="3" name="Date Placeholder 2">
            <a:extLst>
              <a:ext uri="{FF2B5EF4-FFF2-40B4-BE49-F238E27FC236}">
                <a16:creationId xmlns:a16="http://schemas.microsoft.com/office/drawing/2014/main" id="{DF45D761-44C6-4648-86A9-B13BEE0F949B}"/>
              </a:ext>
            </a:extLst>
          </p:cNvPr>
          <p:cNvSpPr>
            <a:spLocks noGrp="1"/>
          </p:cNvSpPr>
          <p:nvPr>
            <p:ph type="dt" sz="half" idx="10"/>
          </p:nvPr>
        </p:nvSpPr>
        <p:spPr/>
        <p:txBody>
          <a:bodyPr/>
          <a:lstStyle/>
          <a:p>
            <a:fld id="{E49E704F-9F34-49F8-B87D-ED102A5BB88C}" type="datetimeFigureOut">
              <a:rPr lang="en-ZA" smtClean="0"/>
              <a:t>2023/03/02</a:t>
            </a:fld>
            <a:endParaRPr lang="en-ZA"/>
          </a:p>
        </p:txBody>
      </p:sp>
      <p:sp>
        <p:nvSpPr>
          <p:cNvPr id="4" name="Footer Placeholder 3">
            <a:extLst>
              <a:ext uri="{FF2B5EF4-FFF2-40B4-BE49-F238E27FC236}">
                <a16:creationId xmlns:a16="http://schemas.microsoft.com/office/drawing/2014/main" id="{32110D52-9176-4B74-BD86-B49D5F96348B}"/>
              </a:ext>
            </a:extLst>
          </p:cNvPr>
          <p:cNvSpPr>
            <a:spLocks noGrp="1"/>
          </p:cNvSpPr>
          <p:nvPr>
            <p:ph type="ftr" sz="quarter" idx="11"/>
          </p:nvPr>
        </p:nvSpPr>
        <p:spPr/>
        <p:txBody>
          <a:bodyPr/>
          <a:lstStyle/>
          <a:p>
            <a:endParaRPr lang="en-ZA"/>
          </a:p>
        </p:txBody>
      </p:sp>
      <p:sp>
        <p:nvSpPr>
          <p:cNvPr id="5" name="Slide Number Placeholder 4">
            <a:extLst>
              <a:ext uri="{FF2B5EF4-FFF2-40B4-BE49-F238E27FC236}">
                <a16:creationId xmlns:a16="http://schemas.microsoft.com/office/drawing/2014/main" id="{3F60E3B8-115F-475C-BBCC-9FB139AF3340}"/>
              </a:ext>
            </a:extLst>
          </p:cNvPr>
          <p:cNvSpPr>
            <a:spLocks noGrp="1"/>
          </p:cNvSpPr>
          <p:nvPr>
            <p:ph type="sldNum" sz="quarter" idx="12"/>
          </p:nvPr>
        </p:nvSpPr>
        <p:spPr/>
        <p:txBody>
          <a:bodyPr/>
          <a:lstStyle/>
          <a:p>
            <a:fld id="{28698743-8437-4122-8AB9-92A10CDF5699}" type="slidenum">
              <a:rPr lang="en-ZA" smtClean="0"/>
              <a:t>‹#›</a:t>
            </a:fld>
            <a:endParaRPr lang="en-ZA"/>
          </a:p>
        </p:txBody>
      </p:sp>
    </p:spTree>
    <p:extLst>
      <p:ext uri="{BB962C8B-B14F-4D97-AF65-F5344CB8AC3E}">
        <p14:creationId xmlns:p14="http://schemas.microsoft.com/office/powerpoint/2010/main" val="257720622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50FC1-2E57-4997-998C-2BDF499B5111}"/>
              </a:ext>
            </a:extLst>
          </p:cNvPr>
          <p:cNvSpPr>
            <a:spLocks noGrp="1"/>
          </p:cNvSpPr>
          <p:nvPr>
            <p:ph type="title"/>
          </p:nvPr>
        </p:nvSpPr>
        <p:spPr>
          <a:xfrm>
            <a:off x="1007746" y="548640"/>
            <a:ext cx="4718684" cy="1920240"/>
          </a:xfrm>
        </p:spPr>
        <p:txBody>
          <a:bodyPr anchor="b"/>
          <a:lstStyle>
            <a:lvl1pPr>
              <a:defRPr sz="3840"/>
            </a:lvl1pPr>
          </a:lstStyle>
          <a:p>
            <a:r>
              <a:rPr lang="en-US"/>
              <a:t>Click to edit Master title style</a:t>
            </a:r>
            <a:endParaRPr lang="en-ZA"/>
          </a:p>
        </p:txBody>
      </p:sp>
      <p:sp>
        <p:nvSpPr>
          <p:cNvPr id="3" name="Content Placeholder 2">
            <a:extLst>
              <a:ext uri="{FF2B5EF4-FFF2-40B4-BE49-F238E27FC236}">
                <a16:creationId xmlns:a16="http://schemas.microsoft.com/office/drawing/2014/main" id="{FD79D5FC-88A8-4F72-BCB9-0A0B068F8BA9}"/>
              </a:ext>
            </a:extLst>
          </p:cNvPr>
          <p:cNvSpPr>
            <a:spLocks noGrp="1"/>
          </p:cNvSpPr>
          <p:nvPr>
            <p:ph idx="1"/>
          </p:nvPr>
        </p:nvSpPr>
        <p:spPr>
          <a:xfrm>
            <a:off x="6219826" y="1184911"/>
            <a:ext cx="7406640" cy="5848350"/>
          </a:xfrm>
        </p:spPr>
        <p:txBody>
          <a:bodyPr/>
          <a:lstStyle>
            <a:lvl1pPr>
              <a:defRPr sz="3840"/>
            </a:lvl1pPr>
            <a:lvl2pPr>
              <a:defRPr sz="3360"/>
            </a:lvl2pPr>
            <a:lvl3pPr>
              <a:defRPr sz="288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a:extLst>
              <a:ext uri="{FF2B5EF4-FFF2-40B4-BE49-F238E27FC236}">
                <a16:creationId xmlns:a16="http://schemas.microsoft.com/office/drawing/2014/main" id="{9F506C09-BD2C-4FDC-8E8B-572F73D678DA}"/>
              </a:ext>
            </a:extLst>
          </p:cNvPr>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edit Master text styles</a:t>
            </a:r>
          </a:p>
        </p:txBody>
      </p:sp>
      <p:sp>
        <p:nvSpPr>
          <p:cNvPr id="5" name="Date Placeholder 4">
            <a:extLst>
              <a:ext uri="{FF2B5EF4-FFF2-40B4-BE49-F238E27FC236}">
                <a16:creationId xmlns:a16="http://schemas.microsoft.com/office/drawing/2014/main" id="{5C4E8595-EDB7-485A-9A55-F39AC90B4AF9}"/>
              </a:ext>
            </a:extLst>
          </p:cNvPr>
          <p:cNvSpPr>
            <a:spLocks noGrp="1"/>
          </p:cNvSpPr>
          <p:nvPr>
            <p:ph type="dt" sz="half" idx="10"/>
          </p:nvPr>
        </p:nvSpPr>
        <p:spPr/>
        <p:txBody>
          <a:bodyPr/>
          <a:lstStyle/>
          <a:p>
            <a:fld id="{E49E704F-9F34-49F8-B87D-ED102A5BB88C}" type="datetimeFigureOut">
              <a:rPr lang="en-ZA" smtClean="0"/>
              <a:t>2023/03/02</a:t>
            </a:fld>
            <a:endParaRPr lang="en-ZA"/>
          </a:p>
        </p:txBody>
      </p:sp>
      <p:sp>
        <p:nvSpPr>
          <p:cNvPr id="6" name="Footer Placeholder 5">
            <a:extLst>
              <a:ext uri="{FF2B5EF4-FFF2-40B4-BE49-F238E27FC236}">
                <a16:creationId xmlns:a16="http://schemas.microsoft.com/office/drawing/2014/main" id="{DF841EAA-B3BE-4441-86EA-30A38DF9D9E4}"/>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EFB9574E-9505-4711-BC01-B87E7E17A3C5}"/>
              </a:ext>
            </a:extLst>
          </p:cNvPr>
          <p:cNvSpPr>
            <a:spLocks noGrp="1"/>
          </p:cNvSpPr>
          <p:nvPr>
            <p:ph type="sldNum" sz="quarter" idx="12"/>
          </p:nvPr>
        </p:nvSpPr>
        <p:spPr/>
        <p:txBody>
          <a:bodyPr/>
          <a:lstStyle/>
          <a:p>
            <a:fld id="{28698743-8437-4122-8AB9-92A10CDF5699}" type="slidenum">
              <a:rPr lang="en-ZA" smtClean="0"/>
              <a:t>‹#›</a:t>
            </a:fld>
            <a:endParaRPr lang="en-ZA"/>
          </a:p>
        </p:txBody>
      </p:sp>
    </p:spTree>
    <p:extLst>
      <p:ext uri="{BB962C8B-B14F-4D97-AF65-F5344CB8AC3E}">
        <p14:creationId xmlns:p14="http://schemas.microsoft.com/office/powerpoint/2010/main" val="250949116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3D2D6-6A0E-41F8-8379-7410BA8E015B}"/>
              </a:ext>
            </a:extLst>
          </p:cNvPr>
          <p:cNvSpPr>
            <a:spLocks noGrp="1"/>
          </p:cNvSpPr>
          <p:nvPr>
            <p:ph type="title"/>
          </p:nvPr>
        </p:nvSpPr>
        <p:spPr>
          <a:xfrm>
            <a:off x="1007746" y="548640"/>
            <a:ext cx="4718684" cy="1920240"/>
          </a:xfrm>
        </p:spPr>
        <p:txBody>
          <a:bodyPr anchor="b"/>
          <a:lstStyle>
            <a:lvl1pPr>
              <a:defRPr sz="3840"/>
            </a:lvl1pPr>
          </a:lstStyle>
          <a:p>
            <a:r>
              <a:rPr lang="en-US"/>
              <a:t>Click to edit Master title style</a:t>
            </a:r>
            <a:endParaRPr lang="en-ZA"/>
          </a:p>
        </p:txBody>
      </p:sp>
      <p:sp>
        <p:nvSpPr>
          <p:cNvPr id="3" name="Picture Placeholder 2">
            <a:extLst>
              <a:ext uri="{FF2B5EF4-FFF2-40B4-BE49-F238E27FC236}">
                <a16:creationId xmlns:a16="http://schemas.microsoft.com/office/drawing/2014/main" id="{39667F0F-48DE-453C-A7EC-D128747FCC41}"/>
              </a:ext>
            </a:extLst>
          </p:cNvPr>
          <p:cNvSpPr>
            <a:spLocks noGrp="1"/>
          </p:cNvSpPr>
          <p:nvPr>
            <p:ph type="pic" idx="1"/>
          </p:nvPr>
        </p:nvSpPr>
        <p:spPr>
          <a:xfrm>
            <a:off x="6219826" y="1184911"/>
            <a:ext cx="7406640" cy="5848350"/>
          </a:xfrm>
        </p:spPr>
        <p:txBody>
          <a:bodyPr/>
          <a:lstStyle>
            <a:lvl1pPr marL="0" indent="0">
              <a:buNone/>
              <a:defRPr sz="3840"/>
            </a:lvl1pPr>
            <a:lvl2pPr marL="548640" indent="0">
              <a:buNone/>
              <a:defRPr sz="3360"/>
            </a:lvl2pPr>
            <a:lvl3pPr marL="1097280" indent="0">
              <a:buNone/>
              <a:defRPr sz="2880"/>
            </a:lvl3pPr>
            <a:lvl4pPr marL="1645920" indent="0">
              <a:buNone/>
              <a:defRPr sz="2400"/>
            </a:lvl4pPr>
            <a:lvl5pPr marL="2194560" indent="0">
              <a:buNone/>
              <a:defRPr sz="2400"/>
            </a:lvl5pPr>
            <a:lvl6pPr marL="2743200" indent="0">
              <a:buNone/>
              <a:defRPr sz="2400"/>
            </a:lvl6pPr>
            <a:lvl7pPr marL="3291840" indent="0">
              <a:buNone/>
              <a:defRPr sz="2400"/>
            </a:lvl7pPr>
            <a:lvl8pPr marL="3840480" indent="0">
              <a:buNone/>
              <a:defRPr sz="2400"/>
            </a:lvl8pPr>
            <a:lvl9pPr marL="4389120" indent="0">
              <a:buNone/>
              <a:defRPr sz="2400"/>
            </a:lvl9pPr>
          </a:lstStyle>
          <a:p>
            <a:endParaRPr lang="en-ZA"/>
          </a:p>
        </p:txBody>
      </p:sp>
      <p:sp>
        <p:nvSpPr>
          <p:cNvPr id="4" name="Text Placeholder 3">
            <a:extLst>
              <a:ext uri="{FF2B5EF4-FFF2-40B4-BE49-F238E27FC236}">
                <a16:creationId xmlns:a16="http://schemas.microsoft.com/office/drawing/2014/main" id="{3F8A75AC-D15C-401C-ADCD-378BB1355E44}"/>
              </a:ext>
            </a:extLst>
          </p:cNvPr>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edit Master text styles</a:t>
            </a:r>
          </a:p>
        </p:txBody>
      </p:sp>
      <p:sp>
        <p:nvSpPr>
          <p:cNvPr id="5" name="Date Placeholder 4">
            <a:extLst>
              <a:ext uri="{FF2B5EF4-FFF2-40B4-BE49-F238E27FC236}">
                <a16:creationId xmlns:a16="http://schemas.microsoft.com/office/drawing/2014/main" id="{2384E610-593D-4FB3-B1FA-C5737759CE52}"/>
              </a:ext>
            </a:extLst>
          </p:cNvPr>
          <p:cNvSpPr>
            <a:spLocks noGrp="1"/>
          </p:cNvSpPr>
          <p:nvPr>
            <p:ph type="dt" sz="half" idx="10"/>
          </p:nvPr>
        </p:nvSpPr>
        <p:spPr/>
        <p:txBody>
          <a:bodyPr/>
          <a:lstStyle/>
          <a:p>
            <a:fld id="{E49E704F-9F34-49F8-B87D-ED102A5BB88C}" type="datetimeFigureOut">
              <a:rPr lang="en-ZA" smtClean="0"/>
              <a:t>2023/03/02</a:t>
            </a:fld>
            <a:endParaRPr lang="en-ZA"/>
          </a:p>
        </p:txBody>
      </p:sp>
      <p:sp>
        <p:nvSpPr>
          <p:cNvPr id="6" name="Footer Placeholder 5">
            <a:extLst>
              <a:ext uri="{FF2B5EF4-FFF2-40B4-BE49-F238E27FC236}">
                <a16:creationId xmlns:a16="http://schemas.microsoft.com/office/drawing/2014/main" id="{9BC4ABAB-B001-43C4-B883-C30BCCA65072}"/>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18BD2231-B030-41EE-B39A-8AF617EC4A80}"/>
              </a:ext>
            </a:extLst>
          </p:cNvPr>
          <p:cNvSpPr>
            <a:spLocks noGrp="1"/>
          </p:cNvSpPr>
          <p:nvPr>
            <p:ph type="sldNum" sz="quarter" idx="12"/>
          </p:nvPr>
        </p:nvSpPr>
        <p:spPr/>
        <p:txBody>
          <a:bodyPr/>
          <a:lstStyle/>
          <a:p>
            <a:fld id="{28698743-8437-4122-8AB9-92A10CDF5699}" type="slidenum">
              <a:rPr lang="en-ZA" smtClean="0"/>
              <a:t>‹#›</a:t>
            </a:fld>
            <a:endParaRPr lang="en-ZA"/>
          </a:p>
        </p:txBody>
      </p:sp>
    </p:spTree>
    <p:extLst>
      <p:ext uri="{BB962C8B-B14F-4D97-AF65-F5344CB8AC3E}">
        <p14:creationId xmlns:p14="http://schemas.microsoft.com/office/powerpoint/2010/main" val="73836474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B8D44-9906-44D0-A08A-7D59121039FF}"/>
              </a:ext>
            </a:extLst>
          </p:cNvPr>
          <p:cNvSpPr>
            <a:spLocks noGrp="1"/>
          </p:cNvSpPr>
          <p:nvPr>
            <p:ph type="title"/>
          </p:nvPr>
        </p:nvSpPr>
        <p:spPr/>
        <p:txBody>
          <a:bodyPr/>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CAB41EC3-0A79-4BB3-8D03-3157F4B8E96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E0CBD53C-D25C-4A45-926C-D9A2F1306102}"/>
              </a:ext>
            </a:extLst>
          </p:cNvPr>
          <p:cNvSpPr>
            <a:spLocks noGrp="1"/>
          </p:cNvSpPr>
          <p:nvPr>
            <p:ph type="dt" sz="half" idx="10"/>
          </p:nvPr>
        </p:nvSpPr>
        <p:spPr/>
        <p:txBody>
          <a:bodyPr/>
          <a:lstStyle/>
          <a:p>
            <a:fld id="{E49E704F-9F34-49F8-B87D-ED102A5BB88C}" type="datetimeFigureOut">
              <a:rPr lang="en-ZA" smtClean="0"/>
              <a:t>2023/03/02</a:t>
            </a:fld>
            <a:endParaRPr lang="en-ZA"/>
          </a:p>
        </p:txBody>
      </p:sp>
      <p:sp>
        <p:nvSpPr>
          <p:cNvPr id="5" name="Footer Placeholder 4">
            <a:extLst>
              <a:ext uri="{FF2B5EF4-FFF2-40B4-BE49-F238E27FC236}">
                <a16:creationId xmlns:a16="http://schemas.microsoft.com/office/drawing/2014/main" id="{BEB4ED78-EEBB-48B7-A951-522F6D32B6D4}"/>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9281989B-F38F-470B-8FD2-27DEF1850BA1}"/>
              </a:ext>
            </a:extLst>
          </p:cNvPr>
          <p:cNvSpPr>
            <a:spLocks noGrp="1"/>
          </p:cNvSpPr>
          <p:nvPr>
            <p:ph type="sldNum" sz="quarter" idx="12"/>
          </p:nvPr>
        </p:nvSpPr>
        <p:spPr/>
        <p:txBody>
          <a:bodyPr/>
          <a:lstStyle/>
          <a:p>
            <a:fld id="{28698743-8437-4122-8AB9-92A10CDF5699}" type="slidenum">
              <a:rPr lang="en-ZA" smtClean="0"/>
              <a:t>‹#›</a:t>
            </a:fld>
            <a:endParaRPr lang="en-ZA"/>
          </a:p>
        </p:txBody>
      </p:sp>
    </p:spTree>
    <p:extLst>
      <p:ext uri="{BB962C8B-B14F-4D97-AF65-F5344CB8AC3E}">
        <p14:creationId xmlns:p14="http://schemas.microsoft.com/office/powerpoint/2010/main" val="98161808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D22EB51-A964-45BC-9A46-63FCDE33D1A7}"/>
              </a:ext>
            </a:extLst>
          </p:cNvPr>
          <p:cNvSpPr>
            <a:spLocks noGrp="1"/>
          </p:cNvSpPr>
          <p:nvPr>
            <p:ph type="title" orient="vert"/>
          </p:nvPr>
        </p:nvSpPr>
        <p:spPr>
          <a:xfrm>
            <a:off x="10469880" y="438150"/>
            <a:ext cx="3154680" cy="6974206"/>
          </a:xfrm>
        </p:spPr>
        <p:txBody>
          <a:bodyPr vert="eaVert"/>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94231996-0B87-435B-AB3F-089E2D07BED1}"/>
              </a:ext>
            </a:extLst>
          </p:cNvPr>
          <p:cNvSpPr>
            <a:spLocks noGrp="1"/>
          </p:cNvSpPr>
          <p:nvPr>
            <p:ph type="body" orient="vert" idx="1"/>
          </p:nvPr>
        </p:nvSpPr>
        <p:spPr>
          <a:xfrm>
            <a:off x="1005840" y="438150"/>
            <a:ext cx="9281160" cy="69742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8AD9F816-3781-4B62-ADFD-977E7C9DF995}"/>
              </a:ext>
            </a:extLst>
          </p:cNvPr>
          <p:cNvSpPr>
            <a:spLocks noGrp="1"/>
          </p:cNvSpPr>
          <p:nvPr>
            <p:ph type="dt" sz="half" idx="10"/>
          </p:nvPr>
        </p:nvSpPr>
        <p:spPr/>
        <p:txBody>
          <a:bodyPr/>
          <a:lstStyle/>
          <a:p>
            <a:fld id="{E49E704F-9F34-49F8-B87D-ED102A5BB88C}" type="datetimeFigureOut">
              <a:rPr lang="en-ZA" smtClean="0"/>
              <a:t>2023/03/02</a:t>
            </a:fld>
            <a:endParaRPr lang="en-ZA"/>
          </a:p>
        </p:txBody>
      </p:sp>
      <p:sp>
        <p:nvSpPr>
          <p:cNvPr id="5" name="Footer Placeholder 4">
            <a:extLst>
              <a:ext uri="{FF2B5EF4-FFF2-40B4-BE49-F238E27FC236}">
                <a16:creationId xmlns:a16="http://schemas.microsoft.com/office/drawing/2014/main" id="{E2DDDE63-484B-49EB-ADB8-4ABCABEE2C26}"/>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32555044-8149-4F41-AA45-162AD16E60BE}"/>
              </a:ext>
            </a:extLst>
          </p:cNvPr>
          <p:cNvSpPr>
            <a:spLocks noGrp="1"/>
          </p:cNvSpPr>
          <p:nvPr>
            <p:ph type="sldNum" sz="quarter" idx="12"/>
          </p:nvPr>
        </p:nvSpPr>
        <p:spPr/>
        <p:txBody>
          <a:bodyPr/>
          <a:lstStyle/>
          <a:p>
            <a:fld id="{28698743-8437-4122-8AB9-92A10CDF5699}" type="slidenum">
              <a:rPr lang="en-ZA" smtClean="0"/>
              <a:t>‹#›</a:t>
            </a:fld>
            <a:endParaRPr lang="en-ZA"/>
          </a:p>
        </p:txBody>
      </p:sp>
    </p:spTree>
    <p:extLst>
      <p:ext uri="{BB962C8B-B14F-4D97-AF65-F5344CB8AC3E}">
        <p14:creationId xmlns:p14="http://schemas.microsoft.com/office/powerpoint/2010/main" val="96439076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B6A8A-8418-5A32-6E65-BAD4182554E8}"/>
              </a:ext>
            </a:extLst>
          </p:cNvPr>
          <p:cNvSpPr>
            <a:spLocks noGrp="1"/>
          </p:cNvSpPr>
          <p:nvPr>
            <p:ph type="ctrTitle"/>
          </p:nvPr>
        </p:nvSpPr>
        <p:spPr>
          <a:xfrm>
            <a:off x="1828800" y="1346200"/>
            <a:ext cx="10972800" cy="2865438"/>
          </a:xfrm>
        </p:spPr>
        <p:txBody>
          <a:bodyPr anchor="b"/>
          <a:lstStyle>
            <a:lvl1pPr algn="ctr">
              <a:defRPr sz="6000"/>
            </a:lvl1pPr>
          </a:lstStyle>
          <a:p>
            <a:r>
              <a:rPr lang="en-US"/>
              <a:t>Click to edit Master title style</a:t>
            </a:r>
            <a:endParaRPr lang="en-ZA"/>
          </a:p>
        </p:txBody>
      </p:sp>
      <p:sp>
        <p:nvSpPr>
          <p:cNvPr id="3" name="Subtitle 2">
            <a:extLst>
              <a:ext uri="{FF2B5EF4-FFF2-40B4-BE49-F238E27FC236}">
                <a16:creationId xmlns:a16="http://schemas.microsoft.com/office/drawing/2014/main" id="{16140506-8B3A-5B28-9599-5C8B061E1075}"/>
              </a:ext>
            </a:extLst>
          </p:cNvPr>
          <p:cNvSpPr>
            <a:spLocks noGrp="1"/>
          </p:cNvSpPr>
          <p:nvPr>
            <p:ph type="subTitle" idx="1"/>
          </p:nvPr>
        </p:nvSpPr>
        <p:spPr>
          <a:xfrm>
            <a:off x="1828800" y="4322763"/>
            <a:ext cx="10972800" cy="19859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4" name="Date Placeholder 3">
            <a:extLst>
              <a:ext uri="{FF2B5EF4-FFF2-40B4-BE49-F238E27FC236}">
                <a16:creationId xmlns:a16="http://schemas.microsoft.com/office/drawing/2014/main" id="{DE31339B-F2BB-854F-27D6-BE86304C3F92}"/>
              </a:ext>
            </a:extLst>
          </p:cNvPr>
          <p:cNvSpPr>
            <a:spLocks noGrp="1"/>
          </p:cNvSpPr>
          <p:nvPr>
            <p:ph type="dt" sz="half" idx="10"/>
          </p:nvPr>
        </p:nvSpPr>
        <p:spPr/>
        <p:txBody>
          <a:bodyPr/>
          <a:lstStyle/>
          <a:p>
            <a:fld id="{D0F4A784-9DD4-4382-A3CA-FA0DC78AA259}" type="datetimeFigureOut">
              <a:rPr lang="en-ZA" smtClean="0"/>
              <a:t>2023/03/02</a:t>
            </a:fld>
            <a:endParaRPr lang="en-ZA"/>
          </a:p>
        </p:txBody>
      </p:sp>
      <p:sp>
        <p:nvSpPr>
          <p:cNvPr id="5" name="Footer Placeholder 4">
            <a:extLst>
              <a:ext uri="{FF2B5EF4-FFF2-40B4-BE49-F238E27FC236}">
                <a16:creationId xmlns:a16="http://schemas.microsoft.com/office/drawing/2014/main" id="{3755D242-0635-609A-60E6-89DADE054D7D}"/>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E29C00FD-1A8D-E1D1-3EDC-59A2BC0D21B1}"/>
              </a:ext>
            </a:extLst>
          </p:cNvPr>
          <p:cNvSpPr>
            <a:spLocks noGrp="1"/>
          </p:cNvSpPr>
          <p:nvPr>
            <p:ph type="sldNum" sz="quarter" idx="12"/>
          </p:nvPr>
        </p:nvSpPr>
        <p:spPr/>
        <p:txBody>
          <a:bodyPr/>
          <a:lstStyle/>
          <a:p>
            <a:fld id="{59137064-5C73-40CF-A775-818F9FA93AAE}" type="slidenum">
              <a:rPr lang="en-ZA" smtClean="0"/>
              <a:t>‹#›</a:t>
            </a:fld>
            <a:endParaRPr lang="en-ZA"/>
          </a:p>
        </p:txBody>
      </p:sp>
    </p:spTree>
    <p:extLst>
      <p:ext uri="{BB962C8B-B14F-4D97-AF65-F5344CB8AC3E}">
        <p14:creationId xmlns:p14="http://schemas.microsoft.com/office/powerpoint/2010/main" val="351852967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58CE1-B8D0-C745-B3A4-12E69B46D11F}"/>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11F592C5-E21E-7EDD-B422-679823D1214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547C9665-9192-0CC9-5EA7-E9B6362DA2D6}"/>
              </a:ext>
            </a:extLst>
          </p:cNvPr>
          <p:cNvSpPr>
            <a:spLocks noGrp="1"/>
          </p:cNvSpPr>
          <p:nvPr>
            <p:ph type="dt" sz="half" idx="10"/>
          </p:nvPr>
        </p:nvSpPr>
        <p:spPr/>
        <p:txBody>
          <a:bodyPr/>
          <a:lstStyle/>
          <a:p>
            <a:fld id="{D0F4A784-9DD4-4382-A3CA-FA0DC78AA259}" type="datetimeFigureOut">
              <a:rPr lang="en-ZA" smtClean="0"/>
              <a:t>2023/03/02</a:t>
            </a:fld>
            <a:endParaRPr lang="en-ZA"/>
          </a:p>
        </p:txBody>
      </p:sp>
      <p:sp>
        <p:nvSpPr>
          <p:cNvPr id="5" name="Footer Placeholder 4">
            <a:extLst>
              <a:ext uri="{FF2B5EF4-FFF2-40B4-BE49-F238E27FC236}">
                <a16:creationId xmlns:a16="http://schemas.microsoft.com/office/drawing/2014/main" id="{7F7740AB-95E3-5971-CB89-F87CAD21D171}"/>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9D460F98-1D46-7FB0-2990-A227C5DB0A41}"/>
              </a:ext>
            </a:extLst>
          </p:cNvPr>
          <p:cNvSpPr>
            <a:spLocks noGrp="1"/>
          </p:cNvSpPr>
          <p:nvPr>
            <p:ph type="sldNum" sz="quarter" idx="12"/>
          </p:nvPr>
        </p:nvSpPr>
        <p:spPr/>
        <p:txBody>
          <a:bodyPr/>
          <a:lstStyle/>
          <a:p>
            <a:fld id="{59137064-5C73-40CF-A775-818F9FA93AAE}" type="slidenum">
              <a:rPr lang="en-ZA" smtClean="0"/>
              <a:t>‹#›</a:t>
            </a:fld>
            <a:endParaRPr lang="en-ZA"/>
          </a:p>
        </p:txBody>
      </p:sp>
    </p:spTree>
    <p:extLst>
      <p:ext uri="{BB962C8B-B14F-4D97-AF65-F5344CB8AC3E}">
        <p14:creationId xmlns:p14="http://schemas.microsoft.com/office/powerpoint/2010/main" val="209241588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769AF-C122-169F-40EE-AF916CF81FD8}"/>
              </a:ext>
            </a:extLst>
          </p:cNvPr>
          <p:cNvSpPr>
            <a:spLocks noGrp="1"/>
          </p:cNvSpPr>
          <p:nvPr>
            <p:ph type="title"/>
          </p:nvPr>
        </p:nvSpPr>
        <p:spPr>
          <a:xfrm>
            <a:off x="998538" y="2051050"/>
            <a:ext cx="12619037" cy="3424238"/>
          </a:xfrm>
        </p:spPr>
        <p:txBody>
          <a:bodyPr anchor="b"/>
          <a:lstStyle>
            <a:lvl1pPr>
              <a:defRPr sz="6000"/>
            </a:lvl1pPr>
          </a:lstStyle>
          <a:p>
            <a:r>
              <a:rPr lang="en-US"/>
              <a:t>Click to edit Master title style</a:t>
            </a:r>
            <a:endParaRPr lang="en-ZA"/>
          </a:p>
        </p:txBody>
      </p:sp>
      <p:sp>
        <p:nvSpPr>
          <p:cNvPr id="3" name="Text Placeholder 2">
            <a:extLst>
              <a:ext uri="{FF2B5EF4-FFF2-40B4-BE49-F238E27FC236}">
                <a16:creationId xmlns:a16="http://schemas.microsoft.com/office/drawing/2014/main" id="{D597F6F9-61CA-3536-D4A3-7B899B011219}"/>
              </a:ext>
            </a:extLst>
          </p:cNvPr>
          <p:cNvSpPr>
            <a:spLocks noGrp="1"/>
          </p:cNvSpPr>
          <p:nvPr>
            <p:ph type="body" idx="1"/>
          </p:nvPr>
        </p:nvSpPr>
        <p:spPr>
          <a:xfrm>
            <a:off x="998538" y="5507038"/>
            <a:ext cx="12619037" cy="180022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00E910A-89A3-9FBE-65E3-078383C58EC7}"/>
              </a:ext>
            </a:extLst>
          </p:cNvPr>
          <p:cNvSpPr>
            <a:spLocks noGrp="1"/>
          </p:cNvSpPr>
          <p:nvPr>
            <p:ph type="dt" sz="half" idx="10"/>
          </p:nvPr>
        </p:nvSpPr>
        <p:spPr/>
        <p:txBody>
          <a:bodyPr/>
          <a:lstStyle/>
          <a:p>
            <a:fld id="{D0F4A784-9DD4-4382-A3CA-FA0DC78AA259}" type="datetimeFigureOut">
              <a:rPr lang="en-ZA" smtClean="0"/>
              <a:t>2023/03/02</a:t>
            </a:fld>
            <a:endParaRPr lang="en-ZA"/>
          </a:p>
        </p:txBody>
      </p:sp>
      <p:sp>
        <p:nvSpPr>
          <p:cNvPr id="5" name="Footer Placeholder 4">
            <a:extLst>
              <a:ext uri="{FF2B5EF4-FFF2-40B4-BE49-F238E27FC236}">
                <a16:creationId xmlns:a16="http://schemas.microsoft.com/office/drawing/2014/main" id="{587F381C-8B6B-206E-6897-0516C7ADFD58}"/>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6C50627D-DB84-89C4-E4F8-06B721DFE658}"/>
              </a:ext>
            </a:extLst>
          </p:cNvPr>
          <p:cNvSpPr>
            <a:spLocks noGrp="1"/>
          </p:cNvSpPr>
          <p:nvPr>
            <p:ph type="sldNum" sz="quarter" idx="12"/>
          </p:nvPr>
        </p:nvSpPr>
        <p:spPr/>
        <p:txBody>
          <a:bodyPr/>
          <a:lstStyle/>
          <a:p>
            <a:fld id="{59137064-5C73-40CF-A775-818F9FA93AAE}" type="slidenum">
              <a:rPr lang="en-ZA" smtClean="0"/>
              <a:t>‹#›</a:t>
            </a:fld>
            <a:endParaRPr lang="en-ZA"/>
          </a:p>
        </p:txBody>
      </p:sp>
    </p:spTree>
    <p:extLst>
      <p:ext uri="{BB962C8B-B14F-4D97-AF65-F5344CB8AC3E}">
        <p14:creationId xmlns:p14="http://schemas.microsoft.com/office/powerpoint/2010/main" val="311630632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BB1AA-0BF8-BCFE-E51B-0C6A91D29C5D}"/>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F1602BAE-4F20-6B1F-AAE8-41FD41D41B7E}"/>
              </a:ext>
            </a:extLst>
          </p:cNvPr>
          <p:cNvSpPr>
            <a:spLocks noGrp="1"/>
          </p:cNvSpPr>
          <p:nvPr>
            <p:ph sz="half" idx="1"/>
          </p:nvPr>
        </p:nvSpPr>
        <p:spPr>
          <a:xfrm>
            <a:off x="1006475" y="2190750"/>
            <a:ext cx="6232525" cy="5221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a:extLst>
              <a:ext uri="{FF2B5EF4-FFF2-40B4-BE49-F238E27FC236}">
                <a16:creationId xmlns:a16="http://schemas.microsoft.com/office/drawing/2014/main" id="{16AB5311-BA2C-BCBB-B6D6-2F1CB11CC4F6}"/>
              </a:ext>
            </a:extLst>
          </p:cNvPr>
          <p:cNvSpPr>
            <a:spLocks noGrp="1"/>
          </p:cNvSpPr>
          <p:nvPr>
            <p:ph sz="half" idx="2"/>
          </p:nvPr>
        </p:nvSpPr>
        <p:spPr>
          <a:xfrm>
            <a:off x="7391400" y="2190750"/>
            <a:ext cx="6232525" cy="5221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a:extLst>
              <a:ext uri="{FF2B5EF4-FFF2-40B4-BE49-F238E27FC236}">
                <a16:creationId xmlns:a16="http://schemas.microsoft.com/office/drawing/2014/main" id="{BBFFA1FC-8A74-475D-33F2-D0AEA57B8304}"/>
              </a:ext>
            </a:extLst>
          </p:cNvPr>
          <p:cNvSpPr>
            <a:spLocks noGrp="1"/>
          </p:cNvSpPr>
          <p:nvPr>
            <p:ph type="dt" sz="half" idx="10"/>
          </p:nvPr>
        </p:nvSpPr>
        <p:spPr/>
        <p:txBody>
          <a:bodyPr/>
          <a:lstStyle/>
          <a:p>
            <a:fld id="{D0F4A784-9DD4-4382-A3CA-FA0DC78AA259}" type="datetimeFigureOut">
              <a:rPr lang="en-ZA" smtClean="0"/>
              <a:t>2023/03/02</a:t>
            </a:fld>
            <a:endParaRPr lang="en-ZA"/>
          </a:p>
        </p:txBody>
      </p:sp>
      <p:sp>
        <p:nvSpPr>
          <p:cNvPr id="6" name="Footer Placeholder 5">
            <a:extLst>
              <a:ext uri="{FF2B5EF4-FFF2-40B4-BE49-F238E27FC236}">
                <a16:creationId xmlns:a16="http://schemas.microsoft.com/office/drawing/2014/main" id="{DDD714F6-B5D9-8657-B461-7DF18460B101}"/>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15A47C22-F003-9BE5-AA9A-EFEA7B7B4D45}"/>
              </a:ext>
            </a:extLst>
          </p:cNvPr>
          <p:cNvSpPr>
            <a:spLocks noGrp="1"/>
          </p:cNvSpPr>
          <p:nvPr>
            <p:ph type="sldNum" sz="quarter" idx="12"/>
          </p:nvPr>
        </p:nvSpPr>
        <p:spPr/>
        <p:txBody>
          <a:bodyPr/>
          <a:lstStyle/>
          <a:p>
            <a:fld id="{59137064-5C73-40CF-A775-818F9FA93AAE}" type="slidenum">
              <a:rPr lang="en-ZA" smtClean="0"/>
              <a:t>‹#›</a:t>
            </a:fld>
            <a:endParaRPr lang="en-ZA"/>
          </a:p>
        </p:txBody>
      </p:sp>
    </p:spTree>
    <p:extLst>
      <p:ext uri="{BB962C8B-B14F-4D97-AF65-F5344CB8AC3E}">
        <p14:creationId xmlns:p14="http://schemas.microsoft.com/office/powerpoint/2010/main" val="70671496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55AC0-FACD-1E97-6807-7588C2CFCA99}"/>
              </a:ext>
            </a:extLst>
          </p:cNvPr>
          <p:cNvSpPr>
            <a:spLocks noGrp="1"/>
          </p:cNvSpPr>
          <p:nvPr>
            <p:ph type="title"/>
          </p:nvPr>
        </p:nvSpPr>
        <p:spPr>
          <a:xfrm>
            <a:off x="1008063" y="438150"/>
            <a:ext cx="12619037" cy="1590675"/>
          </a:xfrm>
        </p:spPr>
        <p:txBody>
          <a:bodyPr/>
          <a:lstStyle/>
          <a:p>
            <a:r>
              <a:rPr lang="en-US"/>
              <a:t>Click to edit Master title style</a:t>
            </a:r>
            <a:endParaRPr lang="en-ZA"/>
          </a:p>
        </p:txBody>
      </p:sp>
      <p:sp>
        <p:nvSpPr>
          <p:cNvPr id="3" name="Text Placeholder 2">
            <a:extLst>
              <a:ext uri="{FF2B5EF4-FFF2-40B4-BE49-F238E27FC236}">
                <a16:creationId xmlns:a16="http://schemas.microsoft.com/office/drawing/2014/main" id="{E337FA4C-5D71-F8B0-4F4F-3ED8863AA272}"/>
              </a:ext>
            </a:extLst>
          </p:cNvPr>
          <p:cNvSpPr>
            <a:spLocks noGrp="1"/>
          </p:cNvSpPr>
          <p:nvPr>
            <p:ph type="body" idx="1"/>
          </p:nvPr>
        </p:nvSpPr>
        <p:spPr>
          <a:xfrm>
            <a:off x="1008063" y="2017713"/>
            <a:ext cx="6189662" cy="989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DEF4A02-D3F5-BDFD-536E-CC6E0060DC94}"/>
              </a:ext>
            </a:extLst>
          </p:cNvPr>
          <p:cNvSpPr>
            <a:spLocks noGrp="1"/>
          </p:cNvSpPr>
          <p:nvPr>
            <p:ph sz="half" idx="2"/>
          </p:nvPr>
        </p:nvSpPr>
        <p:spPr>
          <a:xfrm>
            <a:off x="1008063" y="3006725"/>
            <a:ext cx="6189662" cy="4421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a:extLst>
              <a:ext uri="{FF2B5EF4-FFF2-40B4-BE49-F238E27FC236}">
                <a16:creationId xmlns:a16="http://schemas.microsoft.com/office/drawing/2014/main" id="{50D2F98F-601A-96E2-9880-B5FEB90708D1}"/>
              </a:ext>
            </a:extLst>
          </p:cNvPr>
          <p:cNvSpPr>
            <a:spLocks noGrp="1"/>
          </p:cNvSpPr>
          <p:nvPr>
            <p:ph type="body" sz="quarter" idx="3"/>
          </p:nvPr>
        </p:nvSpPr>
        <p:spPr>
          <a:xfrm>
            <a:off x="7407275" y="2017713"/>
            <a:ext cx="6219825" cy="989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BB16DDF-B5BA-93D6-8388-3583DD8DEA6E}"/>
              </a:ext>
            </a:extLst>
          </p:cNvPr>
          <p:cNvSpPr>
            <a:spLocks noGrp="1"/>
          </p:cNvSpPr>
          <p:nvPr>
            <p:ph sz="quarter" idx="4"/>
          </p:nvPr>
        </p:nvSpPr>
        <p:spPr>
          <a:xfrm>
            <a:off x="7407275" y="3006725"/>
            <a:ext cx="6219825" cy="4421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a:extLst>
              <a:ext uri="{FF2B5EF4-FFF2-40B4-BE49-F238E27FC236}">
                <a16:creationId xmlns:a16="http://schemas.microsoft.com/office/drawing/2014/main" id="{62B7FBAB-6D6B-1259-1A5E-FE1CFFF26BFF}"/>
              </a:ext>
            </a:extLst>
          </p:cNvPr>
          <p:cNvSpPr>
            <a:spLocks noGrp="1"/>
          </p:cNvSpPr>
          <p:nvPr>
            <p:ph type="dt" sz="half" idx="10"/>
          </p:nvPr>
        </p:nvSpPr>
        <p:spPr/>
        <p:txBody>
          <a:bodyPr/>
          <a:lstStyle/>
          <a:p>
            <a:fld id="{D0F4A784-9DD4-4382-A3CA-FA0DC78AA259}" type="datetimeFigureOut">
              <a:rPr lang="en-ZA" smtClean="0"/>
              <a:t>2023/03/02</a:t>
            </a:fld>
            <a:endParaRPr lang="en-ZA"/>
          </a:p>
        </p:txBody>
      </p:sp>
      <p:sp>
        <p:nvSpPr>
          <p:cNvPr id="8" name="Footer Placeholder 7">
            <a:extLst>
              <a:ext uri="{FF2B5EF4-FFF2-40B4-BE49-F238E27FC236}">
                <a16:creationId xmlns:a16="http://schemas.microsoft.com/office/drawing/2014/main" id="{7A853780-D18C-318C-0584-0AC0E328A8BB}"/>
              </a:ext>
            </a:extLst>
          </p:cNvPr>
          <p:cNvSpPr>
            <a:spLocks noGrp="1"/>
          </p:cNvSpPr>
          <p:nvPr>
            <p:ph type="ftr" sz="quarter" idx="11"/>
          </p:nvPr>
        </p:nvSpPr>
        <p:spPr/>
        <p:txBody>
          <a:bodyPr/>
          <a:lstStyle/>
          <a:p>
            <a:endParaRPr lang="en-ZA"/>
          </a:p>
        </p:txBody>
      </p:sp>
      <p:sp>
        <p:nvSpPr>
          <p:cNvPr id="9" name="Slide Number Placeholder 8">
            <a:extLst>
              <a:ext uri="{FF2B5EF4-FFF2-40B4-BE49-F238E27FC236}">
                <a16:creationId xmlns:a16="http://schemas.microsoft.com/office/drawing/2014/main" id="{CA58FB81-EEDB-8A39-F313-D125F33CC52A}"/>
              </a:ext>
            </a:extLst>
          </p:cNvPr>
          <p:cNvSpPr>
            <a:spLocks noGrp="1"/>
          </p:cNvSpPr>
          <p:nvPr>
            <p:ph type="sldNum" sz="quarter" idx="12"/>
          </p:nvPr>
        </p:nvSpPr>
        <p:spPr/>
        <p:txBody>
          <a:bodyPr/>
          <a:lstStyle/>
          <a:p>
            <a:fld id="{59137064-5C73-40CF-A775-818F9FA93AAE}" type="slidenum">
              <a:rPr lang="en-ZA" smtClean="0"/>
              <a:t>‹#›</a:t>
            </a:fld>
            <a:endParaRPr lang="en-ZA"/>
          </a:p>
        </p:txBody>
      </p:sp>
    </p:spTree>
    <p:extLst>
      <p:ext uri="{BB962C8B-B14F-4D97-AF65-F5344CB8AC3E}">
        <p14:creationId xmlns:p14="http://schemas.microsoft.com/office/powerpoint/2010/main" val="303752140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ABA51-BAB3-A79E-DA25-53CF40FB7A05}"/>
              </a:ext>
            </a:extLst>
          </p:cNvPr>
          <p:cNvSpPr>
            <a:spLocks noGrp="1"/>
          </p:cNvSpPr>
          <p:nvPr>
            <p:ph type="title"/>
          </p:nvPr>
        </p:nvSpPr>
        <p:spPr/>
        <p:txBody>
          <a:bodyPr/>
          <a:lstStyle/>
          <a:p>
            <a:r>
              <a:rPr lang="en-US"/>
              <a:t>Click to edit Master title style</a:t>
            </a:r>
            <a:endParaRPr lang="en-ZA"/>
          </a:p>
        </p:txBody>
      </p:sp>
      <p:sp>
        <p:nvSpPr>
          <p:cNvPr id="3" name="Date Placeholder 2">
            <a:extLst>
              <a:ext uri="{FF2B5EF4-FFF2-40B4-BE49-F238E27FC236}">
                <a16:creationId xmlns:a16="http://schemas.microsoft.com/office/drawing/2014/main" id="{74BB9D04-25F3-D97F-3D80-6CA0B9B9F9C7}"/>
              </a:ext>
            </a:extLst>
          </p:cNvPr>
          <p:cNvSpPr>
            <a:spLocks noGrp="1"/>
          </p:cNvSpPr>
          <p:nvPr>
            <p:ph type="dt" sz="half" idx="10"/>
          </p:nvPr>
        </p:nvSpPr>
        <p:spPr/>
        <p:txBody>
          <a:bodyPr/>
          <a:lstStyle/>
          <a:p>
            <a:fld id="{D0F4A784-9DD4-4382-A3CA-FA0DC78AA259}" type="datetimeFigureOut">
              <a:rPr lang="en-ZA" smtClean="0"/>
              <a:t>2023/03/02</a:t>
            </a:fld>
            <a:endParaRPr lang="en-ZA"/>
          </a:p>
        </p:txBody>
      </p:sp>
      <p:sp>
        <p:nvSpPr>
          <p:cNvPr id="4" name="Footer Placeholder 3">
            <a:extLst>
              <a:ext uri="{FF2B5EF4-FFF2-40B4-BE49-F238E27FC236}">
                <a16:creationId xmlns:a16="http://schemas.microsoft.com/office/drawing/2014/main" id="{2198CD3D-4E12-28D6-1813-EB7030E2A16D}"/>
              </a:ext>
            </a:extLst>
          </p:cNvPr>
          <p:cNvSpPr>
            <a:spLocks noGrp="1"/>
          </p:cNvSpPr>
          <p:nvPr>
            <p:ph type="ftr" sz="quarter" idx="11"/>
          </p:nvPr>
        </p:nvSpPr>
        <p:spPr/>
        <p:txBody>
          <a:bodyPr/>
          <a:lstStyle/>
          <a:p>
            <a:endParaRPr lang="en-ZA"/>
          </a:p>
        </p:txBody>
      </p:sp>
      <p:sp>
        <p:nvSpPr>
          <p:cNvPr id="5" name="Slide Number Placeholder 4">
            <a:extLst>
              <a:ext uri="{FF2B5EF4-FFF2-40B4-BE49-F238E27FC236}">
                <a16:creationId xmlns:a16="http://schemas.microsoft.com/office/drawing/2014/main" id="{1CC6BE4C-DA04-34FC-196D-47AD1A2EDC99}"/>
              </a:ext>
            </a:extLst>
          </p:cNvPr>
          <p:cNvSpPr>
            <a:spLocks noGrp="1"/>
          </p:cNvSpPr>
          <p:nvPr>
            <p:ph type="sldNum" sz="quarter" idx="12"/>
          </p:nvPr>
        </p:nvSpPr>
        <p:spPr/>
        <p:txBody>
          <a:bodyPr/>
          <a:lstStyle/>
          <a:p>
            <a:fld id="{59137064-5C73-40CF-A775-818F9FA93AAE}" type="slidenum">
              <a:rPr lang="en-ZA" smtClean="0"/>
              <a:t>‹#›</a:t>
            </a:fld>
            <a:endParaRPr lang="en-ZA"/>
          </a:p>
        </p:txBody>
      </p:sp>
    </p:spTree>
    <p:extLst>
      <p:ext uri="{BB962C8B-B14F-4D97-AF65-F5344CB8AC3E}">
        <p14:creationId xmlns:p14="http://schemas.microsoft.com/office/powerpoint/2010/main" val="307634526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3A9BE0-24EB-A8E1-62DD-F778A4EC03BE}"/>
              </a:ext>
            </a:extLst>
          </p:cNvPr>
          <p:cNvSpPr>
            <a:spLocks noGrp="1"/>
          </p:cNvSpPr>
          <p:nvPr>
            <p:ph type="dt" sz="half" idx="10"/>
          </p:nvPr>
        </p:nvSpPr>
        <p:spPr/>
        <p:txBody>
          <a:bodyPr/>
          <a:lstStyle/>
          <a:p>
            <a:fld id="{D0F4A784-9DD4-4382-A3CA-FA0DC78AA259}" type="datetimeFigureOut">
              <a:rPr lang="en-ZA" smtClean="0"/>
              <a:t>2023/03/02</a:t>
            </a:fld>
            <a:endParaRPr lang="en-ZA"/>
          </a:p>
        </p:txBody>
      </p:sp>
      <p:sp>
        <p:nvSpPr>
          <p:cNvPr id="3" name="Footer Placeholder 2">
            <a:extLst>
              <a:ext uri="{FF2B5EF4-FFF2-40B4-BE49-F238E27FC236}">
                <a16:creationId xmlns:a16="http://schemas.microsoft.com/office/drawing/2014/main" id="{131365B7-0BC0-8A75-6EFB-836E101CC481}"/>
              </a:ext>
            </a:extLst>
          </p:cNvPr>
          <p:cNvSpPr>
            <a:spLocks noGrp="1"/>
          </p:cNvSpPr>
          <p:nvPr>
            <p:ph type="ftr" sz="quarter" idx="11"/>
          </p:nvPr>
        </p:nvSpPr>
        <p:spPr/>
        <p:txBody>
          <a:bodyPr/>
          <a:lstStyle/>
          <a:p>
            <a:endParaRPr lang="en-ZA"/>
          </a:p>
        </p:txBody>
      </p:sp>
      <p:sp>
        <p:nvSpPr>
          <p:cNvPr id="4" name="Slide Number Placeholder 3">
            <a:extLst>
              <a:ext uri="{FF2B5EF4-FFF2-40B4-BE49-F238E27FC236}">
                <a16:creationId xmlns:a16="http://schemas.microsoft.com/office/drawing/2014/main" id="{010F057B-4E5B-9970-3557-4B1B6C7CA5F5}"/>
              </a:ext>
            </a:extLst>
          </p:cNvPr>
          <p:cNvSpPr>
            <a:spLocks noGrp="1"/>
          </p:cNvSpPr>
          <p:nvPr>
            <p:ph type="sldNum" sz="quarter" idx="12"/>
          </p:nvPr>
        </p:nvSpPr>
        <p:spPr/>
        <p:txBody>
          <a:bodyPr/>
          <a:lstStyle/>
          <a:p>
            <a:fld id="{59137064-5C73-40CF-A775-818F9FA93AAE}" type="slidenum">
              <a:rPr lang="en-ZA" smtClean="0"/>
              <a:t>‹#›</a:t>
            </a:fld>
            <a:endParaRPr lang="en-ZA"/>
          </a:p>
        </p:txBody>
      </p:sp>
    </p:spTree>
    <p:extLst>
      <p:ext uri="{BB962C8B-B14F-4D97-AF65-F5344CB8AC3E}">
        <p14:creationId xmlns:p14="http://schemas.microsoft.com/office/powerpoint/2010/main" val="250025479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90A54-41EB-072F-FC7E-D8FBD1C74B10}"/>
              </a:ext>
            </a:extLst>
          </p:cNvPr>
          <p:cNvSpPr>
            <a:spLocks noGrp="1"/>
          </p:cNvSpPr>
          <p:nvPr>
            <p:ph type="title"/>
          </p:nvPr>
        </p:nvSpPr>
        <p:spPr>
          <a:xfrm>
            <a:off x="1008063" y="549275"/>
            <a:ext cx="4718050" cy="1919288"/>
          </a:xfrm>
        </p:spPr>
        <p:txBody>
          <a:bodyPr anchor="b"/>
          <a:lstStyle>
            <a:lvl1pPr>
              <a:defRPr sz="3200"/>
            </a:lvl1pPr>
          </a:lstStyle>
          <a:p>
            <a:r>
              <a:rPr lang="en-US"/>
              <a:t>Click to edit Master title style</a:t>
            </a:r>
            <a:endParaRPr lang="en-ZA"/>
          </a:p>
        </p:txBody>
      </p:sp>
      <p:sp>
        <p:nvSpPr>
          <p:cNvPr id="3" name="Content Placeholder 2">
            <a:extLst>
              <a:ext uri="{FF2B5EF4-FFF2-40B4-BE49-F238E27FC236}">
                <a16:creationId xmlns:a16="http://schemas.microsoft.com/office/drawing/2014/main" id="{CC62D987-98D7-1A9B-DBA2-3560E33447BA}"/>
              </a:ext>
            </a:extLst>
          </p:cNvPr>
          <p:cNvSpPr>
            <a:spLocks noGrp="1"/>
          </p:cNvSpPr>
          <p:nvPr>
            <p:ph idx="1"/>
          </p:nvPr>
        </p:nvSpPr>
        <p:spPr>
          <a:xfrm>
            <a:off x="6219825" y="1184275"/>
            <a:ext cx="7407275" cy="58483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a:extLst>
              <a:ext uri="{FF2B5EF4-FFF2-40B4-BE49-F238E27FC236}">
                <a16:creationId xmlns:a16="http://schemas.microsoft.com/office/drawing/2014/main" id="{A44697E1-40D2-84EF-6A3C-16F298A74DA7}"/>
              </a:ext>
            </a:extLst>
          </p:cNvPr>
          <p:cNvSpPr>
            <a:spLocks noGrp="1"/>
          </p:cNvSpPr>
          <p:nvPr>
            <p:ph type="body" sz="half" idx="2"/>
          </p:nvPr>
        </p:nvSpPr>
        <p:spPr>
          <a:xfrm>
            <a:off x="1008063" y="2468563"/>
            <a:ext cx="4718050" cy="45735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6797D7-9686-A458-4E3E-C34E9FDFA9CC}"/>
              </a:ext>
            </a:extLst>
          </p:cNvPr>
          <p:cNvSpPr>
            <a:spLocks noGrp="1"/>
          </p:cNvSpPr>
          <p:nvPr>
            <p:ph type="dt" sz="half" idx="10"/>
          </p:nvPr>
        </p:nvSpPr>
        <p:spPr/>
        <p:txBody>
          <a:bodyPr/>
          <a:lstStyle/>
          <a:p>
            <a:fld id="{D0F4A784-9DD4-4382-A3CA-FA0DC78AA259}" type="datetimeFigureOut">
              <a:rPr lang="en-ZA" smtClean="0"/>
              <a:t>2023/03/02</a:t>
            </a:fld>
            <a:endParaRPr lang="en-ZA"/>
          </a:p>
        </p:txBody>
      </p:sp>
      <p:sp>
        <p:nvSpPr>
          <p:cNvPr id="6" name="Footer Placeholder 5">
            <a:extLst>
              <a:ext uri="{FF2B5EF4-FFF2-40B4-BE49-F238E27FC236}">
                <a16:creationId xmlns:a16="http://schemas.microsoft.com/office/drawing/2014/main" id="{76C1481A-4064-9660-4FFF-D67DEA21D48A}"/>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2ED95B0A-7B67-0F88-EE8C-D292A3CC0FA7}"/>
              </a:ext>
            </a:extLst>
          </p:cNvPr>
          <p:cNvSpPr>
            <a:spLocks noGrp="1"/>
          </p:cNvSpPr>
          <p:nvPr>
            <p:ph type="sldNum" sz="quarter" idx="12"/>
          </p:nvPr>
        </p:nvSpPr>
        <p:spPr/>
        <p:txBody>
          <a:bodyPr/>
          <a:lstStyle/>
          <a:p>
            <a:fld id="{59137064-5C73-40CF-A775-818F9FA93AAE}" type="slidenum">
              <a:rPr lang="en-ZA" smtClean="0"/>
              <a:t>‹#›</a:t>
            </a:fld>
            <a:endParaRPr lang="en-ZA"/>
          </a:p>
        </p:txBody>
      </p:sp>
    </p:spTree>
    <p:extLst>
      <p:ext uri="{BB962C8B-B14F-4D97-AF65-F5344CB8AC3E}">
        <p14:creationId xmlns:p14="http://schemas.microsoft.com/office/powerpoint/2010/main" val="223016855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6CCC1-52C5-0F5A-8EB3-96D058BB7866}"/>
              </a:ext>
            </a:extLst>
          </p:cNvPr>
          <p:cNvSpPr>
            <a:spLocks noGrp="1"/>
          </p:cNvSpPr>
          <p:nvPr>
            <p:ph type="title"/>
          </p:nvPr>
        </p:nvSpPr>
        <p:spPr>
          <a:xfrm>
            <a:off x="1008063" y="549275"/>
            <a:ext cx="4718050" cy="1919288"/>
          </a:xfrm>
        </p:spPr>
        <p:txBody>
          <a:bodyPr anchor="b"/>
          <a:lstStyle>
            <a:lvl1pPr>
              <a:defRPr sz="3200"/>
            </a:lvl1pPr>
          </a:lstStyle>
          <a:p>
            <a:r>
              <a:rPr lang="en-US"/>
              <a:t>Click to edit Master title style</a:t>
            </a:r>
            <a:endParaRPr lang="en-ZA"/>
          </a:p>
        </p:txBody>
      </p:sp>
      <p:sp>
        <p:nvSpPr>
          <p:cNvPr id="3" name="Picture Placeholder 2">
            <a:extLst>
              <a:ext uri="{FF2B5EF4-FFF2-40B4-BE49-F238E27FC236}">
                <a16:creationId xmlns:a16="http://schemas.microsoft.com/office/drawing/2014/main" id="{7135325D-85B6-3A0E-325F-C212DC7C9D5B}"/>
              </a:ext>
            </a:extLst>
          </p:cNvPr>
          <p:cNvSpPr>
            <a:spLocks noGrp="1"/>
          </p:cNvSpPr>
          <p:nvPr>
            <p:ph type="pic" idx="1"/>
          </p:nvPr>
        </p:nvSpPr>
        <p:spPr>
          <a:xfrm>
            <a:off x="6219825" y="1184275"/>
            <a:ext cx="7407275" cy="58483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a:extLst>
              <a:ext uri="{FF2B5EF4-FFF2-40B4-BE49-F238E27FC236}">
                <a16:creationId xmlns:a16="http://schemas.microsoft.com/office/drawing/2014/main" id="{6E3D260C-46AC-37D0-6C5E-C47512C495C2}"/>
              </a:ext>
            </a:extLst>
          </p:cNvPr>
          <p:cNvSpPr>
            <a:spLocks noGrp="1"/>
          </p:cNvSpPr>
          <p:nvPr>
            <p:ph type="body" sz="half" idx="2"/>
          </p:nvPr>
        </p:nvSpPr>
        <p:spPr>
          <a:xfrm>
            <a:off x="1008063" y="2468563"/>
            <a:ext cx="4718050" cy="45735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F5D7851-DB8A-7DC1-CFCD-9A8AA0819AD5}"/>
              </a:ext>
            </a:extLst>
          </p:cNvPr>
          <p:cNvSpPr>
            <a:spLocks noGrp="1"/>
          </p:cNvSpPr>
          <p:nvPr>
            <p:ph type="dt" sz="half" idx="10"/>
          </p:nvPr>
        </p:nvSpPr>
        <p:spPr/>
        <p:txBody>
          <a:bodyPr/>
          <a:lstStyle/>
          <a:p>
            <a:fld id="{D0F4A784-9DD4-4382-A3CA-FA0DC78AA259}" type="datetimeFigureOut">
              <a:rPr lang="en-ZA" smtClean="0"/>
              <a:t>2023/03/02</a:t>
            </a:fld>
            <a:endParaRPr lang="en-ZA"/>
          </a:p>
        </p:txBody>
      </p:sp>
      <p:sp>
        <p:nvSpPr>
          <p:cNvPr id="6" name="Footer Placeholder 5">
            <a:extLst>
              <a:ext uri="{FF2B5EF4-FFF2-40B4-BE49-F238E27FC236}">
                <a16:creationId xmlns:a16="http://schemas.microsoft.com/office/drawing/2014/main" id="{7560AE6D-2089-993B-8FB6-068DFEB32112}"/>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BCD22BA0-9143-ED85-01C1-21534DD0640E}"/>
              </a:ext>
            </a:extLst>
          </p:cNvPr>
          <p:cNvSpPr>
            <a:spLocks noGrp="1"/>
          </p:cNvSpPr>
          <p:nvPr>
            <p:ph type="sldNum" sz="quarter" idx="12"/>
          </p:nvPr>
        </p:nvSpPr>
        <p:spPr/>
        <p:txBody>
          <a:bodyPr/>
          <a:lstStyle/>
          <a:p>
            <a:fld id="{59137064-5C73-40CF-A775-818F9FA93AAE}" type="slidenum">
              <a:rPr lang="en-ZA" smtClean="0"/>
              <a:t>‹#›</a:t>
            </a:fld>
            <a:endParaRPr lang="en-ZA"/>
          </a:p>
        </p:txBody>
      </p:sp>
    </p:spTree>
    <p:extLst>
      <p:ext uri="{BB962C8B-B14F-4D97-AF65-F5344CB8AC3E}">
        <p14:creationId xmlns:p14="http://schemas.microsoft.com/office/powerpoint/2010/main" val="48676631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F8054-5317-20D7-4592-ED73980C015C}"/>
              </a:ext>
            </a:extLst>
          </p:cNvPr>
          <p:cNvSpPr>
            <a:spLocks noGrp="1"/>
          </p:cNvSpPr>
          <p:nvPr>
            <p:ph type="title"/>
          </p:nvPr>
        </p:nvSpPr>
        <p:spPr/>
        <p:txBody>
          <a:bodyPr/>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50BC4F29-BFBF-7080-5F3F-98261585DA6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F97975F8-A9F5-B523-149F-6312FB0D0000}"/>
              </a:ext>
            </a:extLst>
          </p:cNvPr>
          <p:cNvSpPr>
            <a:spLocks noGrp="1"/>
          </p:cNvSpPr>
          <p:nvPr>
            <p:ph type="dt" sz="half" idx="10"/>
          </p:nvPr>
        </p:nvSpPr>
        <p:spPr/>
        <p:txBody>
          <a:bodyPr/>
          <a:lstStyle/>
          <a:p>
            <a:fld id="{D0F4A784-9DD4-4382-A3CA-FA0DC78AA259}" type="datetimeFigureOut">
              <a:rPr lang="en-ZA" smtClean="0"/>
              <a:t>2023/03/02</a:t>
            </a:fld>
            <a:endParaRPr lang="en-ZA"/>
          </a:p>
        </p:txBody>
      </p:sp>
      <p:sp>
        <p:nvSpPr>
          <p:cNvPr id="5" name="Footer Placeholder 4">
            <a:extLst>
              <a:ext uri="{FF2B5EF4-FFF2-40B4-BE49-F238E27FC236}">
                <a16:creationId xmlns:a16="http://schemas.microsoft.com/office/drawing/2014/main" id="{63B24548-147D-9119-D3C1-2D2F86463104}"/>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56388C58-FC3C-BE3E-8301-9BABF2B4BB01}"/>
              </a:ext>
            </a:extLst>
          </p:cNvPr>
          <p:cNvSpPr>
            <a:spLocks noGrp="1"/>
          </p:cNvSpPr>
          <p:nvPr>
            <p:ph type="sldNum" sz="quarter" idx="12"/>
          </p:nvPr>
        </p:nvSpPr>
        <p:spPr/>
        <p:txBody>
          <a:bodyPr/>
          <a:lstStyle/>
          <a:p>
            <a:fld id="{59137064-5C73-40CF-A775-818F9FA93AAE}" type="slidenum">
              <a:rPr lang="en-ZA" smtClean="0"/>
              <a:t>‹#›</a:t>
            </a:fld>
            <a:endParaRPr lang="en-ZA"/>
          </a:p>
        </p:txBody>
      </p:sp>
    </p:spTree>
    <p:extLst>
      <p:ext uri="{BB962C8B-B14F-4D97-AF65-F5344CB8AC3E}">
        <p14:creationId xmlns:p14="http://schemas.microsoft.com/office/powerpoint/2010/main" val="177488187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4941173-4A0B-D615-6418-084B39FF9955}"/>
              </a:ext>
            </a:extLst>
          </p:cNvPr>
          <p:cNvSpPr>
            <a:spLocks noGrp="1"/>
          </p:cNvSpPr>
          <p:nvPr>
            <p:ph type="title" orient="vert"/>
          </p:nvPr>
        </p:nvSpPr>
        <p:spPr>
          <a:xfrm>
            <a:off x="10469563" y="438150"/>
            <a:ext cx="3154362" cy="6973888"/>
          </a:xfrm>
        </p:spPr>
        <p:txBody>
          <a:bodyPr vert="eaVert"/>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DB6E4741-A54E-B622-F0AD-059C0165C22E}"/>
              </a:ext>
            </a:extLst>
          </p:cNvPr>
          <p:cNvSpPr>
            <a:spLocks noGrp="1"/>
          </p:cNvSpPr>
          <p:nvPr>
            <p:ph type="body" orient="vert" idx="1"/>
          </p:nvPr>
        </p:nvSpPr>
        <p:spPr>
          <a:xfrm>
            <a:off x="1006475" y="438150"/>
            <a:ext cx="9310688" cy="69738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882F5921-C647-B48E-C3D6-46FBB187F8CC}"/>
              </a:ext>
            </a:extLst>
          </p:cNvPr>
          <p:cNvSpPr>
            <a:spLocks noGrp="1"/>
          </p:cNvSpPr>
          <p:nvPr>
            <p:ph type="dt" sz="half" idx="10"/>
          </p:nvPr>
        </p:nvSpPr>
        <p:spPr/>
        <p:txBody>
          <a:bodyPr/>
          <a:lstStyle/>
          <a:p>
            <a:fld id="{D0F4A784-9DD4-4382-A3CA-FA0DC78AA259}" type="datetimeFigureOut">
              <a:rPr lang="en-ZA" smtClean="0"/>
              <a:t>2023/03/02</a:t>
            </a:fld>
            <a:endParaRPr lang="en-ZA"/>
          </a:p>
        </p:txBody>
      </p:sp>
      <p:sp>
        <p:nvSpPr>
          <p:cNvPr id="5" name="Footer Placeholder 4">
            <a:extLst>
              <a:ext uri="{FF2B5EF4-FFF2-40B4-BE49-F238E27FC236}">
                <a16:creationId xmlns:a16="http://schemas.microsoft.com/office/drawing/2014/main" id="{BCD601C2-1C13-9EF3-EED1-6BD6D745272A}"/>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336B6405-C736-275D-CB7E-B56C2FDEB2BD}"/>
              </a:ext>
            </a:extLst>
          </p:cNvPr>
          <p:cNvSpPr>
            <a:spLocks noGrp="1"/>
          </p:cNvSpPr>
          <p:nvPr>
            <p:ph type="sldNum" sz="quarter" idx="12"/>
          </p:nvPr>
        </p:nvSpPr>
        <p:spPr/>
        <p:txBody>
          <a:bodyPr/>
          <a:lstStyle/>
          <a:p>
            <a:fld id="{59137064-5C73-40CF-A775-818F9FA93AAE}" type="slidenum">
              <a:rPr lang="en-ZA" smtClean="0"/>
              <a:t>‹#›</a:t>
            </a:fld>
            <a:endParaRPr lang="en-ZA"/>
          </a:p>
        </p:txBody>
      </p:sp>
    </p:spTree>
    <p:extLst>
      <p:ext uri="{BB962C8B-B14F-4D97-AF65-F5344CB8AC3E}">
        <p14:creationId xmlns:p14="http://schemas.microsoft.com/office/powerpoint/2010/main" val="6184690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60593-CD2A-C547-0499-535651D98B20}"/>
              </a:ext>
            </a:extLst>
          </p:cNvPr>
          <p:cNvSpPr>
            <a:spLocks noGrp="1"/>
          </p:cNvSpPr>
          <p:nvPr>
            <p:ph type="ctrTitle"/>
          </p:nvPr>
        </p:nvSpPr>
        <p:spPr>
          <a:xfrm>
            <a:off x="1828800" y="1346200"/>
            <a:ext cx="10972800" cy="2865438"/>
          </a:xfrm>
        </p:spPr>
        <p:txBody>
          <a:bodyPr anchor="b"/>
          <a:lstStyle>
            <a:lvl1pPr algn="ctr">
              <a:defRPr sz="6000"/>
            </a:lvl1pPr>
          </a:lstStyle>
          <a:p>
            <a:r>
              <a:rPr lang="en-US"/>
              <a:t>Click to edit Master title style</a:t>
            </a:r>
            <a:endParaRPr lang="en-ZA"/>
          </a:p>
        </p:txBody>
      </p:sp>
      <p:sp>
        <p:nvSpPr>
          <p:cNvPr id="3" name="Subtitle 2">
            <a:extLst>
              <a:ext uri="{FF2B5EF4-FFF2-40B4-BE49-F238E27FC236}">
                <a16:creationId xmlns:a16="http://schemas.microsoft.com/office/drawing/2014/main" id="{70EF7C4B-3E36-6D1A-786A-B7EAB4988CF6}"/>
              </a:ext>
            </a:extLst>
          </p:cNvPr>
          <p:cNvSpPr>
            <a:spLocks noGrp="1"/>
          </p:cNvSpPr>
          <p:nvPr>
            <p:ph type="subTitle" idx="1"/>
          </p:nvPr>
        </p:nvSpPr>
        <p:spPr>
          <a:xfrm>
            <a:off x="1828800" y="4322763"/>
            <a:ext cx="10972800" cy="19859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4" name="Date Placeholder 3">
            <a:extLst>
              <a:ext uri="{FF2B5EF4-FFF2-40B4-BE49-F238E27FC236}">
                <a16:creationId xmlns:a16="http://schemas.microsoft.com/office/drawing/2014/main" id="{208CBE6C-5636-633D-2CB5-556E2260EFC0}"/>
              </a:ext>
            </a:extLst>
          </p:cNvPr>
          <p:cNvSpPr>
            <a:spLocks noGrp="1"/>
          </p:cNvSpPr>
          <p:nvPr>
            <p:ph type="dt" sz="half" idx="10"/>
          </p:nvPr>
        </p:nvSpPr>
        <p:spPr/>
        <p:txBody>
          <a:bodyPr/>
          <a:lstStyle/>
          <a:p>
            <a:fld id="{A4D6900E-520D-4BB8-8A41-9DDFB6926A5D}" type="datetimeFigureOut">
              <a:rPr lang="en-ZA" smtClean="0"/>
              <a:t>2023/03/02</a:t>
            </a:fld>
            <a:endParaRPr lang="en-ZA"/>
          </a:p>
        </p:txBody>
      </p:sp>
      <p:sp>
        <p:nvSpPr>
          <p:cNvPr id="5" name="Footer Placeholder 4">
            <a:extLst>
              <a:ext uri="{FF2B5EF4-FFF2-40B4-BE49-F238E27FC236}">
                <a16:creationId xmlns:a16="http://schemas.microsoft.com/office/drawing/2014/main" id="{211A121E-B520-89C1-0E24-358086AF9745}"/>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DE689E80-D9D5-4A5F-256E-E18CCFA02757}"/>
              </a:ext>
            </a:extLst>
          </p:cNvPr>
          <p:cNvSpPr>
            <a:spLocks noGrp="1"/>
          </p:cNvSpPr>
          <p:nvPr>
            <p:ph type="sldNum" sz="quarter" idx="12"/>
          </p:nvPr>
        </p:nvSpPr>
        <p:spPr/>
        <p:txBody>
          <a:bodyPr/>
          <a:lstStyle/>
          <a:p>
            <a:fld id="{F487EC88-C9D3-44A6-BAA4-04303A423251}" type="slidenum">
              <a:rPr lang="en-ZA" smtClean="0"/>
              <a:t>‹#›</a:t>
            </a:fld>
            <a:endParaRPr lang="en-ZA"/>
          </a:p>
        </p:txBody>
      </p:sp>
    </p:spTree>
    <p:extLst>
      <p:ext uri="{BB962C8B-B14F-4D97-AF65-F5344CB8AC3E}">
        <p14:creationId xmlns:p14="http://schemas.microsoft.com/office/powerpoint/2010/main" val="211149084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F1E3A-0BC3-57EE-FFBC-2EF067FE7EF3}"/>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BBCB06EE-0DED-D450-6E98-7DDFF69366E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419BC084-7CFE-C011-7136-D7769B759E58}"/>
              </a:ext>
            </a:extLst>
          </p:cNvPr>
          <p:cNvSpPr>
            <a:spLocks noGrp="1"/>
          </p:cNvSpPr>
          <p:nvPr>
            <p:ph type="dt" sz="half" idx="10"/>
          </p:nvPr>
        </p:nvSpPr>
        <p:spPr/>
        <p:txBody>
          <a:bodyPr/>
          <a:lstStyle/>
          <a:p>
            <a:fld id="{A4D6900E-520D-4BB8-8A41-9DDFB6926A5D}" type="datetimeFigureOut">
              <a:rPr lang="en-ZA" smtClean="0"/>
              <a:t>2023/03/02</a:t>
            </a:fld>
            <a:endParaRPr lang="en-ZA"/>
          </a:p>
        </p:txBody>
      </p:sp>
      <p:sp>
        <p:nvSpPr>
          <p:cNvPr id="5" name="Footer Placeholder 4">
            <a:extLst>
              <a:ext uri="{FF2B5EF4-FFF2-40B4-BE49-F238E27FC236}">
                <a16:creationId xmlns:a16="http://schemas.microsoft.com/office/drawing/2014/main" id="{46D21DF7-6D37-7581-46A8-18928E3B6813}"/>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79F3685D-A3AF-0DC2-F563-1DB3833A3177}"/>
              </a:ext>
            </a:extLst>
          </p:cNvPr>
          <p:cNvSpPr>
            <a:spLocks noGrp="1"/>
          </p:cNvSpPr>
          <p:nvPr>
            <p:ph type="sldNum" sz="quarter" idx="12"/>
          </p:nvPr>
        </p:nvSpPr>
        <p:spPr/>
        <p:txBody>
          <a:bodyPr/>
          <a:lstStyle/>
          <a:p>
            <a:fld id="{F487EC88-C9D3-44A6-BAA4-04303A423251}" type="slidenum">
              <a:rPr lang="en-ZA" smtClean="0"/>
              <a:t>‹#›</a:t>
            </a:fld>
            <a:endParaRPr lang="en-ZA"/>
          </a:p>
        </p:txBody>
      </p:sp>
    </p:spTree>
    <p:extLst>
      <p:ext uri="{BB962C8B-B14F-4D97-AF65-F5344CB8AC3E}">
        <p14:creationId xmlns:p14="http://schemas.microsoft.com/office/powerpoint/2010/main" val="373738024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98BD2-B540-3EC2-3B61-8B30EF99AC3E}"/>
              </a:ext>
            </a:extLst>
          </p:cNvPr>
          <p:cNvSpPr>
            <a:spLocks noGrp="1"/>
          </p:cNvSpPr>
          <p:nvPr>
            <p:ph type="title"/>
          </p:nvPr>
        </p:nvSpPr>
        <p:spPr>
          <a:xfrm>
            <a:off x="998538" y="2051050"/>
            <a:ext cx="12619037" cy="3424238"/>
          </a:xfrm>
        </p:spPr>
        <p:txBody>
          <a:bodyPr anchor="b"/>
          <a:lstStyle>
            <a:lvl1pPr>
              <a:defRPr sz="6000"/>
            </a:lvl1pPr>
          </a:lstStyle>
          <a:p>
            <a:r>
              <a:rPr lang="en-US"/>
              <a:t>Click to edit Master title style</a:t>
            </a:r>
            <a:endParaRPr lang="en-ZA"/>
          </a:p>
        </p:txBody>
      </p:sp>
      <p:sp>
        <p:nvSpPr>
          <p:cNvPr id="3" name="Text Placeholder 2">
            <a:extLst>
              <a:ext uri="{FF2B5EF4-FFF2-40B4-BE49-F238E27FC236}">
                <a16:creationId xmlns:a16="http://schemas.microsoft.com/office/drawing/2014/main" id="{BE6FD864-AB0D-21DD-3DE3-9440E198442A}"/>
              </a:ext>
            </a:extLst>
          </p:cNvPr>
          <p:cNvSpPr>
            <a:spLocks noGrp="1"/>
          </p:cNvSpPr>
          <p:nvPr>
            <p:ph type="body" idx="1"/>
          </p:nvPr>
        </p:nvSpPr>
        <p:spPr>
          <a:xfrm>
            <a:off x="998538" y="5507038"/>
            <a:ext cx="12619037" cy="180022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4E1C10D-75C5-CD29-92BC-B110614182AA}"/>
              </a:ext>
            </a:extLst>
          </p:cNvPr>
          <p:cNvSpPr>
            <a:spLocks noGrp="1"/>
          </p:cNvSpPr>
          <p:nvPr>
            <p:ph type="dt" sz="half" idx="10"/>
          </p:nvPr>
        </p:nvSpPr>
        <p:spPr/>
        <p:txBody>
          <a:bodyPr/>
          <a:lstStyle/>
          <a:p>
            <a:fld id="{A4D6900E-520D-4BB8-8A41-9DDFB6926A5D}" type="datetimeFigureOut">
              <a:rPr lang="en-ZA" smtClean="0"/>
              <a:t>2023/03/02</a:t>
            </a:fld>
            <a:endParaRPr lang="en-ZA"/>
          </a:p>
        </p:txBody>
      </p:sp>
      <p:sp>
        <p:nvSpPr>
          <p:cNvPr id="5" name="Footer Placeholder 4">
            <a:extLst>
              <a:ext uri="{FF2B5EF4-FFF2-40B4-BE49-F238E27FC236}">
                <a16:creationId xmlns:a16="http://schemas.microsoft.com/office/drawing/2014/main" id="{72FD1760-46BB-92D2-7D25-62D517EF77A0}"/>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931EEBE1-4FA0-493A-B326-91E9E2B8EAE2}"/>
              </a:ext>
            </a:extLst>
          </p:cNvPr>
          <p:cNvSpPr>
            <a:spLocks noGrp="1"/>
          </p:cNvSpPr>
          <p:nvPr>
            <p:ph type="sldNum" sz="quarter" idx="12"/>
          </p:nvPr>
        </p:nvSpPr>
        <p:spPr/>
        <p:txBody>
          <a:bodyPr/>
          <a:lstStyle/>
          <a:p>
            <a:fld id="{F487EC88-C9D3-44A6-BAA4-04303A423251}" type="slidenum">
              <a:rPr lang="en-ZA" smtClean="0"/>
              <a:t>‹#›</a:t>
            </a:fld>
            <a:endParaRPr lang="en-ZA"/>
          </a:p>
        </p:txBody>
      </p:sp>
    </p:spTree>
    <p:extLst>
      <p:ext uri="{BB962C8B-B14F-4D97-AF65-F5344CB8AC3E}">
        <p14:creationId xmlns:p14="http://schemas.microsoft.com/office/powerpoint/2010/main" val="366462022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6209F-5C5D-1412-0609-0713CD3A5EA6}"/>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F24C5C80-E171-531C-0A3D-C7A12CBDE502}"/>
              </a:ext>
            </a:extLst>
          </p:cNvPr>
          <p:cNvSpPr>
            <a:spLocks noGrp="1"/>
          </p:cNvSpPr>
          <p:nvPr>
            <p:ph sz="half" idx="1"/>
          </p:nvPr>
        </p:nvSpPr>
        <p:spPr>
          <a:xfrm>
            <a:off x="1006475" y="2190750"/>
            <a:ext cx="6232525" cy="5221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a:extLst>
              <a:ext uri="{FF2B5EF4-FFF2-40B4-BE49-F238E27FC236}">
                <a16:creationId xmlns:a16="http://schemas.microsoft.com/office/drawing/2014/main" id="{4219EE81-683C-D0CC-2C58-7F29F60162D7}"/>
              </a:ext>
            </a:extLst>
          </p:cNvPr>
          <p:cNvSpPr>
            <a:spLocks noGrp="1"/>
          </p:cNvSpPr>
          <p:nvPr>
            <p:ph sz="half" idx="2"/>
          </p:nvPr>
        </p:nvSpPr>
        <p:spPr>
          <a:xfrm>
            <a:off x="7391400" y="2190750"/>
            <a:ext cx="6232525" cy="5221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a:extLst>
              <a:ext uri="{FF2B5EF4-FFF2-40B4-BE49-F238E27FC236}">
                <a16:creationId xmlns:a16="http://schemas.microsoft.com/office/drawing/2014/main" id="{F858BC8C-854B-9405-BCA1-F4E27BB9C49D}"/>
              </a:ext>
            </a:extLst>
          </p:cNvPr>
          <p:cNvSpPr>
            <a:spLocks noGrp="1"/>
          </p:cNvSpPr>
          <p:nvPr>
            <p:ph type="dt" sz="half" idx="10"/>
          </p:nvPr>
        </p:nvSpPr>
        <p:spPr/>
        <p:txBody>
          <a:bodyPr/>
          <a:lstStyle/>
          <a:p>
            <a:fld id="{A4D6900E-520D-4BB8-8A41-9DDFB6926A5D}" type="datetimeFigureOut">
              <a:rPr lang="en-ZA" smtClean="0"/>
              <a:t>2023/03/02</a:t>
            </a:fld>
            <a:endParaRPr lang="en-ZA"/>
          </a:p>
        </p:txBody>
      </p:sp>
      <p:sp>
        <p:nvSpPr>
          <p:cNvPr id="6" name="Footer Placeholder 5">
            <a:extLst>
              <a:ext uri="{FF2B5EF4-FFF2-40B4-BE49-F238E27FC236}">
                <a16:creationId xmlns:a16="http://schemas.microsoft.com/office/drawing/2014/main" id="{3C8583AD-07D6-ADE1-3049-0C5C6C4BF684}"/>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6BC2AFA6-8048-2E5A-B53F-0F20C5D06D9A}"/>
              </a:ext>
            </a:extLst>
          </p:cNvPr>
          <p:cNvSpPr>
            <a:spLocks noGrp="1"/>
          </p:cNvSpPr>
          <p:nvPr>
            <p:ph type="sldNum" sz="quarter" idx="12"/>
          </p:nvPr>
        </p:nvSpPr>
        <p:spPr/>
        <p:txBody>
          <a:bodyPr/>
          <a:lstStyle/>
          <a:p>
            <a:fld id="{F487EC88-C9D3-44A6-BAA4-04303A423251}" type="slidenum">
              <a:rPr lang="en-ZA" smtClean="0"/>
              <a:t>‹#›</a:t>
            </a:fld>
            <a:endParaRPr lang="en-ZA"/>
          </a:p>
        </p:txBody>
      </p:sp>
    </p:spTree>
    <p:extLst>
      <p:ext uri="{BB962C8B-B14F-4D97-AF65-F5344CB8AC3E}">
        <p14:creationId xmlns:p14="http://schemas.microsoft.com/office/powerpoint/2010/main" val="350279126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E5AF2-5CC4-49A5-347D-27619812231F}"/>
              </a:ext>
            </a:extLst>
          </p:cNvPr>
          <p:cNvSpPr>
            <a:spLocks noGrp="1"/>
          </p:cNvSpPr>
          <p:nvPr>
            <p:ph type="title"/>
          </p:nvPr>
        </p:nvSpPr>
        <p:spPr>
          <a:xfrm>
            <a:off x="1008063" y="438150"/>
            <a:ext cx="12619037" cy="1590675"/>
          </a:xfrm>
        </p:spPr>
        <p:txBody>
          <a:bodyPr/>
          <a:lstStyle/>
          <a:p>
            <a:r>
              <a:rPr lang="en-US"/>
              <a:t>Click to edit Master title style</a:t>
            </a:r>
            <a:endParaRPr lang="en-ZA"/>
          </a:p>
        </p:txBody>
      </p:sp>
      <p:sp>
        <p:nvSpPr>
          <p:cNvPr id="3" name="Text Placeholder 2">
            <a:extLst>
              <a:ext uri="{FF2B5EF4-FFF2-40B4-BE49-F238E27FC236}">
                <a16:creationId xmlns:a16="http://schemas.microsoft.com/office/drawing/2014/main" id="{13DB9214-8FA6-92FA-DFDA-29CD0EB6F3C9}"/>
              </a:ext>
            </a:extLst>
          </p:cNvPr>
          <p:cNvSpPr>
            <a:spLocks noGrp="1"/>
          </p:cNvSpPr>
          <p:nvPr>
            <p:ph type="body" idx="1"/>
          </p:nvPr>
        </p:nvSpPr>
        <p:spPr>
          <a:xfrm>
            <a:off x="1008063" y="2017713"/>
            <a:ext cx="6189662" cy="989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FC4C511-9583-40C7-5582-30F4E3700589}"/>
              </a:ext>
            </a:extLst>
          </p:cNvPr>
          <p:cNvSpPr>
            <a:spLocks noGrp="1"/>
          </p:cNvSpPr>
          <p:nvPr>
            <p:ph sz="half" idx="2"/>
          </p:nvPr>
        </p:nvSpPr>
        <p:spPr>
          <a:xfrm>
            <a:off x="1008063" y="3006725"/>
            <a:ext cx="6189662" cy="4421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a:extLst>
              <a:ext uri="{FF2B5EF4-FFF2-40B4-BE49-F238E27FC236}">
                <a16:creationId xmlns:a16="http://schemas.microsoft.com/office/drawing/2014/main" id="{8B9DD926-607B-4FE3-7251-692BA83BE60D}"/>
              </a:ext>
            </a:extLst>
          </p:cNvPr>
          <p:cNvSpPr>
            <a:spLocks noGrp="1"/>
          </p:cNvSpPr>
          <p:nvPr>
            <p:ph type="body" sz="quarter" idx="3"/>
          </p:nvPr>
        </p:nvSpPr>
        <p:spPr>
          <a:xfrm>
            <a:off x="7407275" y="2017713"/>
            <a:ext cx="6219825" cy="989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7F782D7-1420-BE86-DBEA-B418CA6D971B}"/>
              </a:ext>
            </a:extLst>
          </p:cNvPr>
          <p:cNvSpPr>
            <a:spLocks noGrp="1"/>
          </p:cNvSpPr>
          <p:nvPr>
            <p:ph sz="quarter" idx="4"/>
          </p:nvPr>
        </p:nvSpPr>
        <p:spPr>
          <a:xfrm>
            <a:off x="7407275" y="3006725"/>
            <a:ext cx="6219825" cy="4421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a:extLst>
              <a:ext uri="{FF2B5EF4-FFF2-40B4-BE49-F238E27FC236}">
                <a16:creationId xmlns:a16="http://schemas.microsoft.com/office/drawing/2014/main" id="{0CFC5683-EC02-BE6C-5A5F-A40C9F41A01C}"/>
              </a:ext>
            </a:extLst>
          </p:cNvPr>
          <p:cNvSpPr>
            <a:spLocks noGrp="1"/>
          </p:cNvSpPr>
          <p:nvPr>
            <p:ph type="dt" sz="half" idx="10"/>
          </p:nvPr>
        </p:nvSpPr>
        <p:spPr/>
        <p:txBody>
          <a:bodyPr/>
          <a:lstStyle/>
          <a:p>
            <a:fld id="{A4D6900E-520D-4BB8-8A41-9DDFB6926A5D}" type="datetimeFigureOut">
              <a:rPr lang="en-ZA" smtClean="0"/>
              <a:t>2023/03/02</a:t>
            </a:fld>
            <a:endParaRPr lang="en-ZA"/>
          </a:p>
        </p:txBody>
      </p:sp>
      <p:sp>
        <p:nvSpPr>
          <p:cNvPr id="8" name="Footer Placeholder 7">
            <a:extLst>
              <a:ext uri="{FF2B5EF4-FFF2-40B4-BE49-F238E27FC236}">
                <a16:creationId xmlns:a16="http://schemas.microsoft.com/office/drawing/2014/main" id="{68AED356-C4AE-59A0-329D-43390CB4EE5D}"/>
              </a:ext>
            </a:extLst>
          </p:cNvPr>
          <p:cNvSpPr>
            <a:spLocks noGrp="1"/>
          </p:cNvSpPr>
          <p:nvPr>
            <p:ph type="ftr" sz="quarter" idx="11"/>
          </p:nvPr>
        </p:nvSpPr>
        <p:spPr/>
        <p:txBody>
          <a:bodyPr/>
          <a:lstStyle/>
          <a:p>
            <a:endParaRPr lang="en-ZA"/>
          </a:p>
        </p:txBody>
      </p:sp>
      <p:sp>
        <p:nvSpPr>
          <p:cNvPr id="9" name="Slide Number Placeholder 8">
            <a:extLst>
              <a:ext uri="{FF2B5EF4-FFF2-40B4-BE49-F238E27FC236}">
                <a16:creationId xmlns:a16="http://schemas.microsoft.com/office/drawing/2014/main" id="{EE29DDE0-3B0E-A4EE-9E98-4ECBFF23AF40}"/>
              </a:ext>
            </a:extLst>
          </p:cNvPr>
          <p:cNvSpPr>
            <a:spLocks noGrp="1"/>
          </p:cNvSpPr>
          <p:nvPr>
            <p:ph type="sldNum" sz="quarter" idx="12"/>
          </p:nvPr>
        </p:nvSpPr>
        <p:spPr/>
        <p:txBody>
          <a:bodyPr/>
          <a:lstStyle/>
          <a:p>
            <a:fld id="{F487EC88-C9D3-44A6-BAA4-04303A423251}" type="slidenum">
              <a:rPr lang="en-ZA" smtClean="0"/>
              <a:t>‹#›</a:t>
            </a:fld>
            <a:endParaRPr lang="en-ZA"/>
          </a:p>
        </p:txBody>
      </p:sp>
    </p:spTree>
    <p:extLst>
      <p:ext uri="{BB962C8B-B14F-4D97-AF65-F5344CB8AC3E}">
        <p14:creationId xmlns:p14="http://schemas.microsoft.com/office/powerpoint/2010/main" val="308056582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4DFAC-E174-1C79-45B5-64640CDD3757}"/>
              </a:ext>
            </a:extLst>
          </p:cNvPr>
          <p:cNvSpPr>
            <a:spLocks noGrp="1"/>
          </p:cNvSpPr>
          <p:nvPr>
            <p:ph type="title"/>
          </p:nvPr>
        </p:nvSpPr>
        <p:spPr/>
        <p:txBody>
          <a:bodyPr/>
          <a:lstStyle/>
          <a:p>
            <a:r>
              <a:rPr lang="en-US"/>
              <a:t>Click to edit Master title style</a:t>
            </a:r>
            <a:endParaRPr lang="en-ZA"/>
          </a:p>
        </p:txBody>
      </p:sp>
      <p:sp>
        <p:nvSpPr>
          <p:cNvPr id="3" name="Date Placeholder 2">
            <a:extLst>
              <a:ext uri="{FF2B5EF4-FFF2-40B4-BE49-F238E27FC236}">
                <a16:creationId xmlns:a16="http://schemas.microsoft.com/office/drawing/2014/main" id="{5B840890-186D-5779-296B-FA58FCEA6D5A}"/>
              </a:ext>
            </a:extLst>
          </p:cNvPr>
          <p:cNvSpPr>
            <a:spLocks noGrp="1"/>
          </p:cNvSpPr>
          <p:nvPr>
            <p:ph type="dt" sz="half" idx="10"/>
          </p:nvPr>
        </p:nvSpPr>
        <p:spPr/>
        <p:txBody>
          <a:bodyPr/>
          <a:lstStyle/>
          <a:p>
            <a:fld id="{A4D6900E-520D-4BB8-8A41-9DDFB6926A5D}" type="datetimeFigureOut">
              <a:rPr lang="en-ZA" smtClean="0"/>
              <a:t>2023/03/02</a:t>
            </a:fld>
            <a:endParaRPr lang="en-ZA"/>
          </a:p>
        </p:txBody>
      </p:sp>
      <p:sp>
        <p:nvSpPr>
          <p:cNvPr id="4" name="Footer Placeholder 3">
            <a:extLst>
              <a:ext uri="{FF2B5EF4-FFF2-40B4-BE49-F238E27FC236}">
                <a16:creationId xmlns:a16="http://schemas.microsoft.com/office/drawing/2014/main" id="{0B62F7A7-8E93-B1B3-01EA-2B0DB3BA4F51}"/>
              </a:ext>
            </a:extLst>
          </p:cNvPr>
          <p:cNvSpPr>
            <a:spLocks noGrp="1"/>
          </p:cNvSpPr>
          <p:nvPr>
            <p:ph type="ftr" sz="quarter" idx="11"/>
          </p:nvPr>
        </p:nvSpPr>
        <p:spPr/>
        <p:txBody>
          <a:bodyPr/>
          <a:lstStyle/>
          <a:p>
            <a:endParaRPr lang="en-ZA"/>
          </a:p>
        </p:txBody>
      </p:sp>
      <p:sp>
        <p:nvSpPr>
          <p:cNvPr id="5" name="Slide Number Placeholder 4">
            <a:extLst>
              <a:ext uri="{FF2B5EF4-FFF2-40B4-BE49-F238E27FC236}">
                <a16:creationId xmlns:a16="http://schemas.microsoft.com/office/drawing/2014/main" id="{74DF472B-D0B6-1067-5F76-9B056B50EDBA}"/>
              </a:ext>
            </a:extLst>
          </p:cNvPr>
          <p:cNvSpPr>
            <a:spLocks noGrp="1"/>
          </p:cNvSpPr>
          <p:nvPr>
            <p:ph type="sldNum" sz="quarter" idx="12"/>
          </p:nvPr>
        </p:nvSpPr>
        <p:spPr/>
        <p:txBody>
          <a:bodyPr/>
          <a:lstStyle/>
          <a:p>
            <a:fld id="{F487EC88-C9D3-44A6-BAA4-04303A423251}" type="slidenum">
              <a:rPr lang="en-ZA" smtClean="0"/>
              <a:t>‹#›</a:t>
            </a:fld>
            <a:endParaRPr lang="en-ZA"/>
          </a:p>
        </p:txBody>
      </p:sp>
    </p:spTree>
    <p:extLst>
      <p:ext uri="{BB962C8B-B14F-4D97-AF65-F5344CB8AC3E}">
        <p14:creationId xmlns:p14="http://schemas.microsoft.com/office/powerpoint/2010/main" val="200636069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848F331-3EA4-EF5C-956E-EB9DEF1EE369}"/>
              </a:ext>
            </a:extLst>
          </p:cNvPr>
          <p:cNvSpPr>
            <a:spLocks noGrp="1"/>
          </p:cNvSpPr>
          <p:nvPr>
            <p:ph type="dt" sz="half" idx="10"/>
          </p:nvPr>
        </p:nvSpPr>
        <p:spPr/>
        <p:txBody>
          <a:bodyPr/>
          <a:lstStyle/>
          <a:p>
            <a:fld id="{A4D6900E-520D-4BB8-8A41-9DDFB6926A5D}" type="datetimeFigureOut">
              <a:rPr lang="en-ZA" smtClean="0"/>
              <a:t>2023/03/02</a:t>
            </a:fld>
            <a:endParaRPr lang="en-ZA"/>
          </a:p>
        </p:txBody>
      </p:sp>
      <p:sp>
        <p:nvSpPr>
          <p:cNvPr id="3" name="Footer Placeholder 2">
            <a:extLst>
              <a:ext uri="{FF2B5EF4-FFF2-40B4-BE49-F238E27FC236}">
                <a16:creationId xmlns:a16="http://schemas.microsoft.com/office/drawing/2014/main" id="{BD1F6B74-29ED-9B10-66BF-712B2B13A944}"/>
              </a:ext>
            </a:extLst>
          </p:cNvPr>
          <p:cNvSpPr>
            <a:spLocks noGrp="1"/>
          </p:cNvSpPr>
          <p:nvPr>
            <p:ph type="ftr" sz="quarter" idx="11"/>
          </p:nvPr>
        </p:nvSpPr>
        <p:spPr/>
        <p:txBody>
          <a:bodyPr/>
          <a:lstStyle/>
          <a:p>
            <a:endParaRPr lang="en-ZA"/>
          </a:p>
        </p:txBody>
      </p:sp>
      <p:sp>
        <p:nvSpPr>
          <p:cNvPr id="4" name="Slide Number Placeholder 3">
            <a:extLst>
              <a:ext uri="{FF2B5EF4-FFF2-40B4-BE49-F238E27FC236}">
                <a16:creationId xmlns:a16="http://schemas.microsoft.com/office/drawing/2014/main" id="{247F135F-00CF-A9B1-5F43-77895762B747}"/>
              </a:ext>
            </a:extLst>
          </p:cNvPr>
          <p:cNvSpPr>
            <a:spLocks noGrp="1"/>
          </p:cNvSpPr>
          <p:nvPr>
            <p:ph type="sldNum" sz="quarter" idx="12"/>
          </p:nvPr>
        </p:nvSpPr>
        <p:spPr/>
        <p:txBody>
          <a:bodyPr/>
          <a:lstStyle/>
          <a:p>
            <a:fld id="{F487EC88-C9D3-44A6-BAA4-04303A423251}" type="slidenum">
              <a:rPr lang="en-ZA" smtClean="0"/>
              <a:t>‹#›</a:t>
            </a:fld>
            <a:endParaRPr lang="en-ZA"/>
          </a:p>
        </p:txBody>
      </p:sp>
    </p:spTree>
    <p:extLst>
      <p:ext uri="{BB962C8B-B14F-4D97-AF65-F5344CB8AC3E}">
        <p14:creationId xmlns:p14="http://schemas.microsoft.com/office/powerpoint/2010/main" val="304002315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46814-8ABB-0E80-8816-73F30D250244}"/>
              </a:ext>
            </a:extLst>
          </p:cNvPr>
          <p:cNvSpPr>
            <a:spLocks noGrp="1"/>
          </p:cNvSpPr>
          <p:nvPr>
            <p:ph type="title"/>
          </p:nvPr>
        </p:nvSpPr>
        <p:spPr>
          <a:xfrm>
            <a:off x="1008063" y="549275"/>
            <a:ext cx="4718050" cy="1919288"/>
          </a:xfrm>
        </p:spPr>
        <p:txBody>
          <a:bodyPr anchor="b"/>
          <a:lstStyle>
            <a:lvl1pPr>
              <a:defRPr sz="3200"/>
            </a:lvl1pPr>
          </a:lstStyle>
          <a:p>
            <a:r>
              <a:rPr lang="en-US"/>
              <a:t>Click to edit Master title style</a:t>
            </a:r>
            <a:endParaRPr lang="en-ZA"/>
          </a:p>
        </p:txBody>
      </p:sp>
      <p:sp>
        <p:nvSpPr>
          <p:cNvPr id="3" name="Content Placeholder 2">
            <a:extLst>
              <a:ext uri="{FF2B5EF4-FFF2-40B4-BE49-F238E27FC236}">
                <a16:creationId xmlns:a16="http://schemas.microsoft.com/office/drawing/2014/main" id="{EFB2F322-960F-5479-F691-3F8A4E274135}"/>
              </a:ext>
            </a:extLst>
          </p:cNvPr>
          <p:cNvSpPr>
            <a:spLocks noGrp="1"/>
          </p:cNvSpPr>
          <p:nvPr>
            <p:ph idx="1"/>
          </p:nvPr>
        </p:nvSpPr>
        <p:spPr>
          <a:xfrm>
            <a:off x="6219825" y="1184275"/>
            <a:ext cx="7407275" cy="58483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a:extLst>
              <a:ext uri="{FF2B5EF4-FFF2-40B4-BE49-F238E27FC236}">
                <a16:creationId xmlns:a16="http://schemas.microsoft.com/office/drawing/2014/main" id="{E007C95E-B358-2015-3D35-51C4D143FF0B}"/>
              </a:ext>
            </a:extLst>
          </p:cNvPr>
          <p:cNvSpPr>
            <a:spLocks noGrp="1"/>
          </p:cNvSpPr>
          <p:nvPr>
            <p:ph type="body" sz="half" idx="2"/>
          </p:nvPr>
        </p:nvSpPr>
        <p:spPr>
          <a:xfrm>
            <a:off x="1008063" y="2468563"/>
            <a:ext cx="4718050" cy="45735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C93D8C-36E8-071E-5F09-40EB93382B82}"/>
              </a:ext>
            </a:extLst>
          </p:cNvPr>
          <p:cNvSpPr>
            <a:spLocks noGrp="1"/>
          </p:cNvSpPr>
          <p:nvPr>
            <p:ph type="dt" sz="half" idx="10"/>
          </p:nvPr>
        </p:nvSpPr>
        <p:spPr/>
        <p:txBody>
          <a:bodyPr/>
          <a:lstStyle/>
          <a:p>
            <a:fld id="{A4D6900E-520D-4BB8-8A41-9DDFB6926A5D}" type="datetimeFigureOut">
              <a:rPr lang="en-ZA" smtClean="0"/>
              <a:t>2023/03/02</a:t>
            </a:fld>
            <a:endParaRPr lang="en-ZA"/>
          </a:p>
        </p:txBody>
      </p:sp>
      <p:sp>
        <p:nvSpPr>
          <p:cNvPr id="6" name="Footer Placeholder 5">
            <a:extLst>
              <a:ext uri="{FF2B5EF4-FFF2-40B4-BE49-F238E27FC236}">
                <a16:creationId xmlns:a16="http://schemas.microsoft.com/office/drawing/2014/main" id="{560BE261-DD2F-B66E-027F-EBF1759A03FC}"/>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15208261-A579-85F6-2B38-28988D304F3D}"/>
              </a:ext>
            </a:extLst>
          </p:cNvPr>
          <p:cNvSpPr>
            <a:spLocks noGrp="1"/>
          </p:cNvSpPr>
          <p:nvPr>
            <p:ph type="sldNum" sz="quarter" idx="12"/>
          </p:nvPr>
        </p:nvSpPr>
        <p:spPr/>
        <p:txBody>
          <a:bodyPr/>
          <a:lstStyle/>
          <a:p>
            <a:fld id="{F487EC88-C9D3-44A6-BAA4-04303A423251}" type="slidenum">
              <a:rPr lang="en-ZA" smtClean="0"/>
              <a:t>‹#›</a:t>
            </a:fld>
            <a:endParaRPr lang="en-ZA"/>
          </a:p>
        </p:txBody>
      </p:sp>
    </p:spTree>
    <p:extLst>
      <p:ext uri="{BB962C8B-B14F-4D97-AF65-F5344CB8AC3E}">
        <p14:creationId xmlns:p14="http://schemas.microsoft.com/office/powerpoint/2010/main" val="216232622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0B41C-1583-C156-9D74-37ECAB692594}"/>
              </a:ext>
            </a:extLst>
          </p:cNvPr>
          <p:cNvSpPr>
            <a:spLocks noGrp="1"/>
          </p:cNvSpPr>
          <p:nvPr>
            <p:ph type="title"/>
          </p:nvPr>
        </p:nvSpPr>
        <p:spPr>
          <a:xfrm>
            <a:off x="1008063" y="549275"/>
            <a:ext cx="4718050" cy="1919288"/>
          </a:xfrm>
        </p:spPr>
        <p:txBody>
          <a:bodyPr anchor="b"/>
          <a:lstStyle>
            <a:lvl1pPr>
              <a:defRPr sz="3200"/>
            </a:lvl1pPr>
          </a:lstStyle>
          <a:p>
            <a:r>
              <a:rPr lang="en-US"/>
              <a:t>Click to edit Master title style</a:t>
            </a:r>
            <a:endParaRPr lang="en-ZA"/>
          </a:p>
        </p:txBody>
      </p:sp>
      <p:sp>
        <p:nvSpPr>
          <p:cNvPr id="3" name="Picture Placeholder 2">
            <a:extLst>
              <a:ext uri="{FF2B5EF4-FFF2-40B4-BE49-F238E27FC236}">
                <a16:creationId xmlns:a16="http://schemas.microsoft.com/office/drawing/2014/main" id="{FB7378EB-2EF3-16FE-C814-41557F7E09B8}"/>
              </a:ext>
            </a:extLst>
          </p:cNvPr>
          <p:cNvSpPr>
            <a:spLocks noGrp="1"/>
          </p:cNvSpPr>
          <p:nvPr>
            <p:ph type="pic" idx="1"/>
          </p:nvPr>
        </p:nvSpPr>
        <p:spPr>
          <a:xfrm>
            <a:off x="6219825" y="1184275"/>
            <a:ext cx="7407275" cy="58483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a:extLst>
              <a:ext uri="{FF2B5EF4-FFF2-40B4-BE49-F238E27FC236}">
                <a16:creationId xmlns:a16="http://schemas.microsoft.com/office/drawing/2014/main" id="{746940DD-DB87-0740-04C1-D1441688594F}"/>
              </a:ext>
            </a:extLst>
          </p:cNvPr>
          <p:cNvSpPr>
            <a:spLocks noGrp="1"/>
          </p:cNvSpPr>
          <p:nvPr>
            <p:ph type="body" sz="half" idx="2"/>
          </p:nvPr>
        </p:nvSpPr>
        <p:spPr>
          <a:xfrm>
            <a:off x="1008063" y="2468563"/>
            <a:ext cx="4718050" cy="45735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F1F9DD-57D9-A10B-B217-CC28F98A7E4A}"/>
              </a:ext>
            </a:extLst>
          </p:cNvPr>
          <p:cNvSpPr>
            <a:spLocks noGrp="1"/>
          </p:cNvSpPr>
          <p:nvPr>
            <p:ph type="dt" sz="half" idx="10"/>
          </p:nvPr>
        </p:nvSpPr>
        <p:spPr/>
        <p:txBody>
          <a:bodyPr/>
          <a:lstStyle/>
          <a:p>
            <a:fld id="{A4D6900E-520D-4BB8-8A41-9DDFB6926A5D}" type="datetimeFigureOut">
              <a:rPr lang="en-ZA" smtClean="0"/>
              <a:t>2023/03/02</a:t>
            </a:fld>
            <a:endParaRPr lang="en-ZA"/>
          </a:p>
        </p:txBody>
      </p:sp>
      <p:sp>
        <p:nvSpPr>
          <p:cNvPr id="6" name="Footer Placeholder 5">
            <a:extLst>
              <a:ext uri="{FF2B5EF4-FFF2-40B4-BE49-F238E27FC236}">
                <a16:creationId xmlns:a16="http://schemas.microsoft.com/office/drawing/2014/main" id="{3CE71700-2E73-15C2-B172-50E22853049C}"/>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CB66CB7B-A1E3-E5BF-3D74-A9AD038C02DE}"/>
              </a:ext>
            </a:extLst>
          </p:cNvPr>
          <p:cNvSpPr>
            <a:spLocks noGrp="1"/>
          </p:cNvSpPr>
          <p:nvPr>
            <p:ph type="sldNum" sz="quarter" idx="12"/>
          </p:nvPr>
        </p:nvSpPr>
        <p:spPr/>
        <p:txBody>
          <a:bodyPr/>
          <a:lstStyle/>
          <a:p>
            <a:fld id="{F487EC88-C9D3-44A6-BAA4-04303A423251}" type="slidenum">
              <a:rPr lang="en-ZA" smtClean="0"/>
              <a:t>‹#›</a:t>
            </a:fld>
            <a:endParaRPr lang="en-ZA"/>
          </a:p>
        </p:txBody>
      </p:sp>
    </p:spTree>
    <p:extLst>
      <p:ext uri="{BB962C8B-B14F-4D97-AF65-F5344CB8AC3E}">
        <p14:creationId xmlns:p14="http://schemas.microsoft.com/office/powerpoint/2010/main" val="325798973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503B3-AA84-9240-265E-BD4B07FB053A}"/>
              </a:ext>
            </a:extLst>
          </p:cNvPr>
          <p:cNvSpPr>
            <a:spLocks noGrp="1"/>
          </p:cNvSpPr>
          <p:nvPr>
            <p:ph type="title"/>
          </p:nvPr>
        </p:nvSpPr>
        <p:spPr/>
        <p:txBody>
          <a:bodyPr/>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F9D4CEA6-9755-304A-689B-0D24C57B1D1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169254BB-A10A-C653-5166-92C0D2A54E60}"/>
              </a:ext>
            </a:extLst>
          </p:cNvPr>
          <p:cNvSpPr>
            <a:spLocks noGrp="1"/>
          </p:cNvSpPr>
          <p:nvPr>
            <p:ph type="dt" sz="half" idx="10"/>
          </p:nvPr>
        </p:nvSpPr>
        <p:spPr/>
        <p:txBody>
          <a:bodyPr/>
          <a:lstStyle/>
          <a:p>
            <a:fld id="{A4D6900E-520D-4BB8-8A41-9DDFB6926A5D}" type="datetimeFigureOut">
              <a:rPr lang="en-ZA" smtClean="0"/>
              <a:t>2023/03/02</a:t>
            </a:fld>
            <a:endParaRPr lang="en-ZA"/>
          </a:p>
        </p:txBody>
      </p:sp>
      <p:sp>
        <p:nvSpPr>
          <p:cNvPr id="5" name="Footer Placeholder 4">
            <a:extLst>
              <a:ext uri="{FF2B5EF4-FFF2-40B4-BE49-F238E27FC236}">
                <a16:creationId xmlns:a16="http://schemas.microsoft.com/office/drawing/2014/main" id="{9AD2BF14-A6A9-F3DC-0BA6-7D1F4C702BBB}"/>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9D34067F-A1CD-8BA3-71C1-22A3112B328D}"/>
              </a:ext>
            </a:extLst>
          </p:cNvPr>
          <p:cNvSpPr>
            <a:spLocks noGrp="1"/>
          </p:cNvSpPr>
          <p:nvPr>
            <p:ph type="sldNum" sz="quarter" idx="12"/>
          </p:nvPr>
        </p:nvSpPr>
        <p:spPr/>
        <p:txBody>
          <a:bodyPr/>
          <a:lstStyle/>
          <a:p>
            <a:fld id="{F487EC88-C9D3-44A6-BAA4-04303A423251}" type="slidenum">
              <a:rPr lang="en-ZA" smtClean="0"/>
              <a:t>‹#›</a:t>
            </a:fld>
            <a:endParaRPr lang="en-ZA"/>
          </a:p>
        </p:txBody>
      </p:sp>
    </p:spTree>
    <p:extLst>
      <p:ext uri="{BB962C8B-B14F-4D97-AF65-F5344CB8AC3E}">
        <p14:creationId xmlns:p14="http://schemas.microsoft.com/office/powerpoint/2010/main" val="56308491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AE5115B-2F67-2B1A-EBBD-5B692C1C520A}"/>
              </a:ext>
            </a:extLst>
          </p:cNvPr>
          <p:cNvSpPr>
            <a:spLocks noGrp="1"/>
          </p:cNvSpPr>
          <p:nvPr>
            <p:ph type="title" orient="vert"/>
          </p:nvPr>
        </p:nvSpPr>
        <p:spPr>
          <a:xfrm>
            <a:off x="10469563" y="438150"/>
            <a:ext cx="3154362" cy="6973888"/>
          </a:xfrm>
        </p:spPr>
        <p:txBody>
          <a:bodyPr vert="eaVert"/>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118C1AC9-0293-8772-FCF7-0A2F201A629A}"/>
              </a:ext>
            </a:extLst>
          </p:cNvPr>
          <p:cNvSpPr>
            <a:spLocks noGrp="1"/>
          </p:cNvSpPr>
          <p:nvPr>
            <p:ph type="body" orient="vert" idx="1"/>
          </p:nvPr>
        </p:nvSpPr>
        <p:spPr>
          <a:xfrm>
            <a:off x="1006475" y="438150"/>
            <a:ext cx="9310688" cy="69738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90F6D129-3E9F-CE34-663C-B3BA4562E740}"/>
              </a:ext>
            </a:extLst>
          </p:cNvPr>
          <p:cNvSpPr>
            <a:spLocks noGrp="1"/>
          </p:cNvSpPr>
          <p:nvPr>
            <p:ph type="dt" sz="half" idx="10"/>
          </p:nvPr>
        </p:nvSpPr>
        <p:spPr/>
        <p:txBody>
          <a:bodyPr/>
          <a:lstStyle/>
          <a:p>
            <a:fld id="{A4D6900E-520D-4BB8-8A41-9DDFB6926A5D}" type="datetimeFigureOut">
              <a:rPr lang="en-ZA" smtClean="0"/>
              <a:t>2023/03/02</a:t>
            </a:fld>
            <a:endParaRPr lang="en-ZA"/>
          </a:p>
        </p:txBody>
      </p:sp>
      <p:sp>
        <p:nvSpPr>
          <p:cNvPr id="5" name="Footer Placeholder 4">
            <a:extLst>
              <a:ext uri="{FF2B5EF4-FFF2-40B4-BE49-F238E27FC236}">
                <a16:creationId xmlns:a16="http://schemas.microsoft.com/office/drawing/2014/main" id="{5FB80DFD-053A-4D19-78AB-49A36DDF6958}"/>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F1B140DC-F9A8-B043-4EA2-53C6F96C2444}"/>
              </a:ext>
            </a:extLst>
          </p:cNvPr>
          <p:cNvSpPr>
            <a:spLocks noGrp="1"/>
          </p:cNvSpPr>
          <p:nvPr>
            <p:ph type="sldNum" sz="quarter" idx="12"/>
          </p:nvPr>
        </p:nvSpPr>
        <p:spPr/>
        <p:txBody>
          <a:bodyPr/>
          <a:lstStyle/>
          <a:p>
            <a:fld id="{F487EC88-C9D3-44A6-BAA4-04303A423251}" type="slidenum">
              <a:rPr lang="en-ZA" smtClean="0"/>
              <a:t>‹#›</a:t>
            </a:fld>
            <a:endParaRPr lang="en-ZA"/>
          </a:p>
        </p:txBody>
      </p:sp>
    </p:spTree>
    <p:extLst>
      <p:ext uri="{BB962C8B-B14F-4D97-AF65-F5344CB8AC3E}">
        <p14:creationId xmlns:p14="http://schemas.microsoft.com/office/powerpoint/2010/main" val="361436299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42787-FB5C-B507-201F-8EC1A18338F1}"/>
              </a:ext>
            </a:extLst>
          </p:cNvPr>
          <p:cNvSpPr>
            <a:spLocks noGrp="1"/>
          </p:cNvSpPr>
          <p:nvPr>
            <p:ph type="title"/>
          </p:nvPr>
        </p:nvSpPr>
        <p:spPr/>
        <p:txBody>
          <a:bodyPr/>
          <a:lstStyle/>
          <a:p>
            <a:r>
              <a:rPr lang="en-US"/>
              <a:t>Click to edit Master title style</a:t>
            </a:r>
            <a:endParaRPr lang="en-ZA"/>
          </a:p>
        </p:txBody>
      </p:sp>
      <p:sp>
        <p:nvSpPr>
          <p:cNvPr id="3" name="Date Placeholder 2">
            <a:extLst>
              <a:ext uri="{FF2B5EF4-FFF2-40B4-BE49-F238E27FC236}">
                <a16:creationId xmlns:a16="http://schemas.microsoft.com/office/drawing/2014/main" id="{EDBD115F-0962-8B1E-B046-9132749FBF1F}"/>
              </a:ext>
            </a:extLst>
          </p:cNvPr>
          <p:cNvSpPr>
            <a:spLocks noGrp="1"/>
          </p:cNvSpPr>
          <p:nvPr>
            <p:ph type="dt" sz="half" idx="10"/>
          </p:nvPr>
        </p:nvSpPr>
        <p:spPr/>
        <p:txBody>
          <a:bodyPr/>
          <a:lstStyle/>
          <a:p>
            <a:fld id="{A4D6900E-520D-4BB8-8A41-9DDFB6926A5D}" type="datetimeFigureOut">
              <a:rPr lang="en-ZA" smtClean="0"/>
              <a:t>2023/03/02</a:t>
            </a:fld>
            <a:endParaRPr lang="en-ZA"/>
          </a:p>
        </p:txBody>
      </p:sp>
      <p:sp>
        <p:nvSpPr>
          <p:cNvPr id="4" name="Footer Placeholder 3">
            <a:extLst>
              <a:ext uri="{FF2B5EF4-FFF2-40B4-BE49-F238E27FC236}">
                <a16:creationId xmlns:a16="http://schemas.microsoft.com/office/drawing/2014/main" id="{79011415-64AC-08E7-5A83-2F7108274120}"/>
              </a:ext>
            </a:extLst>
          </p:cNvPr>
          <p:cNvSpPr>
            <a:spLocks noGrp="1"/>
          </p:cNvSpPr>
          <p:nvPr>
            <p:ph type="ftr" sz="quarter" idx="11"/>
          </p:nvPr>
        </p:nvSpPr>
        <p:spPr/>
        <p:txBody>
          <a:bodyPr/>
          <a:lstStyle/>
          <a:p>
            <a:endParaRPr lang="en-ZA"/>
          </a:p>
        </p:txBody>
      </p:sp>
      <p:sp>
        <p:nvSpPr>
          <p:cNvPr id="5" name="Slide Number Placeholder 4">
            <a:extLst>
              <a:ext uri="{FF2B5EF4-FFF2-40B4-BE49-F238E27FC236}">
                <a16:creationId xmlns:a16="http://schemas.microsoft.com/office/drawing/2014/main" id="{BA8F94AE-3A45-ABBF-504A-6379571B3DBA}"/>
              </a:ext>
            </a:extLst>
          </p:cNvPr>
          <p:cNvSpPr>
            <a:spLocks noGrp="1"/>
          </p:cNvSpPr>
          <p:nvPr>
            <p:ph type="sldNum" sz="quarter" idx="12"/>
          </p:nvPr>
        </p:nvSpPr>
        <p:spPr/>
        <p:txBody>
          <a:bodyPr/>
          <a:lstStyle/>
          <a:p>
            <a:fld id="{F487EC88-C9D3-44A6-BAA4-04303A423251}" type="slidenum">
              <a:rPr lang="en-ZA" smtClean="0"/>
              <a:t>‹#›</a:t>
            </a:fld>
            <a:endParaRPr lang="en-ZA"/>
          </a:p>
        </p:txBody>
      </p:sp>
    </p:spTree>
    <p:extLst>
      <p:ext uri="{BB962C8B-B14F-4D97-AF65-F5344CB8AC3E}">
        <p14:creationId xmlns:p14="http://schemas.microsoft.com/office/powerpoint/2010/main" val="226904171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6006625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itle Slide 01">
    <p:spTree>
      <p:nvGrpSpPr>
        <p:cNvPr id="1" name=""/>
        <p:cNvGrpSpPr/>
        <p:nvPr/>
      </p:nvGrpSpPr>
      <p:grpSpPr>
        <a:xfrm>
          <a:off x="0" y="0"/>
          <a:ext cx="0" cy="0"/>
          <a:chOff x="0" y="0"/>
          <a:chExt cx="0" cy="0"/>
        </a:xfrm>
      </p:grpSpPr>
      <p:pic>
        <p:nvPicPr>
          <p:cNvPr id="7" name="Picture 4" descr="Z:\Mediamark\4154 MM PPT Presentation\Exports ST2\Elements\Asset 4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483"/>
            <a:ext cx="14630400" cy="822960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Z:\Mediamark\4154 MM PPT Presentation\Exports ST2\Elements\Asset 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557"/>
            <a:ext cx="8575675" cy="82296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Z:\Mediamark\4154 MM PPT Presentation\Exports ST2\Elements\Asset 5.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921198" y="3003068"/>
            <a:ext cx="4441825" cy="2222500"/>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p:cNvCxnSpPr/>
          <p:nvPr userDrawn="1"/>
        </p:nvCxnSpPr>
        <p:spPr>
          <a:xfrm flipV="1">
            <a:off x="13764992" y="558"/>
            <a:ext cx="0" cy="822904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Rounded Rectangle 12"/>
          <p:cNvSpPr/>
          <p:nvPr userDrawn="1"/>
        </p:nvSpPr>
        <p:spPr>
          <a:xfrm>
            <a:off x="13707842" y="6019801"/>
            <a:ext cx="114300" cy="881737"/>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latin typeface="+mj-lt"/>
            </a:endParaRPr>
          </a:p>
        </p:txBody>
      </p:sp>
      <p:sp>
        <p:nvSpPr>
          <p:cNvPr id="17" name="Text Placeholder 16"/>
          <p:cNvSpPr>
            <a:spLocks noGrp="1"/>
          </p:cNvSpPr>
          <p:nvPr>
            <p:ph type="body" sz="quarter" idx="11" hasCustomPrompt="1"/>
          </p:nvPr>
        </p:nvSpPr>
        <p:spPr>
          <a:xfrm>
            <a:off x="8534400" y="5867401"/>
            <a:ext cx="4953000" cy="1029692"/>
          </a:xfrm>
        </p:spPr>
        <p:txBody>
          <a:bodyPr>
            <a:noAutofit/>
          </a:bodyPr>
          <a:lstStyle>
            <a:lvl1pPr marL="0" indent="0" algn="r">
              <a:buNone/>
              <a:defRPr sz="3400" b="1">
                <a:solidFill>
                  <a:schemeClr val="bg1"/>
                </a:solidFill>
                <a:latin typeface="+mn-lt"/>
              </a:defRPr>
            </a:lvl1pPr>
            <a:lvl2pPr marL="457182" indent="0" algn="r">
              <a:buNone/>
              <a:defRPr>
                <a:solidFill>
                  <a:schemeClr val="bg1"/>
                </a:solidFill>
              </a:defRPr>
            </a:lvl2pPr>
            <a:lvl3pPr marL="914364" indent="0" algn="r">
              <a:buNone/>
              <a:defRPr>
                <a:solidFill>
                  <a:schemeClr val="bg1"/>
                </a:solidFill>
              </a:defRPr>
            </a:lvl3pPr>
            <a:lvl4pPr marL="1371545" indent="0" algn="r">
              <a:buNone/>
              <a:defRPr>
                <a:solidFill>
                  <a:schemeClr val="bg1"/>
                </a:solidFill>
              </a:defRPr>
            </a:lvl4pPr>
            <a:lvl5pPr marL="1828727" indent="0" algn="r">
              <a:buNone/>
              <a:defRPr>
                <a:solidFill>
                  <a:schemeClr val="bg1"/>
                </a:solidFill>
              </a:defRPr>
            </a:lvl5pPr>
          </a:lstStyle>
          <a:p>
            <a:pPr lvl="0"/>
            <a:r>
              <a:rPr lang="en-US"/>
              <a:t>PLACE FOR THE PRESENTATION TITLE</a:t>
            </a:r>
          </a:p>
        </p:txBody>
      </p:sp>
      <p:sp>
        <p:nvSpPr>
          <p:cNvPr id="9" name="Text Placeholder 16">
            <a:extLst>
              <a:ext uri="{FF2B5EF4-FFF2-40B4-BE49-F238E27FC236}">
                <a16:creationId xmlns:a16="http://schemas.microsoft.com/office/drawing/2014/main" id="{FA7804AF-F64D-3306-A0EC-4466A5C9E009}"/>
              </a:ext>
            </a:extLst>
          </p:cNvPr>
          <p:cNvSpPr>
            <a:spLocks noGrp="1"/>
          </p:cNvSpPr>
          <p:nvPr>
            <p:ph type="body" sz="quarter" idx="12" hasCustomPrompt="1"/>
          </p:nvPr>
        </p:nvSpPr>
        <p:spPr>
          <a:xfrm>
            <a:off x="8534400" y="7047595"/>
            <a:ext cx="4953000" cy="343805"/>
          </a:xfrm>
        </p:spPr>
        <p:txBody>
          <a:bodyPr>
            <a:noAutofit/>
          </a:bodyPr>
          <a:lstStyle>
            <a:lvl1pPr marL="0" indent="0" algn="r">
              <a:buNone/>
              <a:defRPr sz="2000" b="0">
                <a:solidFill>
                  <a:schemeClr val="bg1"/>
                </a:solidFill>
                <a:latin typeface="+mn-lt"/>
              </a:defRPr>
            </a:lvl1pPr>
            <a:lvl2pPr marL="457182" indent="0" algn="r">
              <a:buNone/>
              <a:defRPr>
                <a:solidFill>
                  <a:schemeClr val="bg1"/>
                </a:solidFill>
              </a:defRPr>
            </a:lvl2pPr>
            <a:lvl3pPr marL="914364" indent="0" algn="r">
              <a:buNone/>
              <a:defRPr>
                <a:solidFill>
                  <a:schemeClr val="bg1"/>
                </a:solidFill>
              </a:defRPr>
            </a:lvl3pPr>
            <a:lvl4pPr marL="1371545" indent="0" algn="r">
              <a:buNone/>
              <a:defRPr>
                <a:solidFill>
                  <a:schemeClr val="bg1"/>
                </a:solidFill>
              </a:defRPr>
            </a:lvl4pPr>
            <a:lvl5pPr marL="1828727" indent="0" algn="r">
              <a:buNone/>
              <a:defRPr>
                <a:solidFill>
                  <a:schemeClr val="bg1"/>
                </a:solidFill>
              </a:defRPr>
            </a:lvl5pPr>
          </a:lstStyle>
          <a:p>
            <a:pPr lvl="0"/>
            <a:r>
              <a:rPr lang="en-US"/>
              <a:t>2022</a:t>
            </a:r>
          </a:p>
        </p:txBody>
      </p:sp>
    </p:spTree>
    <p:extLst>
      <p:ext uri="{BB962C8B-B14F-4D97-AF65-F5344CB8AC3E}">
        <p14:creationId xmlns:p14="http://schemas.microsoft.com/office/powerpoint/2010/main" val="279376622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itle Slide 02">
    <p:spTree>
      <p:nvGrpSpPr>
        <p:cNvPr id="1" name=""/>
        <p:cNvGrpSpPr/>
        <p:nvPr/>
      </p:nvGrpSpPr>
      <p:grpSpPr>
        <a:xfrm>
          <a:off x="0" y="0"/>
          <a:ext cx="0" cy="0"/>
          <a:chOff x="0" y="0"/>
          <a:chExt cx="0" cy="0"/>
        </a:xfrm>
      </p:grpSpPr>
      <p:pic>
        <p:nvPicPr>
          <p:cNvPr id="7" name="Picture 3" descr="Z:\Mediamark\4154 MM PPT Presentation\Exports ST2\Elements\Asset 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004175" y="0"/>
            <a:ext cx="6626225" cy="56007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Z:\Mediamark\4154 MM PPT Presentation\Exports ST2\Elements\Asset 1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335893" y="6856895"/>
            <a:ext cx="4718050" cy="790576"/>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p:cNvCxnSpPr/>
          <p:nvPr userDrawn="1"/>
        </p:nvCxnSpPr>
        <p:spPr>
          <a:xfrm>
            <a:off x="4556213"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1" name="Rounded Rectangle 10"/>
          <p:cNvSpPr/>
          <p:nvPr userDrawn="1"/>
        </p:nvSpPr>
        <p:spPr>
          <a:xfrm rot="5400000">
            <a:off x="5849604"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latin typeface="+mj-lt"/>
            </a:endParaRPr>
          </a:p>
        </p:txBody>
      </p:sp>
      <p:sp>
        <p:nvSpPr>
          <p:cNvPr id="12" name="Rectangle 11"/>
          <p:cNvSpPr/>
          <p:nvPr userDrawn="1"/>
        </p:nvSpPr>
        <p:spPr>
          <a:xfrm>
            <a:off x="3637154" y="0"/>
            <a:ext cx="91906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16" name="Picture Placeholder 15"/>
          <p:cNvSpPr>
            <a:spLocks noGrp="1"/>
          </p:cNvSpPr>
          <p:nvPr>
            <p:ph type="pic" sz="quarter" idx="12"/>
          </p:nvPr>
        </p:nvSpPr>
        <p:spPr>
          <a:xfrm>
            <a:off x="0" y="0"/>
            <a:ext cx="3636964" cy="8229600"/>
          </a:xfrm>
          <a:ln>
            <a:noFill/>
          </a:ln>
        </p:spPr>
        <p:txBody>
          <a:bodyPr/>
          <a:lstStyle/>
          <a:p>
            <a:r>
              <a:rPr lang="en-US"/>
              <a:t>Click icon to add picture</a:t>
            </a:r>
            <a:endParaRPr lang="en-ZA"/>
          </a:p>
        </p:txBody>
      </p:sp>
      <p:sp>
        <p:nvSpPr>
          <p:cNvPr id="13" name="Text Placeholder 16"/>
          <p:cNvSpPr>
            <a:spLocks noGrp="1"/>
          </p:cNvSpPr>
          <p:nvPr>
            <p:ph type="body" sz="quarter" idx="13" hasCustomPrompt="1"/>
          </p:nvPr>
        </p:nvSpPr>
        <p:spPr>
          <a:xfrm>
            <a:off x="5149972" y="5085855"/>
            <a:ext cx="4953000" cy="1029692"/>
          </a:xfrm>
        </p:spPr>
        <p:txBody>
          <a:bodyPr>
            <a:noAutofit/>
          </a:bodyPr>
          <a:lstStyle>
            <a:lvl1pPr marL="0" indent="0" algn="l">
              <a:buNone/>
              <a:defRPr sz="3400" b="1">
                <a:solidFill>
                  <a:schemeClr val="tx1">
                    <a:lumMod val="95000"/>
                    <a:lumOff val="5000"/>
                  </a:schemeClr>
                </a:solidFill>
                <a:latin typeface="+mj-lt"/>
              </a:defRPr>
            </a:lvl1pPr>
            <a:lvl2pPr marL="457182" indent="0" algn="r">
              <a:buNone/>
              <a:defRPr>
                <a:solidFill>
                  <a:schemeClr val="bg1"/>
                </a:solidFill>
              </a:defRPr>
            </a:lvl2pPr>
            <a:lvl3pPr marL="914364" indent="0" algn="r">
              <a:buNone/>
              <a:defRPr>
                <a:solidFill>
                  <a:schemeClr val="bg1"/>
                </a:solidFill>
              </a:defRPr>
            </a:lvl3pPr>
            <a:lvl4pPr marL="1371545" indent="0" algn="r">
              <a:buNone/>
              <a:defRPr>
                <a:solidFill>
                  <a:schemeClr val="bg1"/>
                </a:solidFill>
              </a:defRPr>
            </a:lvl4pPr>
            <a:lvl5pPr marL="1828727" indent="0" algn="r">
              <a:buNone/>
              <a:defRPr>
                <a:solidFill>
                  <a:schemeClr val="bg1"/>
                </a:solidFill>
              </a:defRPr>
            </a:lvl5pPr>
          </a:lstStyle>
          <a:p>
            <a:pPr lvl="0"/>
            <a:r>
              <a:rPr lang="en-US"/>
              <a:t>PLACE FOR THE PRESENTATION TITLE</a:t>
            </a:r>
          </a:p>
        </p:txBody>
      </p:sp>
    </p:spTree>
    <p:extLst>
      <p:ext uri="{BB962C8B-B14F-4D97-AF65-F5344CB8AC3E}">
        <p14:creationId xmlns:p14="http://schemas.microsoft.com/office/powerpoint/2010/main" val="2629182203"/>
      </p:ext>
    </p:extLst>
  </p:cSld>
  <p:clrMapOvr>
    <a:masterClrMapping/>
  </p:clrMapOvr>
  <p:extLst>
    <p:ext uri="{DCECCB84-F9BA-43D5-87BE-67443E8EF086}">
      <p15:sldGuideLst xmlns:p15="http://schemas.microsoft.com/office/powerpoint/2012/main">
        <p15:guide id="1" orient="horz" pos="2592">
          <p15:clr>
            <a:srgbClr val="FBAE40"/>
          </p15:clr>
        </p15:guide>
        <p15:guide id="2" pos="4608">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itle Slide 03">
    <p:spTree>
      <p:nvGrpSpPr>
        <p:cNvPr id="1" name=""/>
        <p:cNvGrpSpPr/>
        <p:nvPr/>
      </p:nvGrpSpPr>
      <p:grpSpPr>
        <a:xfrm>
          <a:off x="0" y="0"/>
          <a:ext cx="0" cy="0"/>
          <a:chOff x="0" y="0"/>
          <a:chExt cx="0" cy="0"/>
        </a:xfrm>
      </p:grpSpPr>
      <p:pic>
        <p:nvPicPr>
          <p:cNvPr id="9" name="Picture 2" descr="Z:\Mediamark\4154 MM PPT Presentation\Exports ST2\Elements\Asset 1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022162" y="6856895"/>
            <a:ext cx="4718050" cy="790576"/>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p:cNvCxnSpPr/>
          <p:nvPr userDrawn="1"/>
        </p:nvCxnSpPr>
        <p:spPr>
          <a:xfrm>
            <a:off x="6242482"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1" name="Rounded Rectangle 10"/>
          <p:cNvSpPr/>
          <p:nvPr userDrawn="1"/>
        </p:nvSpPr>
        <p:spPr>
          <a:xfrm rot="5400000">
            <a:off x="7535873"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12" name="Rectangle 11"/>
          <p:cNvSpPr/>
          <p:nvPr userDrawn="1"/>
        </p:nvSpPr>
        <p:spPr>
          <a:xfrm>
            <a:off x="5320649" y="0"/>
            <a:ext cx="91906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16" name="Picture Placeholder 15"/>
          <p:cNvSpPr>
            <a:spLocks noGrp="1"/>
          </p:cNvSpPr>
          <p:nvPr>
            <p:ph type="pic" sz="quarter" idx="12"/>
          </p:nvPr>
        </p:nvSpPr>
        <p:spPr>
          <a:xfrm>
            <a:off x="1" y="0"/>
            <a:ext cx="5321300" cy="8229600"/>
          </a:xfrm>
        </p:spPr>
        <p:txBody>
          <a:bodyPr/>
          <a:lstStyle/>
          <a:p>
            <a:r>
              <a:rPr lang="en-US"/>
              <a:t>Click icon to add picture</a:t>
            </a:r>
            <a:endParaRPr lang="en-ZA"/>
          </a:p>
        </p:txBody>
      </p:sp>
      <p:sp>
        <p:nvSpPr>
          <p:cNvPr id="17" name="Text Placeholder 16"/>
          <p:cNvSpPr>
            <a:spLocks noGrp="1"/>
          </p:cNvSpPr>
          <p:nvPr>
            <p:ph type="body" sz="quarter" idx="13" hasCustomPrompt="1"/>
          </p:nvPr>
        </p:nvSpPr>
        <p:spPr>
          <a:xfrm>
            <a:off x="6904687" y="5085855"/>
            <a:ext cx="4953000" cy="1029692"/>
          </a:xfrm>
        </p:spPr>
        <p:txBody>
          <a:bodyPr>
            <a:noAutofit/>
          </a:bodyPr>
          <a:lstStyle>
            <a:lvl1pPr marL="0" indent="0" algn="l">
              <a:buNone/>
              <a:defRPr sz="3400" b="1">
                <a:solidFill>
                  <a:schemeClr val="tx1">
                    <a:lumMod val="95000"/>
                    <a:lumOff val="5000"/>
                  </a:schemeClr>
                </a:solidFill>
              </a:defRPr>
            </a:lvl1pPr>
            <a:lvl2pPr marL="457182" indent="0" algn="r">
              <a:buNone/>
              <a:defRPr>
                <a:solidFill>
                  <a:schemeClr val="bg1"/>
                </a:solidFill>
              </a:defRPr>
            </a:lvl2pPr>
            <a:lvl3pPr marL="914364" indent="0" algn="r">
              <a:buNone/>
              <a:defRPr>
                <a:solidFill>
                  <a:schemeClr val="bg1"/>
                </a:solidFill>
              </a:defRPr>
            </a:lvl3pPr>
            <a:lvl4pPr marL="1371545" indent="0" algn="r">
              <a:buNone/>
              <a:defRPr>
                <a:solidFill>
                  <a:schemeClr val="bg1"/>
                </a:solidFill>
              </a:defRPr>
            </a:lvl4pPr>
            <a:lvl5pPr marL="1828727" indent="0" algn="r">
              <a:buNone/>
              <a:defRPr>
                <a:solidFill>
                  <a:schemeClr val="bg1"/>
                </a:solidFill>
              </a:defRPr>
            </a:lvl5pPr>
          </a:lstStyle>
          <a:p>
            <a:pPr lvl="0"/>
            <a:r>
              <a:rPr lang="en-US"/>
              <a:t>PLACE FOR THE PRESENTATION TITLE</a:t>
            </a:r>
          </a:p>
        </p:txBody>
      </p:sp>
    </p:spTree>
    <p:extLst>
      <p:ext uri="{BB962C8B-B14F-4D97-AF65-F5344CB8AC3E}">
        <p14:creationId xmlns:p14="http://schemas.microsoft.com/office/powerpoint/2010/main" val="167762930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itle Slide 04">
    <p:spTree>
      <p:nvGrpSpPr>
        <p:cNvPr id="1" name=""/>
        <p:cNvGrpSpPr/>
        <p:nvPr/>
      </p:nvGrpSpPr>
      <p:grpSpPr>
        <a:xfrm>
          <a:off x="0" y="0"/>
          <a:ext cx="0" cy="0"/>
          <a:chOff x="0" y="0"/>
          <a:chExt cx="0" cy="0"/>
        </a:xfrm>
      </p:grpSpPr>
      <p:pic>
        <p:nvPicPr>
          <p:cNvPr id="5" name="Picture 2" descr="Z:\Mediamark\4154 MM PPT Presentation\Exports ST2\Elements\Asset 1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61767" y="6856895"/>
            <a:ext cx="4718050" cy="790576"/>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p:cNvCxnSpPr/>
          <p:nvPr userDrawn="1"/>
        </p:nvCxnSpPr>
        <p:spPr>
          <a:xfrm>
            <a:off x="-17913" y="6464960"/>
            <a:ext cx="14648314"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7" name="Rounded Rectangle 6"/>
          <p:cNvSpPr/>
          <p:nvPr userDrawn="1"/>
        </p:nvSpPr>
        <p:spPr>
          <a:xfrm rot="5400000">
            <a:off x="1275478"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8" name="Rectangle 7"/>
          <p:cNvSpPr/>
          <p:nvPr userDrawn="1"/>
        </p:nvSpPr>
        <p:spPr>
          <a:xfrm rot="5400000">
            <a:off x="6855671" y="-3358680"/>
            <a:ext cx="919060" cy="14630399"/>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9" name="Text Placeholder 16"/>
          <p:cNvSpPr>
            <a:spLocks noGrp="1"/>
          </p:cNvSpPr>
          <p:nvPr>
            <p:ph type="body" sz="quarter" idx="13" hasCustomPrompt="1"/>
          </p:nvPr>
        </p:nvSpPr>
        <p:spPr>
          <a:xfrm>
            <a:off x="674386" y="5085855"/>
            <a:ext cx="4953000" cy="1029692"/>
          </a:xfrm>
        </p:spPr>
        <p:txBody>
          <a:bodyPr>
            <a:noAutofit/>
          </a:bodyPr>
          <a:lstStyle>
            <a:lvl1pPr marL="0" indent="0" algn="l">
              <a:buNone/>
              <a:defRPr sz="3400" b="1">
                <a:solidFill>
                  <a:schemeClr val="tx1">
                    <a:lumMod val="95000"/>
                    <a:lumOff val="5000"/>
                  </a:schemeClr>
                </a:solidFill>
              </a:defRPr>
            </a:lvl1pPr>
            <a:lvl2pPr marL="457182" indent="0" algn="r">
              <a:buNone/>
              <a:defRPr>
                <a:solidFill>
                  <a:schemeClr val="bg1"/>
                </a:solidFill>
              </a:defRPr>
            </a:lvl2pPr>
            <a:lvl3pPr marL="914364" indent="0" algn="r">
              <a:buNone/>
              <a:defRPr>
                <a:solidFill>
                  <a:schemeClr val="bg1"/>
                </a:solidFill>
              </a:defRPr>
            </a:lvl3pPr>
            <a:lvl4pPr marL="1371545" indent="0" algn="r">
              <a:buNone/>
              <a:defRPr>
                <a:solidFill>
                  <a:schemeClr val="bg1"/>
                </a:solidFill>
              </a:defRPr>
            </a:lvl4pPr>
            <a:lvl5pPr marL="1828727" indent="0" algn="r">
              <a:buNone/>
              <a:defRPr>
                <a:solidFill>
                  <a:schemeClr val="bg1"/>
                </a:solidFill>
              </a:defRPr>
            </a:lvl5pPr>
          </a:lstStyle>
          <a:p>
            <a:pPr lvl="0"/>
            <a:r>
              <a:rPr lang="en-US"/>
              <a:t>PLACE FOR THE PRESENTATION TITLE</a:t>
            </a:r>
          </a:p>
        </p:txBody>
      </p:sp>
      <p:sp>
        <p:nvSpPr>
          <p:cNvPr id="11" name="Picture Placeholder 10"/>
          <p:cNvSpPr>
            <a:spLocks noGrp="1"/>
          </p:cNvSpPr>
          <p:nvPr>
            <p:ph type="pic" sz="quarter" idx="14"/>
          </p:nvPr>
        </p:nvSpPr>
        <p:spPr>
          <a:xfrm>
            <a:off x="-17462" y="0"/>
            <a:ext cx="14647864" cy="3497263"/>
          </a:xfrm>
        </p:spPr>
        <p:txBody>
          <a:bodyPr/>
          <a:lstStyle/>
          <a:p>
            <a:r>
              <a:rPr lang="en-US"/>
              <a:t>Click icon to add picture</a:t>
            </a:r>
            <a:endParaRPr lang="en-ZA"/>
          </a:p>
        </p:txBody>
      </p:sp>
    </p:spTree>
    <p:extLst>
      <p:ext uri="{BB962C8B-B14F-4D97-AF65-F5344CB8AC3E}">
        <p14:creationId xmlns:p14="http://schemas.microsoft.com/office/powerpoint/2010/main" val="124074015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itle Slide 05">
    <p:spTree>
      <p:nvGrpSpPr>
        <p:cNvPr id="1" name=""/>
        <p:cNvGrpSpPr/>
        <p:nvPr/>
      </p:nvGrpSpPr>
      <p:grpSpPr>
        <a:xfrm>
          <a:off x="0" y="0"/>
          <a:ext cx="0" cy="0"/>
          <a:chOff x="0" y="0"/>
          <a:chExt cx="0" cy="0"/>
        </a:xfrm>
      </p:grpSpPr>
      <p:pic>
        <p:nvPicPr>
          <p:cNvPr id="6" name="Picture 3" descr="Z:\Mediamark\4154 MM PPT Presentation\Exports ST2\Elements\Asset 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004175" y="0"/>
            <a:ext cx="6626225" cy="56007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Z:\Mediamark\4154 MM PPT Presentation\Exports ST2\Elements\Asset 1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91861" y="6856895"/>
            <a:ext cx="4718050" cy="790576"/>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p:cNvCxnSpPr/>
          <p:nvPr userDrawn="1"/>
        </p:nvCxnSpPr>
        <p:spPr>
          <a:xfrm>
            <a:off x="12180"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0" name="Rounded Rectangle 9"/>
          <p:cNvSpPr/>
          <p:nvPr userDrawn="1"/>
        </p:nvSpPr>
        <p:spPr>
          <a:xfrm rot="5400000">
            <a:off x="1305571"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12" name="Text Placeholder 16"/>
          <p:cNvSpPr>
            <a:spLocks noGrp="1"/>
          </p:cNvSpPr>
          <p:nvPr>
            <p:ph type="body" sz="quarter" idx="13" hasCustomPrompt="1"/>
          </p:nvPr>
        </p:nvSpPr>
        <p:spPr>
          <a:xfrm>
            <a:off x="674386" y="5085855"/>
            <a:ext cx="4953000" cy="1029692"/>
          </a:xfrm>
        </p:spPr>
        <p:txBody>
          <a:bodyPr>
            <a:noAutofit/>
          </a:bodyPr>
          <a:lstStyle>
            <a:lvl1pPr marL="0" indent="0" algn="l">
              <a:buNone/>
              <a:defRPr sz="3400" b="1">
                <a:solidFill>
                  <a:schemeClr val="tx1">
                    <a:lumMod val="95000"/>
                    <a:lumOff val="5000"/>
                  </a:schemeClr>
                </a:solidFill>
              </a:defRPr>
            </a:lvl1pPr>
            <a:lvl2pPr marL="457182" indent="0" algn="r">
              <a:buNone/>
              <a:defRPr>
                <a:solidFill>
                  <a:schemeClr val="bg1"/>
                </a:solidFill>
              </a:defRPr>
            </a:lvl2pPr>
            <a:lvl3pPr marL="914364" indent="0" algn="r">
              <a:buNone/>
              <a:defRPr>
                <a:solidFill>
                  <a:schemeClr val="bg1"/>
                </a:solidFill>
              </a:defRPr>
            </a:lvl3pPr>
            <a:lvl4pPr marL="1371545" indent="0" algn="r">
              <a:buNone/>
              <a:defRPr>
                <a:solidFill>
                  <a:schemeClr val="bg1"/>
                </a:solidFill>
              </a:defRPr>
            </a:lvl4pPr>
            <a:lvl5pPr marL="1828727" indent="0" algn="r">
              <a:buNone/>
              <a:defRPr>
                <a:solidFill>
                  <a:schemeClr val="bg1"/>
                </a:solidFill>
              </a:defRPr>
            </a:lvl5pPr>
          </a:lstStyle>
          <a:p>
            <a:pPr lvl="0"/>
            <a:r>
              <a:rPr lang="en-US"/>
              <a:t>PLACE FOR THE PRESENTATION TITLE</a:t>
            </a:r>
          </a:p>
        </p:txBody>
      </p:sp>
    </p:spTree>
    <p:extLst>
      <p:ext uri="{BB962C8B-B14F-4D97-AF65-F5344CB8AC3E}">
        <p14:creationId xmlns:p14="http://schemas.microsoft.com/office/powerpoint/2010/main" val="404802273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itle Slide 06">
    <p:spTree>
      <p:nvGrpSpPr>
        <p:cNvPr id="1" name=""/>
        <p:cNvGrpSpPr/>
        <p:nvPr/>
      </p:nvGrpSpPr>
      <p:grpSpPr>
        <a:xfrm>
          <a:off x="0" y="0"/>
          <a:ext cx="0" cy="0"/>
          <a:chOff x="0" y="0"/>
          <a:chExt cx="0" cy="0"/>
        </a:xfrm>
      </p:grpSpPr>
      <p:sp>
        <p:nvSpPr>
          <p:cNvPr id="15" name="Picture Placeholder 14"/>
          <p:cNvSpPr>
            <a:spLocks noGrp="1"/>
          </p:cNvSpPr>
          <p:nvPr>
            <p:ph type="pic" sz="quarter" idx="12"/>
          </p:nvPr>
        </p:nvSpPr>
        <p:spPr>
          <a:xfrm>
            <a:off x="1" y="0"/>
            <a:ext cx="5321300" cy="8229600"/>
          </a:xfrm>
        </p:spPr>
        <p:txBody>
          <a:bodyPr/>
          <a:lstStyle/>
          <a:p>
            <a:r>
              <a:rPr lang="en-US"/>
              <a:t>Click icon to add picture</a:t>
            </a:r>
            <a:endParaRPr lang="en-ZA"/>
          </a:p>
        </p:txBody>
      </p:sp>
      <p:pic>
        <p:nvPicPr>
          <p:cNvPr id="6" name="Picture 2" descr="Z:\Mediamark\4154 MM PPT Presentation\Exports ST2\Elements\Asset 1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022162" y="6856895"/>
            <a:ext cx="4718050" cy="790576"/>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Connector 6"/>
          <p:cNvCxnSpPr/>
          <p:nvPr userDrawn="1"/>
        </p:nvCxnSpPr>
        <p:spPr>
          <a:xfrm>
            <a:off x="6242482"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8" name="Rounded Rectangle 7"/>
          <p:cNvSpPr/>
          <p:nvPr userDrawn="1"/>
        </p:nvSpPr>
        <p:spPr>
          <a:xfrm rot="5400000">
            <a:off x="7535873"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9" name="Rectangle 8"/>
          <p:cNvSpPr/>
          <p:nvPr userDrawn="1"/>
        </p:nvSpPr>
        <p:spPr>
          <a:xfrm>
            <a:off x="5320649" y="0"/>
            <a:ext cx="91906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11" name="Picture 2" descr="Z:\Mediamark\4154 MM PPT Presentation\Exports ST2\Elements\Asset 2.pn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t="50000"/>
          <a:stretch/>
        </p:blipFill>
        <p:spPr bwMode="auto">
          <a:xfrm>
            <a:off x="3509938" y="0"/>
            <a:ext cx="5760007" cy="2880004"/>
          </a:xfrm>
          <a:prstGeom prst="rect">
            <a:avLst/>
          </a:prstGeom>
          <a:noFill/>
          <a:extLst>
            <a:ext uri="{909E8E84-426E-40DD-AFC4-6F175D3DCCD1}">
              <a14:hiddenFill xmlns:a14="http://schemas.microsoft.com/office/drawing/2010/main">
                <a:solidFill>
                  <a:srgbClr val="FFFFFF"/>
                </a:solidFill>
              </a14:hiddenFill>
            </a:ext>
          </a:extLst>
        </p:spPr>
      </p:pic>
      <p:sp>
        <p:nvSpPr>
          <p:cNvPr id="12" name="Rounded Rectangle 11"/>
          <p:cNvSpPr/>
          <p:nvPr userDrawn="1"/>
        </p:nvSpPr>
        <p:spPr>
          <a:xfrm>
            <a:off x="14179550" y="0"/>
            <a:ext cx="45138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16" name="Text Placeholder 16"/>
          <p:cNvSpPr>
            <a:spLocks noGrp="1"/>
          </p:cNvSpPr>
          <p:nvPr>
            <p:ph type="body" sz="quarter" idx="13" hasCustomPrompt="1"/>
          </p:nvPr>
        </p:nvSpPr>
        <p:spPr>
          <a:xfrm>
            <a:off x="6904687" y="5085855"/>
            <a:ext cx="4953000" cy="1029692"/>
          </a:xfrm>
        </p:spPr>
        <p:txBody>
          <a:bodyPr>
            <a:noAutofit/>
          </a:bodyPr>
          <a:lstStyle>
            <a:lvl1pPr marL="0" indent="0" algn="l">
              <a:buNone/>
              <a:defRPr sz="3400" b="1">
                <a:solidFill>
                  <a:schemeClr val="tx1">
                    <a:lumMod val="95000"/>
                    <a:lumOff val="5000"/>
                  </a:schemeClr>
                </a:solidFill>
              </a:defRPr>
            </a:lvl1pPr>
            <a:lvl2pPr marL="457182" indent="0" algn="r">
              <a:buNone/>
              <a:defRPr>
                <a:solidFill>
                  <a:schemeClr val="bg1"/>
                </a:solidFill>
              </a:defRPr>
            </a:lvl2pPr>
            <a:lvl3pPr marL="914364" indent="0" algn="r">
              <a:buNone/>
              <a:defRPr>
                <a:solidFill>
                  <a:schemeClr val="bg1"/>
                </a:solidFill>
              </a:defRPr>
            </a:lvl3pPr>
            <a:lvl4pPr marL="1371545" indent="0" algn="r">
              <a:buNone/>
              <a:defRPr>
                <a:solidFill>
                  <a:schemeClr val="bg1"/>
                </a:solidFill>
              </a:defRPr>
            </a:lvl4pPr>
            <a:lvl5pPr marL="1828727" indent="0" algn="r">
              <a:buNone/>
              <a:defRPr>
                <a:solidFill>
                  <a:schemeClr val="bg1"/>
                </a:solidFill>
              </a:defRPr>
            </a:lvl5pPr>
          </a:lstStyle>
          <a:p>
            <a:pPr lvl="0"/>
            <a:r>
              <a:rPr lang="en-US"/>
              <a:t>PLACE FOR THE PRESENTATION TITLE</a:t>
            </a:r>
          </a:p>
        </p:txBody>
      </p:sp>
    </p:spTree>
    <p:extLst>
      <p:ext uri="{BB962C8B-B14F-4D97-AF65-F5344CB8AC3E}">
        <p14:creationId xmlns:p14="http://schemas.microsoft.com/office/powerpoint/2010/main" val="128473942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itle Slide 07">
    <p:spTree>
      <p:nvGrpSpPr>
        <p:cNvPr id="1" name=""/>
        <p:cNvGrpSpPr/>
        <p:nvPr/>
      </p:nvGrpSpPr>
      <p:grpSpPr>
        <a:xfrm>
          <a:off x="0" y="0"/>
          <a:ext cx="0" cy="0"/>
          <a:chOff x="0" y="0"/>
          <a:chExt cx="0" cy="0"/>
        </a:xfrm>
      </p:grpSpPr>
      <p:pic>
        <p:nvPicPr>
          <p:cNvPr id="7" name="Picture 2" descr="Z:\Mediamark\4154 MM PPT Presentation\Exports ST2\Elements\Asset 1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91861" y="6856895"/>
            <a:ext cx="4718050" cy="790576"/>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p:cNvCxnSpPr/>
          <p:nvPr userDrawn="1"/>
        </p:nvCxnSpPr>
        <p:spPr>
          <a:xfrm>
            <a:off x="12180"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9" name="Rounded Rectangle 8"/>
          <p:cNvSpPr/>
          <p:nvPr userDrawn="1"/>
        </p:nvSpPr>
        <p:spPr>
          <a:xfrm rot="5400000">
            <a:off x="1305571"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10" name="Picture 2" descr="Z:\Mediamark\4154 MM PPT Presentation\Exports ST2\Elements\Asset 2.pn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t="33084" r="31846"/>
          <a:stretch/>
        </p:blipFill>
        <p:spPr bwMode="auto">
          <a:xfrm>
            <a:off x="9794509" y="1"/>
            <a:ext cx="4836286" cy="4748442"/>
          </a:xfrm>
          <a:prstGeom prst="rect">
            <a:avLst/>
          </a:prstGeom>
          <a:noFill/>
          <a:extLst>
            <a:ext uri="{909E8E84-426E-40DD-AFC4-6F175D3DCCD1}">
              <a14:hiddenFill xmlns:a14="http://schemas.microsoft.com/office/drawing/2010/main">
                <a:solidFill>
                  <a:srgbClr val="FFFFFF"/>
                </a:solidFill>
              </a14:hiddenFill>
            </a:ext>
          </a:extLst>
        </p:spPr>
      </p:pic>
      <p:sp>
        <p:nvSpPr>
          <p:cNvPr id="12" name="Text Placeholder 16"/>
          <p:cNvSpPr>
            <a:spLocks noGrp="1"/>
          </p:cNvSpPr>
          <p:nvPr>
            <p:ph type="body" sz="quarter" idx="13" hasCustomPrompt="1"/>
          </p:nvPr>
        </p:nvSpPr>
        <p:spPr>
          <a:xfrm>
            <a:off x="674386" y="5085855"/>
            <a:ext cx="4953000" cy="1029692"/>
          </a:xfrm>
        </p:spPr>
        <p:txBody>
          <a:bodyPr>
            <a:noAutofit/>
          </a:bodyPr>
          <a:lstStyle>
            <a:lvl1pPr marL="0" indent="0" algn="l">
              <a:buNone/>
              <a:defRPr sz="3400" b="1">
                <a:solidFill>
                  <a:schemeClr val="tx1">
                    <a:lumMod val="95000"/>
                    <a:lumOff val="5000"/>
                  </a:schemeClr>
                </a:solidFill>
              </a:defRPr>
            </a:lvl1pPr>
            <a:lvl2pPr marL="457182" indent="0" algn="r">
              <a:buNone/>
              <a:defRPr>
                <a:solidFill>
                  <a:schemeClr val="bg1"/>
                </a:solidFill>
              </a:defRPr>
            </a:lvl2pPr>
            <a:lvl3pPr marL="914364" indent="0" algn="r">
              <a:buNone/>
              <a:defRPr>
                <a:solidFill>
                  <a:schemeClr val="bg1"/>
                </a:solidFill>
              </a:defRPr>
            </a:lvl3pPr>
            <a:lvl4pPr marL="1371545" indent="0" algn="r">
              <a:buNone/>
              <a:defRPr>
                <a:solidFill>
                  <a:schemeClr val="bg1"/>
                </a:solidFill>
              </a:defRPr>
            </a:lvl4pPr>
            <a:lvl5pPr marL="1828727" indent="0" algn="r">
              <a:buNone/>
              <a:defRPr>
                <a:solidFill>
                  <a:schemeClr val="bg1"/>
                </a:solidFill>
              </a:defRPr>
            </a:lvl5pPr>
          </a:lstStyle>
          <a:p>
            <a:pPr lvl="0"/>
            <a:r>
              <a:rPr lang="en-US"/>
              <a:t>PLACE FOR THE PRESENTATION TITLE</a:t>
            </a:r>
          </a:p>
        </p:txBody>
      </p:sp>
    </p:spTree>
    <p:extLst>
      <p:ext uri="{BB962C8B-B14F-4D97-AF65-F5344CB8AC3E}">
        <p14:creationId xmlns:p14="http://schemas.microsoft.com/office/powerpoint/2010/main" val="380839354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Section Break 01">
    <p:bg>
      <p:bgRef idx="1001">
        <a:schemeClr val="bg1"/>
      </p:bgRef>
    </p:bg>
    <p:spTree>
      <p:nvGrpSpPr>
        <p:cNvPr id="1" name=""/>
        <p:cNvGrpSpPr/>
        <p:nvPr/>
      </p:nvGrpSpPr>
      <p:grpSpPr>
        <a:xfrm>
          <a:off x="0" y="0"/>
          <a:ext cx="0" cy="0"/>
          <a:chOff x="0" y="0"/>
          <a:chExt cx="0" cy="0"/>
        </a:xfrm>
      </p:grpSpPr>
      <p:sp>
        <p:nvSpPr>
          <p:cNvPr id="13" name="Picture Placeholder 12"/>
          <p:cNvSpPr>
            <a:spLocks noGrp="1"/>
          </p:cNvSpPr>
          <p:nvPr>
            <p:ph type="pic" sz="quarter" idx="10"/>
          </p:nvPr>
        </p:nvSpPr>
        <p:spPr>
          <a:xfrm>
            <a:off x="0" y="0"/>
            <a:ext cx="14630400" cy="8229600"/>
          </a:xfrm>
        </p:spPr>
        <p:txBody>
          <a:bodyPr/>
          <a:lstStyle/>
          <a:p>
            <a:r>
              <a:rPr lang="en-US"/>
              <a:t>Click icon to add picture</a:t>
            </a:r>
            <a:endParaRPr lang="en-ZA"/>
          </a:p>
        </p:txBody>
      </p:sp>
      <p:pic>
        <p:nvPicPr>
          <p:cNvPr id="7" name="Picture 3" descr="Z:\Mediamark\4154 MM PPT Presentation\Exports ST2\Elements\Asset 8.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35496"/>
          <a:stretch/>
        </p:blipFill>
        <p:spPr bwMode="auto">
          <a:xfrm>
            <a:off x="2857499" y="0"/>
            <a:ext cx="8915400" cy="575074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Z:\Mediamark\4154 MM PPT Presentation\Exports ST2\Elements\Asset 10.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743700" y="6903882"/>
            <a:ext cx="1143000" cy="774700"/>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p:cNvCxnSpPr/>
          <p:nvPr userDrawn="1"/>
        </p:nvCxnSpPr>
        <p:spPr>
          <a:xfrm flipH="1">
            <a:off x="0" y="7291233"/>
            <a:ext cx="6324600"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H="1">
            <a:off x="8305800" y="7291234"/>
            <a:ext cx="6324600"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 Placeholder 16"/>
          <p:cNvSpPr>
            <a:spLocks noGrp="1"/>
          </p:cNvSpPr>
          <p:nvPr>
            <p:ph type="body" sz="quarter" idx="13" hasCustomPrompt="1"/>
          </p:nvPr>
        </p:nvSpPr>
        <p:spPr>
          <a:xfrm>
            <a:off x="4838699" y="1524001"/>
            <a:ext cx="4953000" cy="1029692"/>
          </a:xfrm>
        </p:spPr>
        <p:txBody>
          <a:bodyPr anchor="ctr">
            <a:noAutofit/>
          </a:bodyPr>
          <a:lstStyle>
            <a:lvl1pPr marL="0" indent="0" algn="ctr">
              <a:buNone/>
              <a:defRPr sz="3400" b="1">
                <a:solidFill>
                  <a:schemeClr val="tx1">
                    <a:lumMod val="95000"/>
                    <a:lumOff val="5000"/>
                  </a:schemeClr>
                </a:solidFill>
                <a:latin typeface="+mn-lt"/>
              </a:defRPr>
            </a:lvl1pPr>
            <a:lvl2pPr marL="457182" indent="0" algn="r">
              <a:buNone/>
              <a:defRPr>
                <a:solidFill>
                  <a:schemeClr val="bg1"/>
                </a:solidFill>
              </a:defRPr>
            </a:lvl2pPr>
            <a:lvl3pPr marL="914364" indent="0" algn="r">
              <a:buNone/>
              <a:defRPr>
                <a:solidFill>
                  <a:schemeClr val="bg1"/>
                </a:solidFill>
              </a:defRPr>
            </a:lvl3pPr>
            <a:lvl4pPr marL="1371545" indent="0" algn="r">
              <a:buNone/>
              <a:defRPr>
                <a:solidFill>
                  <a:schemeClr val="bg1"/>
                </a:solidFill>
              </a:defRPr>
            </a:lvl4pPr>
            <a:lvl5pPr marL="1828727" indent="0" algn="r">
              <a:buNone/>
              <a:defRPr>
                <a:solidFill>
                  <a:schemeClr val="bg1"/>
                </a:solidFill>
              </a:defRPr>
            </a:lvl5pPr>
          </a:lstStyle>
          <a:p>
            <a:pPr lvl="0"/>
            <a:r>
              <a:rPr lang="en-US"/>
              <a:t>THIS IS</a:t>
            </a:r>
            <a:br>
              <a:rPr lang="en-US"/>
            </a:br>
            <a:r>
              <a:rPr lang="en-US"/>
              <a:t>A SECTION BREAK</a:t>
            </a:r>
          </a:p>
        </p:txBody>
      </p:sp>
    </p:spTree>
    <p:extLst>
      <p:ext uri="{BB962C8B-B14F-4D97-AF65-F5344CB8AC3E}">
        <p14:creationId xmlns:p14="http://schemas.microsoft.com/office/powerpoint/2010/main" val="3345383133"/>
      </p:ext>
    </p:extLst>
  </p:cSld>
  <p:clrMapOvr>
    <a:overrideClrMapping bg1="dk1" tx1="lt1" bg2="dk2" tx2="lt2" accent1="accent1" accent2="accent2" accent3="accent3" accent4="accent4" accent5="accent5" accent6="accent6" hlink="hlink" folHlink="folHlink"/>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Section Break 02">
    <p:spTree>
      <p:nvGrpSpPr>
        <p:cNvPr id="1" name=""/>
        <p:cNvGrpSpPr/>
        <p:nvPr/>
      </p:nvGrpSpPr>
      <p:grpSpPr>
        <a:xfrm>
          <a:off x="0" y="0"/>
          <a:ext cx="0" cy="0"/>
          <a:chOff x="0" y="0"/>
          <a:chExt cx="0" cy="0"/>
        </a:xfrm>
      </p:grpSpPr>
      <p:sp>
        <p:nvSpPr>
          <p:cNvPr id="13" name="Picture Placeholder 12"/>
          <p:cNvSpPr>
            <a:spLocks noGrp="1"/>
          </p:cNvSpPr>
          <p:nvPr>
            <p:ph type="pic" sz="quarter" idx="10"/>
          </p:nvPr>
        </p:nvSpPr>
        <p:spPr>
          <a:xfrm>
            <a:off x="0" y="0"/>
            <a:ext cx="14630400" cy="8229600"/>
          </a:xfrm>
        </p:spPr>
        <p:txBody>
          <a:bodyPr/>
          <a:lstStyle/>
          <a:p>
            <a:r>
              <a:rPr lang="en-US"/>
              <a:t>Click icon to add picture</a:t>
            </a:r>
            <a:endParaRPr lang="en-ZA"/>
          </a:p>
        </p:txBody>
      </p:sp>
      <p:pic>
        <p:nvPicPr>
          <p:cNvPr id="7" name="Picture 4" descr="Z:\Mediamark\4154 MM PPT Presentation\Exports ST2\Elements\Asset 12.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35496"/>
          <a:stretch/>
        </p:blipFill>
        <p:spPr bwMode="auto">
          <a:xfrm>
            <a:off x="2857500" y="0"/>
            <a:ext cx="8915400" cy="5750740"/>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p:cNvCxnSpPr/>
          <p:nvPr userDrawn="1"/>
        </p:nvCxnSpPr>
        <p:spPr>
          <a:xfrm flipH="1">
            <a:off x="0" y="7291233"/>
            <a:ext cx="6324600" cy="1"/>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flipH="1">
            <a:off x="8305800" y="7291234"/>
            <a:ext cx="6324600" cy="1"/>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11" name="Picture 3" descr="Z:\Mediamark\4154 MM PPT Presentation\Exports ST2\Elements\Asset 1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743700" y="6903882"/>
            <a:ext cx="1143000" cy="7747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 Placeholder 16"/>
          <p:cNvSpPr>
            <a:spLocks noGrp="1"/>
          </p:cNvSpPr>
          <p:nvPr>
            <p:ph type="body" sz="quarter" idx="13" hasCustomPrompt="1"/>
          </p:nvPr>
        </p:nvSpPr>
        <p:spPr>
          <a:xfrm>
            <a:off x="4838699" y="1524001"/>
            <a:ext cx="4953000" cy="1029692"/>
          </a:xfrm>
        </p:spPr>
        <p:txBody>
          <a:bodyPr anchor="ctr">
            <a:noAutofit/>
          </a:bodyPr>
          <a:lstStyle>
            <a:lvl1pPr marL="0" indent="0" algn="ctr">
              <a:buNone/>
              <a:defRPr sz="3400" b="1">
                <a:solidFill>
                  <a:schemeClr val="bg1"/>
                </a:solidFill>
              </a:defRPr>
            </a:lvl1pPr>
            <a:lvl2pPr marL="457182" indent="0" algn="r">
              <a:buNone/>
              <a:defRPr>
                <a:solidFill>
                  <a:schemeClr val="bg1"/>
                </a:solidFill>
              </a:defRPr>
            </a:lvl2pPr>
            <a:lvl3pPr marL="914364" indent="0" algn="r">
              <a:buNone/>
              <a:defRPr>
                <a:solidFill>
                  <a:schemeClr val="bg1"/>
                </a:solidFill>
              </a:defRPr>
            </a:lvl3pPr>
            <a:lvl4pPr marL="1371545" indent="0" algn="r">
              <a:buNone/>
              <a:defRPr>
                <a:solidFill>
                  <a:schemeClr val="bg1"/>
                </a:solidFill>
              </a:defRPr>
            </a:lvl4pPr>
            <a:lvl5pPr marL="1828727" indent="0" algn="r">
              <a:buNone/>
              <a:defRPr>
                <a:solidFill>
                  <a:schemeClr val="bg1"/>
                </a:solidFill>
              </a:defRPr>
            </a:lvl5pPr>
          </a:lstStyle>
          <a:p>
            <a:pPr lvl="0"/>
            <a:r>
              <a:rPr lang="en-US"/>
              <a:t>THIS IS</a:t>
            </a:r>
            <a:br>
              <a:rPr lang="en-US"/>
            </a:br>
            <a:r>
              <a:rPr lang="en-US"/>
              <a:t>A SECTION BREAK</a:t>
            </a:r>
          </a:p>
        </p:txBody>
      </p:sp>
    </p:spTree>
    <p:extLst>
      <p:ext uri="{BB962C8B-B14F-4D97-AF65-F5344CB8AC3E}">
        <p14:creationId xmlns:p14="http://schemas.microsoft.com/office/powerpoint/2010/main" val="252329616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Section Break 03">
    <p:spTree>
      <p:nvGrpSpPr>
        <p:cNvPr id="1" name=""/>
        <p:cNvGrpSpPr/>
        <p:nvPr/>
      </p:nvGrpSpPr>
      <p:grpSpPr>
        <a:xfrm>
          <a:off x="0" y="0"/>
          <a:ext cx="0" cy="0"/>
          <a:chOff x="0" y="0"/>
          <a:chExt cx="0" cy="0"/>
        </a:xfrm>
      </p:grpSpPr>
      <p:pic>
        <p:nvPicPr>
          <p:cNvPr id="4" name="Picture 4" descr="Z:\Mediamark\4154 MM PPT Presentation\Exports ST2\Elements\Asset 4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483"/>
            <a:ext cx="14630400" cy="8229601"/>
          </a:xfrm>
          <a:prstGeom prst="rect">
            <a:avLst/>
          </a:prstGeom>
          <a:noFill/>
          <a:extLst>
            <a:ext uri="{909E8E84-426E-40DD-AFC4-6F175D3DCCD1}">
              <a14:hiddenFill xmlns:a14="http://schemas.microsoft.com/office/drawing/2010/main">
                <a:solidFill>
                  <a:srgbClr val="FFFFFF"/>
                </a:solidFill>
              </a14:hiddenFill>
            </a:ext>
          </a:extLst>
        </p:spPr>
      </p:pic>
      <p:sp>
        <p:nvSpPr>
          <p:cNvPr id="10" name="Picture Placeholder 9"/>
          <p:cNvSpPr>
            <a:spLocks noGrp="1"/>
          </p:cNvSpPr>
          <p:nvPr>
            <p:ph type="pic" sz="quarter" idx="11"/>
          </p:nvPr>
        </p:nvSpPr>
        <p:spPr>
          <a:xfrm>
            <a:off x="0" y="0"/>
            <a:ext cx="14630400" cy="8229600"/>
          </a:xfrm>
        </p:spPr>
        <p:txBody>
          <a:bodyPr/>
          <a:lstStyle/>
          <a:p>
            <a:r>
              <a:rPr lang="en-US"/>
              <a:t>Click icon to add picture</a:t>
            </a:r>
            <a:endParaRPr lang="en-ZA"/>
          </a:p>
        </p:txBody>
      </p:sp>
      <p:sp>
        <p:nvSpPr>
          <p:cNvPr id="5" name="object 118"/>
          <p:cNvSpPr txBox="1">
            <a:spLocks noGrp="1"/>
          </p:cNvSpPr>
          <p:nvPr>
            <p:ph type="title" idx="4294967295"/>
          </p:nvPr>
        </p:nvSpPr>
        <p:spPr>
          <a:xfrm>
            <a:off x="1446549" y="3871144"/>
            <a:ext cx="11737304" cy="487313"/>
          </a:xfrm>
          <a:prstGeom prst="rect">
            <a:avLst/>
          </a:prstGeom>
        </p:spPr>
        <p:txBody>
          <a:bodyPr vert="horz" wrap="square" lIns="0" tIns="12700" rIns="0" bIns="0" rtlCol="0">
            <a:spAutoFit/>
          </a:bodyPr>
          <a:lstStyle>
            <a:lvl1pPr>
              <a:lnSpc>
                <a:spcPts val="4488"/>
              </a:lnSpc>
              <a:spcBef>
                <a:spcPts val="120"/>
              </a:spcBef>
              <a:defRPr/>
            </a:lvl1pPr>
          </a:lstStyle>
          <a:p>
            <a:pPr>
              <a:lnSpc>
                <a:spcPts val="3740"/>
              </a:lnSpc>
              <a:spcBef>
                <a:spcPts val="100"/>
              </a:spcBef>
            </a:pPr>
            <a:r>
              <a:rPr lang="en-US" sz="5400" spc="-20">
                <a:solidFill>
                  <a:schemeClr val="bg1"/>
                </a:solidFill>
                <a:cs typeface="Courier New" panose="02070309020205020404" pitchFamily="49" charset="0"/>
              </a:rPr>
              <a:t>Click to edit Master title style</a:t>
            </a:r>
            <a:endParaRPr lang="en-ZA" sz="5400" b="0">
              <a:solidFill>
                <a:schemeClr val="bg1"/>
              </a:solidFill>
              <a:cs typeface="Courier New" panose="02070309020205020404" pitchFamily="49" charset="0"/>
            </a:endParaRPr>
          </a:p>
        </p:txBody>
      </p:sp>
      <p:pic>
        <p:nvPicPr>
          <p:cNvPr id="6" name="Picture 4" descr="Z:\Mediamark\4154 MM PPT Presentation\Exports ST2\Elements\Asset 10.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743700" y="6903882"/>
            <a:ext cx="1143000" cy="774700"/>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Connector 6"/>
          <p:cNvCxnSpPr/>
          <p:nvPr userDrawn="1"/>
        </p:nvCxnSpPr>
        <p:spPr>
          <a:xfrm flipH="1">
            <a:off x="0" y="7291233"/>
            <a:ext cx="6324600" cy="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flipH="1">
            <a:off x="8305800" y="7291234"/>
            <a:ext cx="6324600" cy="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594443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Section Break 04">
    <p:spTree>
      <p:nvGrpSpPr>
        <p:cNvPr id="1" name=""/>
        <p:cNvGrpSpPr/>
        <p:nvPr/>
      </p:nvGrpSpPr>
      <p:grpSpPr>
        <a:xfrm>
          <a:off x="0" y="0"/>
          <a:ext cx="0" cy="0"/>
          <a:chOff x="0" y="0"/>
          <a:chExt cx="0" cy="0"/>
        </a:xfrm>
      </p:grpSpPr>
      <p:grpSp>
        <p:nvGrpSpPr>
          <p:cNvPr id="16" name="Group 15"/>
          <p:cNvGrpSpPr/>
          <p:nvPr userDrawn="1"/>
        </p:nvGrpSpPr>
        <p:grpSpPr>
          <a:xfrm>
            <a:off x="0" y="-2"/>
            <a:ext cx="14630400" cy="8260513"/>
            <a:chOff x="0" y="-3"/>
            <a:chExt cx="14630400" cy="8260513"/>
          </a:xfrm>
        </p:grpSpPr>
        <p:pic>
          <p:nvPicPr>
            <p:cNvPr id="9" name="Picture 4"/>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7657" r="7657"/>
            <a:stretch/>
          </p:blipFill>
          <p:spPr bwMode="auto">
            <a:xfrm rot="16200000">
              <a:off x="3184943" y="-3184946"/>
              <a:ext cx="8260513" cy="14630400"/>
            </a:xfrm>
            <a:prstGeom prst="rect">
              <a:avLst/>
            </a:prstGeom>
            <a:noFill/>
            <a:extLst>
              <a:ext uri="{909E8E84-426E-40DD-AFC4-6F175D3DCCD1}">
                <a14:hiddenFill xmlns:a14="http://schemas.microsoft.com/office/drawing/2010/main">
                  <a:solidFill>
                    <a:srgbClr val="FFFFFF"/>
                  </a:solidFill>
                </a14:hiddenFill>
              </a:ext>
            </a:extLst>
          </p:spPr>
        </p:pic>
        <p:sp>
          <p:nvSpPr>
            <p:cNvPr id="10" name="Rounded Rectangle 9"/>
            <p:cNvSpPr/>
            <p:nvPr userDrawn="1"/>
          </p:nvSpPr>
          <p:spPr>
            <a:xfrm>
              <a:off x="12190" y="0"/>
              <a:ext cx="14618210" cy="8260510"/>
            </a:xfrm>
            <a:prstGeom prst="roundRect">
              <a:avLst>
                <a:gd name="adj" fmla="val 0"/>
              </a:avLst>
            </a:prstGeom>
            <a:gradFill>
              <a:gsLst>
                <a:gs pos="0">
                  <a:srgbClr val="F2663C">
                    <a:alpha val="20000"/>
                  </a:srgbClr>
                </a:gs>
                <a:gs pos="100000">
                  <a:srgbClr val="EE255E">
                    <a:alpha val="20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grpSp>
      <p:sp>
        <p:nvSpPr>
          <p:cNvPr id="18" name="Picture Placeholder 17"/>
          <p:cNvSpPr>
            <a:spLocks noGrp="1"/>
          </p:cNvSpPr>
          <p:nvPr>
            <p:ph type="pic" sz="quarter" idx="10"/>
          </p:nvPr>
        </p:nvSpPr>
        <p:spPr>
          <a:xfrm>
            <a:off x="-1" y="-31259"/>
            <a:ext cx="14630400" cy="8259763"/>
          </a:xfrm>
        </p:spPr>
        <p:txBody>
          <a:bodyPr/>
          <a:lstStyle/>
          <a:p>
            <a:r>
              <a:rPr lang="en-US"/>
              <a:t>Click icon to add picture</a:t>
            </a:r>
            <a:endParaRPr lang="en-ZA"/>
          </a:p>
        </p:txBody>
      </p:sp>
      <p:sp>
        <p:nvSpPr>
          <p:cNvPr id="11" name="object 118"/>
          <p:cNvSpPr txBox="1">
            <a:spLocks noGrp="1"/>
          </p:cNvSpPr>
          <p:nvPr>
            <p:ph type="title" idx="4294967295"/>
          </p:nvPr>
        </p:nvSpPr>
        <p:spPr>
          <a:xfrm>
            <a:off x="1446549" y="3871144"/>
            <a:ext cx="11737304" cy="487313"/>
          </a:xfrm>
          <a:prstGeom prst="rect">
            <a:avLst/>
          </a:prstGeom>
        </p:spPr>
        <p:txBody>
          <a:bodyPr vert="horz" wrap="square" lIns="0" tIns="12700" rIns="0" bIns="0" rtlCol="0">
            <a:spAutoFit/>
          </a:bodyPr>
          <a:lstStyle>
            <a:lvl1pPr>
              <a:lnSpc>
                <a:spcPts val="4488"/>
              </a:lnSpc>
              <a:spcBef>
                <a:spcPts val="120"/>
              </a:spcBef>
              <a:defRPr/>
            </a:lvl1pPr>
          </a:lstStyle>
          <a:p>
            <a:pPr>
              <a:lnSpc>
                <a:spcPts val="3740"/>
              </a:lnSpc>
              <a:spcBef>
                <a:spcPts val="100"/>
              </a:spcBef>
            </a:pPr>
            <a:r>
              <a:rPr lang="en-US" sz="5400" spc="-20">
                <a:cs typeface="Courier New" panose="02070309020205020404" pitchFamily="49" charset="0"/>
              </a:rPr>
              <a:t>Click to edit Master title style</a:t>
            </a:r>
            <a:endParaRPr lang="en-ZA" sz="5400" b="0">
              <a:cs typeface="Courier New" panose="02070309020205020404" pitchFamily="49" charset="0"/>
            </a:endParaRPr>
          </a:p>
        </p:txBody>
      </p:sp>
      <p:cxnSp>
        <p:nvCxnSpPr>
          <p:cNvPr id="12" name="Straight Connector 11"/>
          <p:cNvCxnSpPr/>
          <p:nvPr userDrawn="1"/>
        </p:nvCxnSpPr>
        <p:spPr>
          <a:xfrm flipH="1">
            <a:off x="0" y="7291233"/>
            <a:ext cx="6324600"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flipH="1">
            <a:off x="8305800" y="7291234"/>
            <a:ext cx="6324600"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4" name="Picture 3" descr="Z:\Mediamark\4154 MM PPT Presentation\Exports ST2\Elements\Asset 1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743700" y="6903882"/>
            <a:ext cx="1143000" cy="774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553058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Section Break 05">
    <p:spTree>
      <p:nvGrpSpPr>
        <p:cNvPr id="1" name=""/>
        <p:cNvGrpSpPr/>
        <p:nvPr/>
      </p:nvGrpSpPr>
      <p:grpSpPr>
        <a:xfrm>
          <a:off x="0" y="0"/>
          <a:ext cx="0" cy="0"/>
          <a:chOff x="0" y="0"/>
          <a:chExt cx="0" cy="0"/>
        </a:xfrm>
      </p:grpSpPr>
      <p:pic>
        <p:nvPicPr>
          <p:cNvPr id="4" name="Picture 4" descr="Z:\Mediamark\4154 MM PPT Presentation\Exports ST2\Elements\Asset 4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483"/>
            <a:ext cx="14630400" cy="8229601"/>
          </a:xfrm>
          <a:prstGeom prst="rect">
            <a:avLst/>
          </a:prstGeom>
          <a:noFill/>
          <a:extLst>
            <a:ext uri="{909E8E84-426E-40DD-AFC4-6F175D3DCCD1}">
              <a14:hiddenFill xmlns:a14="http://schemas.microsoft.com/office/drawing/2010/main">
                <a:solidFill>
                  <a:srgbClr val="FFFFFF"/>
                </a:solidFill>
              </a14:hiddenFill>
            </a:ext>
          </a:extLst>
        </p:spPr>
      </p:pic>
      <p:sp>
        <p:nvSpPr>
          <p:cNvPr id="11" name="Picture Placeholder 10"/>
          <p:cNvSpPr>
            <a:spLocks noGrp="1"/>
          </p:cNvSpPr>
          <p:nvPr>
            <p:ph type="pic" sz="quarter" idx="10"/>
          </p:nvPr>
        </p:nvSpPr>
        <p:spPr>
          <a:xfrm>
            <a:off x="0" y="0"/>
            <a:ext cx="14630400" cy="8229600"/>
          </a:xfrm>
        </p:spPr>
        <p:txBody>
          <a:bodyPr/>
          <a:lstStyle/>
          <a:p>
            <a:r>
              <a:rPr lang="en-US"/>
              <a:t>Click icon to add picture</a:t>
            </a:r>
            <a:endParaRPr lang="en-ZA"/>
          </a:p>
        </p:txBody>
      </p:sp>
      <p:cxnSp>
        <p:nvCxnSpPr>
          <p:cNvPr id="5" name="Straight Connector 4"/>
          <p:cNvCxnSpPr/>
          <p:nvPr userDrawn="1"/>
        </p:nvCxnSpPr>
        <p:spPr>
          <a:xfrm>
            <a:off x="903218" y="1"/>
            <a:ext cx="0" cy="33227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userDrawn="1"/>
        </p:nvCxnSpPr>
        <p:spPr>
          <a:xfrm>
            <a:off x="897430" y="5050905"/>
            <a:ext cx="0" cy="317869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4" descr="Z:\Mediamark\4154 MM PPT Presentation\Exports ST2\Elements\Asset 10.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25930" y="3727451"/>
            <a:ext cx="1143000" cy="774700"/>
          </a:xfrm>
          <a:prstGeom prst="rect">
            <a:avLst/>
          </a:prstGeom>
          <a:noFill/>
          <a:extLst>
            <a:ext uri="{909E8E84-426E-40DD-AFC4-6F175D3DCCD1}">
              <a14:hiddenFill xmlns:a14="http://schemas.microsoft.com/office/drawing/2010/main">
                <a:solidFill>
                  <a:srgbClr val="FFFFFF"/>
                </a:solidFill>
              </a14:hiddenFill>
            </a:ext>
          </a:extLst>
        </p:spPr>
      </p:pic>
      <p:sp>
        <p:nvSpPr>
          <p:cNvPr id="9" name="object 118"/>
          <p:cNvSpPr txBox="1">
            <a:spLocks noGrp="1"/>
          </p:cNvSpPr>
          <p:nvPr>
            <p:ph type="title" idx="4294967295"/>
          </p:nvPr>
        </p:nvSpPr>
        <p:spPr>
          <a:xfrm>
            <a:off x="2274640" y="4042793"/>
            <a:ext cx="11737304" cy="487313"/>
          </a:xfrm>
          <a:prstGeom prst="rect">
            <a:avLst/>
          </a:prstGeom>
        </p:spPr>
        <p:txBody>
          <a:bodyPr vert="horz" wrap="square" lIns="0" tIns="12700" rIns="0" bIns="0" rtlCol="0">
            <a:spAutoFit/>
          </a:bodyPr>
          <a:lstStyle>
            <a:lvl1pPr algn="l">
              <a:lnSpc>
                <a:spcPts val="4488"/>
              </a:lnSpc>
              <a:spcBef>
                <a:spcPts val="120"/>
              </a:spcBef>
              <a:defRPr/>
            </a:lvl1pPr>
          </a:lstStyle>
          <a:p>
            <a:pPr>
              <a:lnSpc>
                <a:spcPts val="3740"/>
              </a:lnSpc>
              <a:spcBef>
                <a:spcPts val="100"/>
              </a:spcBef>
            </a:pPr>
            <a:r>
              <a:rPr lang="en-US" sz="5400" spc="-20">
                <a:solidFill>
                  <a:schemeClr val="bg1"/>
                </a:solidFill>
                <a:cs typeface="Courier New" panose="02070309020205020404" pitchFamily="49" charset="0"/>
              </a:rPr>
              <a:t>Click to edit Master title style</a:t>
            </a:r>
            <a:endParaRPr lang="en-ZA" sz="5400" b="0">
              <a:solidFill>
                <a:schemeClr val="bg1"/>
              </a:solidFill>
              <a:cs typeface="Courier New" panose="02070309020205020404" pitchFamily="49" charset="0"/>
            </a:endParaRPr>
          </a:p>
        </p:txBody>
      </p:sp>
    </p:spTree>
    <p:extLst>
      <p:ext uri="{BB962C8B-B14F-4D97-AF65-F5344CB8AC3E}">
        <p14:creationId xmlns:p14="http://schemas.microsoft.com/office/powerpoint/2010/main" val="292070023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Section Break 06">
    <p:spTree>
      <p:nvGrpSpPr>
        <p:cNvPr id="1" name=""/>
        <p:cNvGrpSpPr/>
        <p:nvPr/>
      </p:nvGrpSpPr>
      <p:grpSpPr>
        <a:xfrm>
          <a:off x="0" y="0"/>
          <a:ext cx="0" cy="0"/>
          <a:chOff x="0" y="0"/>
          <a:chExt cx="0" cy="0"/>
        </a:xfrm>
      </p:grpSpPr>
      <p:grpSp>
        <p:nvGrpSpPr>
          <p:cNvPr id="12" name="Group 11"/>
          <p:cNvGrpSpPr/>
          <p:nvPr userDrawn="1"/>
        </p:nvGrpSpPr>
        <p:grpSpPr>
          <a:xfrm>
            <a:off x="0" y="-2"/>
            <a:ext cx="14630400" cy="8260513"/>
            <a:chOff x="0" y="-3"/>
            <a:chExt cx="14630400" cy="8260513"/>
          </a:xfrm>
        </p:grpSpPr>
        <p:pic>
          <p:nvPicPr>
            <p:cNvPr id="13" name="Picture 4"/>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7657" r="7657"/>
            <a:stretch/>
          </p:blipFill>
          <p:spPr bwMode="auto">
            <a:xfrm rot="16200000">
              <a:off x="3184943" y="-3184946"/>
              <a:ext cx="8260513" cy="14630400"/>
            </a:xfrm>
            <a:prstGeom prst="rect">
              <a:avLst/>
            </a:prstGeom>
            <a:noFill/>
            <a:extLst>
              <a:ext uri="{909E8E84-426E-40DD-AFC4-6F175D3DCCD1}">
                <a14:hiddenFill xmlns:a14="http://schemas.microsoft.com/office/drawing/2010/main">
                  <a:solidFill>
                    <a:srgbClr val="FFFFFF"/>
                  </a:solidFill>
                </a14:hiddenFill>
              </a:ext>
            </a:extLst>
          </p:spPr>
        </p:pic>
        <p:sp>
          <p:nvSpPr>
            <p:cNvPr id="14" name="Rounded Rectangle 13"/>
            <p:cNvSpPr/>
            <p:nvPr userDrawn="1"/>
          </p:nvSpPr>
          <p:spPr>
            <a:xfrm>
              <a:off x="12190" y="0"/>
              <a:ext cx="14618210" cy="8260510"/>
            </a:xfrm>
            <a:prstGeom prst="roundRect">
              <a:avLst>
                <a:gd name="adj" fmla="val 0"/>
              </a:avLst>
            </a:prstGeom>
            <a:gradFill>
              <a:gsLst>
                <a:gs pos="0">
                  <a:srgbClr val="F2663C">
                    <a:alpha val="20000"/>
                  </a:srgbClr>
                </a:gs>
                <a:gs pos="100000">
                  <a:srgbClr val="EE255E">
                    <a:alpha val="20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grpSp>
      <p:cxnSp>
        <p:nvCxnSpPr>
          <p:cNvPr id="6" name="Straight Connector 5"/>
          <p:cNvCxnSpPr/>
          <p:nvPr userDrawn="1"/>
        </p:nvCxnSpPr>
        <p:spPr>
          <a:xfrm>
            <a:off x="903218" y="1"/>
            <a:ext cx="0" cy="33227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a:off x="897430" y="5050905"/>
            <a:ext cx="0" cy="31786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3" descr="Z:\Mediamark\4154 MM PPT Presentation\Exports ST2\Elements\Asset 1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31718" y="3740394"/>
            <a:ext cx="1143000" cy="774700"/>
          </a:xfrm>
          <a:prstGeom prst="rect">
            <a:avLst/>
          </a:prstGeom>
          <a:noFill/>
          <a:extLst>
            <a:ext uri="{909E8E84-426E-40DD-AFC4-6F175D3DCCD1}">
              <a14:hiddenFill xmlns:a14="http://schemas.microsoft.com/office/drawing/2010/main">
                <a:solidFill>
                  <a:srgbClr val="FFFFFF"/>
                </a:solidFill>
              </a14:hiddenFill>
            </a:ext>
          </a:extLst>
        </p:spPr>
      </p:pic>
      <p:sp>
        <p:nvSpPr>
          <p:cNvPr id="10" name="object 118"/>
          <p:cNvSpPr txBox="1">
            <a:spLocks noGrp="1"/>
          </p:cNvSpPr>
          <p:nvPr>
            <p:ph type="title" idx="4294967295"/>
          </p:nvPr>
        </p:nvSpPr>
        <p:spPr>
          <a:xfrm>
            <a:off x="2274640" y="4067158"/>
            <a:ext cx="11737304" cy="487313"/>
          </a:xfrm>
          <a:prstGeom prst="rect">
            <a:avLst/>
          </a:prstGeom>
        </p:spPr>
        <p:txBody>
          <a:bodyPr vert="horz" wrap="square" lIns="0" tIns="12700" rIns="0" bIns="0" rtlCol="0">
            <a:spAutoFit/>
          </a:bodyPr>
          <a:lstStyle>
            <a:lvl1pPr algn="l">
              <a:lnSpc>
                <a:spcPts val="4488"/>
              </a:lnSpc>
              <a:spcBef>
                <a:spcPts val="120"/>
              </a:spcBef>
              <a:defRPr/>
            </a:lvl1pPr>
          </a:lstStyle>
          <a:p>
            <a:pPr>
              <a:lnSpc>
                <a:spcPts val="3740"/>
              </a:lnSpc>
              <a:spcBef>
                <a:spcPts val="100"/>
              </a:spcBef>
            </a:pPr>
            <a:r>
              <a:rPr lang="en-US" sz="5400" spc="-20">
                <a:cs typeface="Courier New" panose="02070309020205020404" pitchFamily="49" charset="0"/>
              </a:rPr>
              <a:t>Click to edit Master title style</a:t>
            </a:r>
            <a:endParaRPr lang="en-ZA" sz="5400" b="0">
              <a:cs typeface="Courier New" panose="02070309020205020404" pitchFamily="49" charset="0"/>
            </a:endParaRPr>
          </a:p>
        </p:txBody>
      </p:sp>
      <p:sp>
        <p:nvSpPr>
          <p:cNvPr id="11" name="Picture Placeholder 17"/>
          <p:cNvSpPr>
            <a:spLocks noGrp="1"/>
          </p:cNvSpPr>
          <p:nvPr>
            <p:ph type="pic" sz="quarter" idx="10"/>
          </p:nvPr>
        </p:nvSpPr>
        <p:spPr>
          <a:xfrm>
            <a:off x="0" y="0"/>
            <a:ext cx="14630400" cy="8259763"/>
          </a:xfrm>
        </p:spPr>
        <p:txBody>
          <a:bodyPr/>
          <a:lstStyle/>
          <a:p>
            <a:r>
              <a:rPr lang="en-US"/>
              <a:t>Click icon to add picture</a:t>
            </a:r>
            <a:endParaRPr lang="en-ZA"/>
          </a:p>
        </p:txBody>
      </p:sp>
    </p:spTree>
    <p:extLst>
      <p:ext uri="{BB962C8B-B14F-4D97-AF65-F5344CB8AC3E}">
        <p14:creationId xmlns:p14="http://schemas.microsoft.com/office/powerpoint/2010/main" val="285006628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Offering Slide 01">
    <p:spTree>
      <p:nvGrpSpPr>
        <p:cNvPr id="1" name=""/>
        <p:cNvGrpSpPr/>
        <p:nvPr/>
      </p:nvGrpSpPr>
      <p:grpSpPr>
        <a:xfrm>
          <a:off x="0" y="0"/>
          <a:ext cx="0" cy="0"/>
          <a:chOff x="0" y="0"/>
          <a:chExt cx="0" cy="0"/>
        </a:xfrm>
      </p:grpSpPr>
      <p:sp>
        <p:nvSpPr>
          <p:cNvPr id="6" name="Rectangle 5"/>
          <p:cNvSpPr/>
          <p:nvPr userDrawn="1"/>
        </p:nvSpPr>
        <p:spPr>
          <a:xfrm>
            <a:off x="0" y="-2"/>
            <a:ext cx="14628494"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43" name="Picture Placeholder 42"/>
          <p:cNvSpPr>
            <a:spLocks noGrp="1"/>
          </p:cNvSpPr>
          <p:nvPr>
            <p:ph type="pic" sz="quarter" idx="12"/>
          </p:nvPr>
        </p:nvSpPr>
        <p:spPr>
          <a:xfrm>
            <a:off x="8697913" y="-12699"/>
            <a:ext cx="4953000" cy="8247064"/>
          </a:xfrm>
        </p:spPr>
        <p:txBody>
          <a:bodyPr/>
          <a:lstStyle>
            <a:lvl1pPr>
              <a:defRPr>
                <a:solidFill>
                  <a:schemeClr val="bg1"/>
                </a:solidFill>
              </a:defRPr>
            </a:lvl1pPr>
          </a:lstStyle>
          <a:p>
            <a:r>
              <a:rPr lang="en-US"/>
              <a:t>Click icon to add picture</a:t>
            </a:r>
            <a:endParaRPr lang="en-ZA"/>
          </a:p>
        </p:txBody>
      </p:sp>
      <p:sp>
        <p:nvSpPr>
          <p:cNvPr id="8" name="Rounded Rectangle 7"/>
          <p:cNvSpPr/>
          <p:nvPr userDrawn="1"/>
        </p:nvSpPr>
        <p:spPr>
          <a:xfrm>
            <a:off x="7613714" y="1752646"/>
            <a:ext cx="2167172" cy="4851679"/>
          </a:xfrm>
          <a:prstGeom prst="roundRect">
            <a:avLst>
              <a:gd name="adj" fmla="val 0"/>
            </a:avLst>
          </a:prstGeom>
          <a:gradFill>
            <a:gsLst>
              <a:gs pos="0">
                <a:srgbClr val="F2663C">
                  <a:alpha val="80000"/>
                </a:srgbClr>
              </a:gs>
              <a:gs pos="100000">
                <a:srgbClr val="EE255E">
                  <a:alpha val="80000"/>
                </a:srgbClr>
              </a:gs>
            </a:gsLst>
            <a:lin ang="5400000" scaled="0"/>
          </a:gradFill>
          <a:ln>
            <a:noFill/>
          </a:ln>
          <a:effectLst>
            <a:outerShdw blurRad="342900" dist="177800" dir="8700000" sx="108000" sy="108000" algn="b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41" name="Slide Number Placeholder 5"/>
          <p:cNvSpPr>
            <a:spLocks noGrp="1"/>
          </p:cNvSpPr>
          <p:nvPr>
            <p:ph type="sldNum" sz="quarter" idx="4"/>
          </p:nvPr>
        </p:nvSpPr>
        <p:spPr>
          <a:xfrm>
            <a:off x="13944601" y="7620001"/>
            <a:ext cx="517525" cy="438150"/>
          </a:xfrm>
          <a:prstGeom prst="rect">
            <a:avLst/>
          </a:prstGeom>
        </p:spPr>
        <p:txBody>
          <a:bodyPr vert="horz" lIns="91440" tIns="45720" rIns="91440" bIns="45720" rtlCol="0" anchor="ctr"/>
          <a:lstStyle>
            <a:lvl1pPr algn="r">
              <a:defRPr sz="1800" b="1">
                <a:solidFill>
                  <a:schemeClr val="bg1"/>
                </a:solidFill>
                <a:latin typeface="Avenir Next LT Pro" panose="020B0504020202020204" pitchFamily="34" charset="0"/>
              </a:defRPr>
            </a:lvl1pPr>
          </a:lstStyle>
          <a:p>
            <a:fld id="{63074541-BBA4-490B-840D-9A1F4C3CCF21}" type="slidenum">
              <a:rPr lang="en-ZA" smtClean="0"/>
              <a:pPr/>
              <a:t>‹#›</a:t>
            </a:fld>
            <a:endParaRPr lang="en-ZA"/>
          </a:p>
        </p:txBody>
      </p:sp>
      <p:grpSp>
        <p:nvGrpSpPr>
          <p:cNvPr id="44" name="object 3"/>
          <p:cNvGrpSpPr/>
          <p:nvPr userDrawn="1"/>
        </p:nvGrpSpPr>
        <p:grpSpPr>
          <a:xfrm>
            <a:off x="0" y="0"/>
            <a:ext cx="767716" cy="8229600"/>
            <a:chOff x="0" y="0"/>
            <a:chExt cx="767715" cy="8229600"/>
          </a:xfrm>
        </p:grpSpPr>
        <p:pic>
          <p:nvPicPr>
            <p:cNvPr id="45" name="object 4"/>
            <p:cNvPicPr/>
            <p:nvPr/>
          </p:nvPicPr>
          <p:blipFill>
            <a:blip r:embed="rId2" cstate="print"/>
            <a:stretch>
              <a:fillRect/>
            </a:stretch>
          </p:blipFill>
          <p:spPr>
            <a:xfrm>
              <a:off x="0" y="0"/>
              <a:ext cx="767638" cy="8229599"/>
            </a:xfrm>
            <a:prstGeom prst="rect">
              <a:avLst/>
            </a:prstGeom>
          </p:spPr>
        </p:pic>
        <p:sp>
          <p:nvSpPr>
            <p:cNvPr id="46"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sz="1500"/>
            </a:p>
          </p:txBody>
        </p:sp>
        <p:pic>
          <p:nvPicPr>
            <p:cNvPr id="47" name="object 6"/>
            <p:cNvPicPr/>
            <p:nvPr/>
          </p:nvPicPr>
          <p:blipFill>
            <a:blip r:embed="rId3" cstate="print"/>
            <a:stretch>
              <a:fillRect/>
            </a:stretch>
          </p:blipFill>
          <p:spPr>
            <a:xfrm>
              <a:off x="315911" y="5567098"/>
              <a:ext cx="135813" cy="90106"/>
            </a:xfrm>
            <a:prstGeom prst="rect">
              <a:avLst/>
            </a:prstGeom>
          </p:spPr>
        </p:pic>
        <p:pic>
          <p:nvPicPr>
            <p:cNvPr id="48" name="object 7"/>
            <p:cNvPicPr/>
            <p:nvPr/>
          </p:nvPicPr>
          <p:blipFill>
            <a:blip r:embed="rId4" cstate="print"/>
            <a:stretch>
              <a:fillRect/>
            </a:stretch>
          </p:blipFill>
          <p:spPr>
            <a:xfrm>
              <a:off x="315915" y="5179177"/>
              <a:ext cx="135813" cy="351579"/>
            </a:xfrm>
            <a:prstGeom prst="rect">
              <a:avLst/>
            </a:prstGeom>
          </p:spPr>
        </p:pic>
        <p:pic>
          <p:nvPicPr>
            <p:cNvPr id="49" name="object 8"/>
            <p:cNvPicPr/>
            <p:nvPr/>
          </p:nvPicPr>
          <p:blipFill>
            <a:blip r:embed="rId5" cstate="print"/>
            <a:stretch>
              <a:fillRect/>
            </a:stretch>
          </p:blipFill>
          <p:spPr>
            <a:xfrm>
              <a:off x="318197" y="5066068"/>
              <a:ext cx="131254" cy="79247"/>
            </a:xfrm>
            <a:prstGeom prst="rect">
              <a:avLst/>
            </a:prstGeom>
          </p:spPr>
        </p:pic>
        <p:sp>
          <p:nvSpPr>
            <p:cNvPr id="50"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sz="1500"/>
            </a:p>
          </p:txBody>
        </p:sp>
        <p:pic>
          <p:nvPicPr>
            <p:cNvPr id="51" name="object 10"/>
            <p:cNvPicPr/>
            <p:nvPr/>
          </p:nvPicPr>
          <p:blipFill>
            <a:blip r:embed="rId6" cstate="print"/>
            <a:stretch>
              <a:fillRect/>
            </a:stretch>
          </p:blipFill>
          <p:spPr>
            <a:xfrm>
              <a:off x="315915" y="4739087"/>
              <a:ext cx="135813" cy="132956"/>
            </a:xfrm>
            <a:prstGeom prst="rect">
              <a:avLst/>
            </a:prstGeom>
          </p:spPr>
        </p:pic>
        <p:pic>
          <p:nvPicPr>
            <p:cNvPr id="52" name="object 11"/>
            <p:cNvPicPr/>
            <p:nvPr/>
          </p:nvPicPr>
          <p:blipFill>
            <a:blip r:embed="rId7" cstate="print"/>
            <a:stretch>
              <a:fillRect/>
            </a:stretch>
          </p:blipFill>
          <p:spPr>
            <a:xfrm>
              <a:off x="318192" y="4612463"/>
              <a:ext cx="131254" cy="89535"/>
            </a:xfrm>
            <a:prstGeom prst="rect">
              <a:avLst/>
            </a:prstGeom>
          </p:spPr>
        </p:pic>
        <p:pic>
          <p:nvPicPr>
            <p:cNvPr id="53" name="object 12"/>
            <p:cNvPicPr/>
            <p:nvPr/>
          </p:nvPicPr>
          <p:blipFill>
            <a:blip r:embed="rId8" cstate="print"/>
            <a:stretch>
              <a:fillRect/>
            </a:stretch>
          </p:blipFill>
          <p:spPr>
            <a:xfrm>
              <a:off x="318197" y="4319961"/>
              <a:ext cx="131254" cy="79248"/>
            </a:xfrm>
            <a:prstGeom prst="rect">
              <a:avLst/>
            </a:prstGeom>
          </p:spPr>
        </p:pic>
        <p:pic>
          <p:nvPicPr>
            <p:cNvPr id="54" name="object 13"/>
            <p:cNvPicPr/>
            <p:nvPr/>
          </p:nvPicPr>
          <p:blipFill>
            <a:blip r:embed="rId3" cstate="print"/>
            <a:stretch>
              <a:fillRect/>
            </a:stretch>
          </p:blipFill>
          <p:spPr>
            <a:xfrm>
              <a:off x="315911" y="4435552"/>
              <a:ext cx="135813" cy="90106"/>
            </a:xfrm>
            <a:prstGeom prst="rect">
              <a:avLst/>
            </a:prstGeom>
          </p:spPr>
        </p:pic>
        <p:pic>
          <p:nvPicPr>
            <p:cNvPr id="55" name="object 14"/>
            <p:cNvPicPr/>
            <p:nvPr/>
          </p:nvPicPr>
          <p:blipFill>
            <a:blip r:embed="rId9" cstate="print"/>
            <a:stretch>
              <a:fillRect/>
            </a:stretch>
          </p:blipFill>
          <p:spPr>
            <a:xfrm>
              <a:off x="315915" y="4062115"/>
              <a:ext cx="135813" cy="232741"/>
            </a:xfrm>
            <a:prstGeom prst="rect">
              <a:avLst/>
            </a:prstGeom>
          </p:spPr>
        </p:pic>
        <p:sp>
          <p:nvSpPr>
            <p:cNvPr id="56"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sz="1500"/>
            </a:p>
          </p:txBody>
        </p:sp>
        <p:pic>
          <p:nvPicPr>
            <p:cNvPr id="57" name="object 16"/>
            <p:cNvPicPr/>
            <p:nvPr/>
          </p:nvPicPr>
          <p:blipFill>
            <a:blip r:embed="rId6" cstate="print"/>
            <a:stretch>
              <a:fillRect/>
            </a:stretch>
          </p:blipFill>
          <p:spPr>
            <a:xfrm>
              <a:off x="315915" y="3843489"/>
              <a:ext cx="135813" cy="132956"/>
            </a:xfrm>
            <a:prstGeom prst="rect">
              <a:avLst/>
            </a:prstGeom>
          </p:spPr>
        </p:pic>
        <p:pic>
          <p:nvPicPr>
            <p:cNvPr id="58" name="object 17"/>
            <p:cNvPicPr/>
            <p:nvPr/>
          </p:nvPicPr>
          <p:blipFill>
            <a:blip r:embed="rId10" cstate="print"/>
            <a:stretch>
              <a:fillRect/>
            </a:stretch>
          </p:blipFill>
          <p:spPr>
            <a:xfrm>
              <a:off x="318194" y="3711721"/>
              <a:ext cx="131254" cy="94678"/>
            </a:xfrm>
            <a:prstGeom prst="rect">
              <a:avLst/>
            </a:prstGeom>
          </p:spPr>
        </p:pic>
        <p:sp>
          <p:nvSpPr>
            <p:cNvPr id="59"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sz="1500"/>
            </a:p>
          </p:txBody>
        </p:sp>
        <p:pic>
          <p:nvPicPr>
            <p:cNvPr id="60" name="object 19"/>
            <p:cNvPicPr/>
            <p:nvPr/>
          </p:nvPicPr>
          <p:blipFill>
            <a:blip r:embed="rId8" cstate="print"/>
            <a:stretch>
              <a:fillRect/>
            </a:stretch>
          </p:blipFill>
          <p:spPr>
            <a:xfrm>
              <a:off x="318197" y="3140424"/>
              <a:ext cx="131254" cy="79248"/>
            </a:xfrm>
            <a:prstGeom prst="rect">
              <a:avLst/>
            </a:prstGeom>
          </p:spPr>
        </p:pic>
        <p:sp>
          <p:nvSpPr>
            <p:cNvPr id="61"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sz="1500"/>
            </a:p>
          </p:txBody>
        </p:sp>
        <p:pic>
          <p:nvPicPr>
            <p:cNvPr id="62" name="object 21"/>
            <p:cNvPicPr/>
            <p:nvPr/>
          </p:nvPicPr>
          <p:blipFill>
            <a:blip r:embed="rId8" cstate="print"/>
            <a:stretch>
              <a:fillRect/>
            </a:stretch>
          </p:blipFill>
          <p:spPr>
            <a:xfrm>
              <a:off x="318197" y="2821069"/>
              <a:ext cx="131254" cy="79248"/>
            </a:xfrm>
            <a:prstGeom prst="rect">
              <a:avLst/>
            </a:prstGeom>
          </p:spPr>
        </p:pic>
        <p:pic>
          <p:nvPicPr>
            <p:cNvPr id="63" name="object 22"/>
            <p:cNvPicPr/>
            <p:nvPr/>
          </p:nvPicPr>
          <p:blipFill>
            <a:blip r:embed="rId11" cstate="print"/>
            <a:stretch>
              <a:fillRect/>
            </a:stretch>
          </p:blipFill>
          <p:spPr>
            <a:xfrm>
              <a:off x="318192" y="2694056"/>
              <a:ext cx="131254" cy="89535"/>
            </a:xfrm>
            <a:prstGeom prst="rect">
              <a:avLst/>
            </a:prstGeom>
          </p:spPr>
        </p:pic>
        <p:pic>
          <p:nvPicPr>
            <p:cNvPr id="64" name="object 23"/>
            <p:cNvPicPr/>
            <p:nvPr/>
          </p:nvPicPr>
          <p:blipFill>
            <a:blip r:embed="rId8" cstate="print"/>
            <a:stretch>
              <a:fillRect/>
            </a:stretch>
          </p:blipFill>
          <p:spPr>
            <a:xfrm>
              <a:off x="318197" y="2577128"/>
              <a:ext cx="131254" cy="79248"/>
            </a:xfrm>
            <a:prstGeom prst="rect">
              <a:avLst/>
            </a:prstGeom>
          </p:spPr>
        </p:pic>
      </p:grpSp>
      <p:sp>
        <p:nvSpPr>
          <p:cNvPr id="65" name="Rounded Rectangle 64"/>
          <p:cNvSpPr/>
          <p:nvPr userDrawn="1"/>
        </p:nvSpPr>
        <p:spPr>
          <a:xfrm>
            <a:off x="12191" y="-12778"/>
            <a:ext cx="767296"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66" name="Picture 2" descr="Z:\Mediamark\4154 MM PPT Presentation\Exports ST2\Elements\Asset 10.png"/>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67" name="Text Placeholder 29"/>
          <p:cNvSpPr>
            <a:spLocks noGrp="1"/>
          </p:cNvSpPr>
          <p:nvPr>
            <p:ph type="body" sz="quarter" idx="15" hasCustomPrompt="1"/>
          </p:nvPr>
        </p:nvSpPr>
        <p:spPr>
          <a:xfrm>
            <a:off x="131665" y="1638300"/>
            <a:ext cx="517525" cy="4953000"/>
          </a:xfrm>
        </p:spPr>
        <p:txBody>
          <a:bodyPr vert="vert270" anchor="ctr" anchorCtr="1">
            <a:noAutofit/>
          </a:bodyPr>
          <a:lstStyle>
            <a:lvl1pPr marL="0" indent="0">
              <a:buNone/>
              <a:defRPr sz="1800">
                <a:solidFill>
                  <a:schemeClr val="bg1"/>
                </a:solidFill>
                <a:latin typeface="+mn-lt"/>
              </a:defRPr>
            </a:lvl1pPr>
            <a:lvl2pPr marL="457182" indent="0">
              <a:buNone/>
              <a:defRPr/>
            </a:lvl2pPr>
            <a:lvl3pPr marL="914364" indent="0">
              <a:buNone/>
              <a:defRPr/>
            </a:lvl3pPr>
            <a:lvl4pPr marL="1371545" indent="0">
              <a:buNone/>
              <a:defRPr/>
            </a:lvl4pPr>
            <a:lvl5pPr marL="1828727" indent="0">
              <a:buNone/>
              <a:defRPr/>
            </a:lvl5pPr>
          </a:lstStyle>
          <a:p>
            <a:pPr lvl="0"/>
            <a:r>
              <a:rPr lang="en-US"/>
              <a:t>SPACE FOR SECTION TITLE HERE</a:t>
            </a:r>
            <a:endParaRPr lang="en-ZA"/>
          </a:p>
        </p:txBody>
      </p:sp>
      <p:sp>
        <p:nvSpPr>
          <p:cNvPr id="68" name="Text Placeholder 2"/>
          <p:cNvSpPr>
            <a:spLocks noGrp="1"/>
          </p:cNvSpPr>
          <p:nvPr>
            <p:ph type="body" sz="quarter" idx="13" hasCustomPrompt="1"/>
          </p:nvPr>
        </p:nvSpPr>
        <p:spPr>
          <a:xfrm>
            <a:off x="1905000" y="3081489"/>
            <a:ext cx="4876800" cy="3090712"/>
          </a:xfrm>
        </p:spPr>
        <p:txBody>
          <a:bodyPr/>
          <a:lstStyle>
            <a:lvl1pPr marL="0" indent="0" algn="r">
              <a:buNone/>
              <a:defRPr baseline="0">
                <a:solidFill>
                  <a:schemeClr val="bg1"/>
                </a:solidFill>
              </a:defRPr>
            </a:lvl1pPr>
            <a:lvl2pPr marL="457182" indent="0" algn="r">
              <a:buNone/>
              <a:defRPr/>
            </a:lvl2pPr>
            <a:lvl3pPr marL="914364" indent="0" algn="r">
              <a:buNone/>
              <a:defRPr/>
            </a:lvl3pPr>
            <a:lvl4pPr marL="1371545" indent="0" algn="r">
              <a:buNone/>
              <a:defRPr/>
            </a:lvl4pPr>
            <a:lvl5pPr marL="1828727" indent="0" algn="r">
              <a:buNone/>
              <a:defRPr/>
            </a:lvl5pPr>
          </a:lstStyle>
          <a:p>
            <a:pPr lvl="0"/>
            <a:r>
              <a:rPr lang="en-US"/>
              <a:t>Place Paragraph Copy Here</a:t>
            </a:r>
            <a:endParaRPr lang="en-ZA"/>
          </a:p>
        </p:txBody>
      </p:sp>
      <p:sp>
        <p:nvSpPr>
          <p:cNvPr id="69" name="Text Placeholder 4"/>
          <p:cNvSpPr>
            <a:spLocks noGrp="1"/>
          </p:cNvSpPr>
          <p:nvPr>
            <p:ph type="body" sz="quarter" idx="14" hasCustomPrompt="1"/>
          </p:nvPr>
        </p:nvSpPr>
        <p:spPr>
          <a:xfrm>
            <a:off x="1905000" y="2416044"/>
            <a:ext cx="4876800" cy="457200"/>
          </a:xfrm>
        </p:spPr>
        <p:txBody>
          <a:bodyPr>
            <a:normAutofit/>
          </a:bodyPr>
          <a:lstStyle>
            <a:lvl1pPr marL="0" indent="0" algn="r">
              <a:buNone/>
              <a:defRPr sz="2400" b="1" baseline="0">
                <a:solidFill>
                  <a:schemeClr val="bg1"/>
                </a:solidFill>
              </a:defRPr>
            </a:lvl1pPr>
            <a:lvl2pPr marL="457182" indent="0" algn="r">
              <a:buNone/>
              <a:defRPr b="1"/>
            </a:lvl2pPr>
            <a:lvl3pPr marL="914364" indent="0" algn="r">
              <a:buNone/>
              <a:defRPr b="1"/>
            </a:lvl3pPr>
            <a:lvl4pPr marL="1371545" indent="0" algn="r">
              <a:buNone/>
              <a:defRPr b="1"/>
            </a:lvl4pPr>
            <a:lvl5pPr marL="1828727" indent="0" algn="r">
              <a:buNone/>
              <a:defRPr b="1"/>
            </a:lvl5pPr>
          </a:lstStyle>
          <a:p>
            <a:pPr lvl="0"/>
            <a:r>
              <a:rPr lang="en-US"/>
              <a:t>Share about offering here</a:t>
            </a:r>
            <a:endParaRPr lang="en-ZA"/>
          </a:p>
        </p:txBody>
      </p:sp>
    </p:spTree>
    <p:extLst>
      <p:ext uri="{BB962C8B-B14F-4D97-AF65-F5344CB8AC3E}">
        <p14:creationId xmlns:p14="http://schemas.microsoft.com/office/powerpoint/2010/main" val="237928549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Offering Slide 02">
    <p:spTree>
      <p:nvGrpSpPr>
        <p:cNvPr id="1" name=""/>
        <p:cNvGrpSpPr/>
        <p:nvPr/>
      </p:nvGrpSpPr>
      <p:grpSpPr>
        <a:xfrm>
          <a:off x="0" y="0"/>
          <a:ext cx="0" cy="0"/>
          <a:chOff x="0" y="0"/>
          <a:chExt cx="0" cy="0"/>
        </a:xfrm>
      </p:grpSpPr>
      <p:sp>
        <p:nvSpPr>
          <p:cNvPr id="43" name="Picture Placeholder 42"/>
          <p:cNvSpPr>
            <a:spLocks noGrp="1"/>
          </p:cNvSpPr>
          <p:nvPr>
            <p:ph type="pic" sz="quarter" idx="12"/>
          </p:nvPr>
        </p:nvSpPr>
        <p:spPr>
          <a:xfrm>
            <a:off x="8697913" y="-12699"/>
            <a:ext cx="4953000" cy="8247064"/>
          </a:xfrm>
        </p:spPr>
        <p:txBody>
          <a:bodyPr/>
          <a:lstStyle>
            <a:lvl1pPr>
              <a:defRPr>
                <a:solidFill>
                  <a:schemeClr val="tx1">
                    <a:lumMod val="95000"/>
                    <a:lumOff val="5000"/>
                  </a:schemeClr>
                </a:solidFill>
              </a:defRPr>
            </a:lvl1pPr>
          </a:lstStyle>
          <a:p>
            <a:r>
              <a:rPr lang="en-US"/>
              <a:t>Click icon to add picture</a:t>
            </a:r>
            <a:endParaRPr lang="en-ZA"/>
          </a:p>
        </p:txBody>
      </p:sp>
      <p:grpSp>
        <p:nvGrpSpPr>
          <p:cNvPr id="9" name="object 3"/>
          <p:cNvGrpSpPr/>
          <p:nvPr userDrawn="1"/>
        </p:nvGrpSpPr>
        <p:grpSpPr>
          <a:xfrm>
            <a:off x="0" y="0"/>
            <a:ext cx="767716" cy="8229600"/>
            <a:chOff x="0" y="0"/>
            <a:chExt cx="767715" cy="8229600"/>
          </a:xfrm>
        </p:grpSpPr>
        <p:pic>
          <p:nvPicPr>
            <p:cNvPr id="10" name="object 4"/>
            <p:cNvPicPr/>
            <p:nvPr/>
          </p:nvPicPr>
          <p:blipFill>
            <a:blip r:embed="rId2" cstate="print"/>
            <a:stretch>
              <a:fillRect/>
            </a:stretch>
          </p:blipFill>
          <p:spPr>
            <a:xfrm>
              <a:off x="0" y="0"/>
              <a:ext cx="767638" cy="8229599"/>
            </a:xfrm>
            <a:prstGeom prst="rect">
              <a:avLst/>
            </a:prstGeom>
          </p:spPr>
        </p:pic>
        <p:sp>
          <p:nvSpPr>
            <p:cNvPr id="11"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sz="1500"/>
            </a:p>
          </p:txBody>
        </p:sp>
        <p:pic>
          <p:nvPicPr>
            <p:cNvPr id="12" name="object 6"/>
            <p:cNvPicPr/>
            <p:nvPr/>
          </p:nvPicPr>
          <p:blipFill>
            <a:blip r:embed="rId3" cstate="print"/>
            <a:stretch>
              <a:fillRect/>
            </a:stretch>
          </p:blipFill>
          <p:spPr>
            <a:xfrm>
              <a:off x="315911" y="5567098"/>
              <a:ext cx="135813" cy="90106"/>
            </a:xfrm>
            <a:prstGeom prst="rect">
              <a:avLst/>
            </a:prstGeom>
          </p:spPr>
        </p:pic>
        <p:pic>
          <p:nvPicPr>
            <p:cNvPr id="13" name="object 7"/>
            <p:cNvPicPr/>
            <p:nvPr/>
          </p:nvPicPr>
          <p:blipFill>
            <a:blip r:embed="rId4" cstate="print"/>
            <a:stretch>
              <a:fillRect/>
            </a:stretch>
          </p:blipFill>
          <p:spPr>
            <a:xfrm>
              <a:off x="315915" y="5179177"/>
              <a:ext cx="135813" cy="351579"/>
            </a:xfrm>
            <a:prstGeom prst="rect">
              <a:avLst/>
            </a:prstGeom>
          </p:spPr>
        </p:pic>
        <p:pic>
          <p:nvPicPr>
            <p:cNvPr id="14" name="object 8"/>
            <p:cNvPicPr/>
            <p:nvPr/>
          </p:nvPicPr>
          <p:blipFill>
            <a:blip r:embed="rId5" cstate="print"/>
            <a:stretch>
              <a:fillRect/>
            </a:stretch>
          </p:blipFill>
          <p:spPr>
            <a:xfrm>
              <a:off x="318197" y="5066068"/>
              <a:ext cx="131254" cy="79247"/>
            </a:xfrm>
            <a:prstGeom prst="rect">
              <a:avLst/>
            </a:prstGeom>
          </p:spPr>
        </p:pic>
        <p:sp>
          <p:nvSpPr>
            <p:cNvPr id="15"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sz="1500"/>
            </a:p>
          </p:txBody>
        </p:sp>
        <p:pic>
          <p:nvPicPr>
            <p:cNvPr id="16" name="object 10"/>
            <p:cNvPicPr/>
            <p:nvPr/>
          </p:nvPicPr>
          <p:blipFill>
            <a:blip r:embed="rId6" cstate="print"/>
            <a:stretch>
              <a:fillRect/>
            </a:stretch>
          </p:blipFill>
          <p:spPr>
            <a:xfrm>
              <a:off x="315915" y="4739087"/>
              <a:ext cx="135813" cy="132956"/>
            </a:xfrm>
            <a:prstGeom prst="rect">
              <a:avLst/>
            </a:prstGeom>
          </p:spPr>
        </p:pic>
        <p:pic>
          <p:nvPicPr>
            <p:cNvPr id="17" name="object 11"/>
            <p:cNvPicPr/>
            <p:nvPr/>
          </p:nvPicPr>
          <p:blipFill>
            <a:blip r:embed="rId7" cstate="print"/>
            <a:stretch>
              <a:fillRect/>
            </a:stretch>
          </p:blipFill>
          <p:spPr>
            <a:xfrm>
              <a:off x="318192" y="4612463"/>
              <a:ext cx="131254" cy="89535"/>
            </a:xfrm>
            <a:prstGeom prst="rect">
              <a:avLst/>
            </a:prstGeom>
          </p:spPr>
        </p:pic>
        <p:pic>
          <p:nvPicPr>
            <p:cNvPr id="18" name="object 12"/>
            <p:cNvPicPr/>
            <p:nvPr/>
          </p:nvPicPr>
          <p:blipFill>
            <a:blip r:embed="rId8" cstate="print"/>
            <a:stretch>
              <a:fillRect/>
            </a:stretch>
          </p:blipFill>
          <p:spPr>
            <a:xfrm>
              <a:off x="318197" y="4319961"/>
              <a:ext cx="131254" cy="79248"/>
            </a:xfrm>
            <a:prstGeom prst="rect">
              <a:avLst/>
            </a:prstGeom>
          </p:spPr>
        </p:pic>
        <p:pic>
          <p:nvPicPr>
            <p:cNvPr id="19" name="object 13"/>
            <p:cNvPicPr/>
            <p:nvPr/>
          </p:nvPicPr>
          <p:blipFill>
            <a:blip r:embed="rId3" cstate="print"/>
            <a:stretch>
              <a:fillRect/>
            </a:stretch>
          </p:blipFill>
          <p:spPr>
            <a:xfrm>
              <a:off x="315911" y="4435552"/>
              <a:ext cx="135813" cy="90106"/>
            </a:xfrm>
            <a:prstGeom prst="rect">
              <a:avLst/>
            </a:prstGeom>
          </p:spPr>
        </p:pic>
        <p:pic>
          <p:nvPicPr>
            <p:cNvPr id="20" name="object 14"/>
            <p:cNvPicPr/>
            <p:nvPr/>
          </p:nvPicPr>
          <p:blipFill>
            <a:blip r:embed="rId9" cstate="print"/>
            <a:stretch>
              <a:fillRect/>
            </a:stretch>
          </p:blipFill>
          <p:spPr>
            <a:xfrm>
              <a:off x="315915" y="4062115"/>
              <a:ext cx="135813" cy="232741"/>
            </a:xfrm>
            <a:prstGeom prst="rect">
              <a:avLst/>
            </a:prstGeom>
          </p:spPr>
        </p:pic>
        <p:sp>
          <p:nvSpPr>
            <p:cNvPr id="21"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sz="1500"/>
            </a:p>
          </p:txBody>
        </p:sp>
        <p:pic>
          <p:nvPicPr>
            <p:cNvPr id="22" name="object 16"/>
            <p:cNvPicPr/>
            <p:nvPr/>
          </p:nvPicPr>
          <p:blipFill>
            <a:blip r:embed="rId6" cstate="print"/>
            <a:stretch>
              <a:fillRect/>
            </a:stretch>
          </p:blipFill>
          <p:spPr>
            <a:xfrm>
              <a:off x="315915" y="3843489"/>
              <a:ext cx="135813" cy="132956"/>
            </a:xfrm>
            <a:prstGeom prst="rect">
              <a:avLst/>
            </a:prstGeom>
          </p:spPr>
        </p:pic>
        <p:pic>
          <p:nvPicPr>
            <p:cNvPr id="23" name="object 17"/>
            <p:cNvPicPr/>
            <p:nvPr/>
          </p:nvPicPr>
          <p:blipFill>
            <a:blip r:embed="rId10" cstate="print"/>
            <a:stretch>
              <a:fillRect/>
            </a:stretch>
          </p:blipFill>
          <p:spPr>
            <a:xfrm>
              <a:off x="318194" y="3711721"/>
              <a:ext cx="131254" cy="94678"/>
            </a:xfrm>
            <a:prstGeom prst="rect">
              <a:avLst/>
            </a:prstGeom>
          </p:spPr>
        </p:pic>
        <p:sp>
          <p:nvSpPr>
            <p:cNvPr id="24"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sz="1500"/>
            </a:p>
          </p:txBody>
        </p:sp>
        <p:pic>
          <p:nvPicPr>
            <p:cNvPr id="25" name="object 19"/>
            <p:cNvPicPr/>
            <p:nvPr/>
          </p:nvPicPr>
          <p:blipFill>
            <a:blip r:embed="rId8" cstate="print"/>
            <a:stretch>
              <a:fillRect/>
            </a:stretch>
          </p:blipFill>
          <p:spPr>
            <a:xfrm>
              <a:off x="318197" y="3140424"/>
              <a:ext cx="131254" cy="79248"/>
            </a:xfrm>
            <a:prstGeom prst="rect">
              <a:avLst/>
            </a:prstGeom>
          </p:spPr>
        </p:pic>
        <p:sp>
          <p:nvSpPr>
            <p:cNvPr id="26"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sz="1500"/>
            </a:p>
          </p:txBody>
        </p:sp>
        <p:pic>
          <p:nvPicPr>
            <p:cNvPr id="27" name="object 21"/>
            <p:cNvPicPr/>
            <p:nvPr/>
          </p:nvPicPr>
          <p:blipFill>
            <a:blip r:embed="rId8" cstate="print"/>
            <a:stretch>
              <a:fillRect/>
            </a:stretch>
          </p:blipFill>
          <p:spPr>
            <a:xfrm>
              <a:off x="318197" y="2821069"/>
              <a:ext cx="131254" cy="79248"/>
            </a:xfrm>
            <a:prstGeom prst="rect">
              <a:avLst/>
            </a:prstGeom>
          </p:spPr>
        </p:pic>
        <p:pic>
          <p:nvPicPr>
            <p:cNvPr id="28" name="object 22"/>
            <p:cNvPicPr/>
            <p:nvPr/>
          </p:nvPicPr>
          <p:blipFill>
            <a:blip r:embed="rId11" cstate="print"/>
            <a:stretch>
              <a:fillRect/>
            </a:stretch>
          </p:blipFill>
          <p:spPr>
            <a:xfrm>
              <a:off x="318192" y="2694056"/>
              <a:ext cx="131254" cy="89535"/>
            </a:xfrm>
            <a:prstGeom prst="rect">
              <a:avLst/>
            </a:prstGeom>
          </p:spPr>
        </p:pic>
        <p:pic>
          <p:nvPicPr>
            <p:cNvPr id="29" name="object 23"/>
            <p:cNvPicPr/>
            <p:nvPr/>
          </p:nvPicPr>
          <p:blipFill>
            <a:blip r:embed="rId8" cstate="print"/>
            <a:stretch>
              <a:fillRect/>
            </a:stretch>
          </p:blipFill>
          <p:spPr>
            <a:xfrm>
              <a:off x="318197" y="2577128"/>
              <a:ext cx="131254" cy="79248"/>
            </a:xfrm>
            <a:prstGeom prst="rect">
              <a:avLst/>
            </a:prstGeom>
          </p:spPr>
        </p:pic>
      </p:grpSp>
      <p:sp>
        <p:nvSpPr>
          <p:cNvPr id="33" name="Rounded Rectangle 32"/>
          <p:cNvSpPr/>
          <p:nvPr userDrawn="1"/>
        </p:nvSpPr>
        <p:spPr>
          <a:xfrm>
            <a:off x="12191" y="-12778"/>
            <a:ext cx="767296"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34" name="Picture 2" descr="Z:\Mediamark\4154 MM PPT Presentation\Exports ST2\Elements\Asset 10.png"/>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41" name="Slide Number Placeholder 5"/>
          <p:cNvSpPr>
            <a:spLocks noGrp="1"/>
          </p:cNvSpPr>
          <p:nvPr>
            <p:ph type="sldNum" sz="quarter" idx="4"/>
          </p:nvPr>
        </p:nvSpPr>
        <p:spPr>
          <a:xfrm>
            <a:off x="13944601" y="7620001"/>
            <a:ext cx="517525" cy="438150"/>
          </a:xfrm>
          <a:prstGeom prst="rect">
            <a:avLst/>
          </a:prstGeom>
        </p:spPr>
        <p:txBody>
          <a:bodyPr vert="horz" lIns="91440" tIns="45720" rIns="91440" bIns="45720" rtlCol="0" anchor="ctr"/>
          <a:lstStyle>
            <a:lvl1pPr algn="r">
              <a:defRPr sz="1800" b="1">
                <a:solidFill>
                  <a:schemeClr val="tx1">
                    <a:lumMod val="95000"/>
                    <a:lumOff val="5000"/>
                  </a:schemeClr>
                </a:solidFill>
                <a:latin typeface="Avenir Next LT Pro" panose="020B0504020202020204" pitchFamily="34" charset="0"/>
              </a:defRPr>
            </a:lvl1pPr>
          </a:lstStyle>
          <a:p>
            <a:fld id="{63074541-BBA4-490B-840D-9A1F4C3CCF21}" type="slidenum">
              <a:rPr lang="en-ZA" smtClean="0"/>
              <a:pPr/>
              <a:t>‹#›</a:t>
            </a:fld>
            <a:endParaRPr lang="en-ZA"/>
          </a:p>
        </p:txBody>
      </p:sp>
      <p:sp>
        <p:nvSpPr>
          <p:cNvPr id="94" name="Rounded Rectangle 93"/>
          <p:cNvSpPr/>
          <p:nvPr userDrawn="1"/>
        </p:nvSpPr>
        <p:spPr>
          <a:xfrm>
            <a:off x="7613714" y="1752646"/>
            <a:ext cx="2167172" cy="4851679"/>
          </a:xfrm>
          <a:prstGeom prst="roundRect">
            <a:avLst>
              <a:gd name="adj" fmla="val 0"/>
            </a:avLst>
          </a:prstGeom>
          <a:gradFill>
            <a:gsLst>
              <a:gs pos="0">
                <a:srgbClr val="F2663C">
                  <a:alpha val="80000"/>
                </a:srgbClr>
              </a:gs>
              <a:gs pos="100000">
                <a:srgbClr val="EE255E">
                  <a:alpha val="80000"/>
                </a:srgbClr>
              </a:gs>
            </a:gsLst>
            <a:lin ang="5400000" scaled="0"/>
          </a:gradFill>
          <a:ln>
            <a:noFill/>
          </a:ln>
          <a:effectLst>
            <a:outerShdw blurRad="482600" dist="177800" dir="7920000" sx="106000" sy="106000" algn="b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3" name="Text Placeholder 2"/>
          <p:cNvSpPr>
            <a:spLocks noGrp="1"/>
          </p:cNvSpPr>
          <p:nvPr>
            <p:ph type="body" sz="quarter" idx="13" hasCustomPrompt="1"/>
          </p:nvPr>
        </p:nvSpPr>
        <p:spPr>
          <a:xfrm>
            <a:off x="1905000" y="3081489"/>
            <a:ext cx="4876800" cy="3090712"/>
          </a:xfrm>
        </p:spPr>
        <p:txBody>
          <a:bodyPr/>
          <a:lstStyle>
            <a:lvl1pPr marL="0" indent="0" algn="r">
              <a:buNone/>
              <a:defRPr baseline="0"/>
            </a:lvl1pPr>
            <a:lvl2pPr marL="457182" indent="0" algn="r">
              <a:buNone/>
              <a:defRPr/>
            </a:lvl2pPr>
            <a:lvl3pPr marL="914364" indent="0" algn="r">
              <a:buNone/>
              <a:defRPr/>
            </a:lvl3pPr>
            <a:lvl4pPr marL="1371545" indent="0" algn="r">
              <a:buNone/>
              <a:defRPr/>
            </a:lvl4pPr>
            <a:lvl5pPr marL="1828727" indent="0" algn="r">
              <a:buNone/>
              <a:defRPr/>
            </a:lvl5pPr>
          </a:lstStyle>
          <a:p>
            <a:pPr lvl="0"/>
            <a:r>
              <a:rPr lang="en-US"/>
              <a:t>Place Paragraph Copy Here</a:t>
            </a:r>
            <a:endParaRPr lang="en-ZA"/>
          </a:p>
        </p:txBody>
      </p:sp>
      <p:sp>
        <p:nvSpPr>
          <p:cNvPr id="5" name="Text Placeholder 4"/>
          <p:cNvSpPr>
            <a:spLocks noGrp="1"/>
          </p:cNvSpPr>
          <p:nvPr>
            <p:ph type="body" sz="quarter" idx="14" hasCustomPrompt="1"/>
          </p:nvPr>
        </p:nvSpPr>
        <p:spPr>
          <a:xfrm>
            <a:off x="1905000" y="2416044"/>
            <a:ext cx="4876800" cy="457200"/>
          </a:xfrm>
        </p:spPr>
        <p:txBody>
          <a:bodyPr>
            <a:normAutofit/>
          </a:bodyPr>
          <a:lstStyle>
            <a:lvl1pPr marL="0" indent="0" algn="r">
              <a:buNone/>
              <a:defRPr sz="2400" b="1" baseline="0"/>
            </a:lvl1pPr>
            <a:lvl2pPr marL="457182" indent="0" algn="r">
              <a:buNone/>
              <a:defRPr b="1"/>
            </a:lvl2pPr>
            <a:lvl3pPr marL="914364" indent="0" algn="r">
              <a:buNone/>
              <a:defRPr b="1"/>
            </a:lvl3pPr>
            <a:lvl4pPr marL="1371545" indent="0" algn="r">
              <a:buNone/>
              <a:defRPr b="1"/>
            </a:lvl4pPr>
            <a:lvl5pPr marL="1828727" indent="0" algn="r">
              <a:buNone/>
              <a:defRPr b="1"/>
            </a:lvl5pPr>
          </a:lstStyle>
          <a:p>
            <a:pPr lvl="0"/>
            <a:r>
              <a:rPr lang="en-US"/>
              <a:t>Share about offering here</a:t>
            </a:r>
            <a:endParaRPr lang="en-ZA"/>
          </a:p>
        </p:txBody>
      </p:sp>
      <p:sp>
        <p:nvSpPr>
          <p:cNvPr id="30" name="Text Placeholder 29"/>
          <p:cNvSpPr>
            <a:spLocks noGrp="1"/>
          </p:cNvSpPr>
          <p:nvPr>
            <p:ph type="body" sz="quarter" idx="15" hasCustomPrompt="1"/>
          </p:nvPr>
        </p:nvSpPr>
        <p:spPr>
          <a:xfrm>
            <a:off x="131665" y="1638300"/>
            <a:ext cx="517525" cy="4953000"/>
          </a:xfrm>
        </p:spPr>
        <p:txBody>
          <a:bodyPr vert="vert270" anchor="ctr" anchorCtr="1">
            <a:noAutofit/>
          </a:bodyPr>
          <a:lstStyle>
            <a:lvl1pPr marL="0" indent="0">
              <a:buNone/>
              <a:defRPr sz="1800">
                <a:solidFill>
                  <a:schemeClr val="bg1"/>
                </a:solidFill>
              </a:defRPr>
            </a:lvl1pPr>
            <a:lvl2pPr marL="457182" indent="0">
              <a:buNone/>
              <a:defRPr/>
            </a:lvl2pPr>
            <a:lvl3pPr marL="914364" indent="0">
              <a:buNone/>
              <a:defRPr/>
            </a:lvl3pPr>
            <a:lvl4pPr marL="1371545" indent="0">
              <a:buNone/>
              <a:defRPr/>
            </a:lvl4pPr>
            <a:lvl5pPr marL="1828727" indent="0">
              <a:buNone/>
              <a:defRPr/>
            </a:lvl5pPr>
          </a:lstStyle>
          <a:p>
            <a:pPr lvl="0"/>
            <a:r>
              <a:rPr lang="en-US"/>
              <a:t>SPACE FOR SECTION TITLE HERE</a:t>
            </a:r>
            <a:endParaRPr lang="en-ZA"/>
          </a:p>
        </p:txBody>
      </p:sp>
    </p:spTree>
    <p:extLst>
      <p:ext uri="{BB962C8B-B14F-4D97-AF65-F5344CB8AC3E}">
        <p14:creationId xmlns:p14="http://schemas.microsoft.com/office/powerpoint/2010/main" val="174027174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Icon Slide 01">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lvl1pPr>
              <a:defRPr>
                <a:solidFill>
                  <a:schemeClr val="tx1">
                    <a:lumMod val="95000"/>
                    <a:lumOff val="5000"/>
                  </a:schemeClr>
                </a:solidFill>
              </a:defRPr>
            </a:lvl1pPr>
          </a:lstStyle>
          <a:p>
            <a:fld id="{63074541-BBA4-490B-840D-9A1F4C3CCF21}" type="slidenum">
              <a:rPr lang="en-ZA" smtClean="0"/>
              <a:pPr/>
              <a:t>‹#›</a:t>
            </a:fld>
            <a:endParaRPr lang="en-ZA"/>
          </a:p>
        </p:txBody>
      </p:sp>
      <p:sp>
        <p:nvSpPr>
          <p:cNvPr id="6" name="Rounded Rectangle 5"/>
          <p:cNvSpPr/>
          <p:nvPr userDrawn="1"/>
        </p:nvSpPr>
        <p:spPr>
          <a:xfrm>
            <a:off x="5850012" y="2362918"/>
            <a:ext cx="4033520" cy="4752340"/>
          </a:xfrm>
          <a:prstGeom prst="roundRect">
            <a:avLst>
              <a:gd name="adj" fmla="val 38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7" name="Picture 3" descr="Z:\Mediamark\4154 MM PPT Presentation\Exports ST2\Elements\Asset 16.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163" t="75288" r="6163"/>
          <a:stretch/>
        </p:blipFill>
        <p:spPr bwMode="auto">
          <a:xfrm>
            <a:off x="5842392" y="2292866"/>
            <a:ext cx="4033520" cy="1136134"/>
          </a:xfrm>
          <a:prstGeom prst="rect">
            <a:avLst/>
          </a:prstGeom>
          <a:noFill/>
          <a:extLst>
            <a:ext uri="{909E8E84-426E-40DD-AFC4-6F175D3DCCD1}">
              <a14:hiddenFill xmlns:a14="http://schemas.microsoft.com/office/drawing/2010/main">
                <a:solidFill>
                  <a:srgbClr val="FFFFFF"/>
                </a:solidFill>
              </a14:hiddenFill>
            </a:ext>
          </a:extLst>
        </p:spPr>
      </p:pic>
      <p:sp>
        <p:nvSpPr>
          <p:cNvPr id="8" name="Rounded Rectangle 7"/>
          <p:cNvSpPr/>
          <p:nvPr userDrawn="1"/>
        </p:nvSpPr>
        <p:spPr>
          <a:xfrm rot="5400000">
            <a:off x="7297903" y="2664168"/>
            <a:ext cx="1122006" cy="1129498"/>
          </a:xfrm>
          <a:prstGeom prst="roundRect">
            <a:avLst>
              <a:gd name="adj" fmla="val 1545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9" name="Rectangle 8"/>
          <p:cNvSpPr/>
          <p:nvPr userDrawn="1"/>
        </p:nvSpPr>
        <p:spPr>
          <a:xfrm>
            <a:off x="1" y="-2"/>
            <a:ext cx="5281218"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13" name="Rounded Rectangle 12"/>
          <p:cNvSpPr/>
          <p:nvPr userDrawn="1"/>
        </p:nvSpPr>
        <p:spPr>
          <a:xfrm rot="5400000">
            <a:off x="1900555" y="5275126"/>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16" name="Rounded Rectangle 15"/>
          <p:cNvSpPr/>
          <p:nvPr userDrawn="1"/>
        </p:nvSpPr>
        <p:spPr>
          <a:xfrm>
            <a:off x="10043990" y="2362917"/>
            <a:ext cx="4033520" cy="4752340"/>
          </a:xfrm>
          <a:prstGeom prst="roundRect">
            <a:avLst>
              <a:gd name="adj" fmla="val 38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17" name="Picture 3" descr="Z:\Mediamark\4154 MM PPT Presentation\Exports ST2\Elements\Asset 16.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163" t="75288" r="6163"/>
          <a:stretch/>
        </p:blipFill>
        <p:spPr bwMode="auto">
          <a:xfrm>
            <a:off x="10036370" y="2292865"/>
            <a:ext cx="4033520" cy="1136134"/>
          </a:xfrm>
          <a:prstGeom prst="rect">
            <a:avLst/>
          </a:prstGeom>
          <a:noFill/>
          <a:extLst>
            <a:ext uri="{909E8E84-426E-40DD-AFC4-6F175D3DCCD1}">
              <a14:hiddenFill xmlns:a14="http://schemas.microsoft.com/office/drawing/2010/main">
                <a:solidFill>
                  <a:srgbClr val="FFFFFF"/>
                </a:solidFill>
              </a14:hiddenFill>
            </a:ext>
          </a:extLst>
        </p:spPr>
      </p:pic>
      <p:sp>
        <p:nvSpPr>
          <p:cNvPr id="18" name="Rounded Rectangle 17"/>
          <p:cNvSpPr/>
          <p:nvPr userDrawn="1"/>
        </p:nvSpPr>
        <p:spPr>
          <a:xfrm rot="5400000">
            <a:off x="11491881" y="2664167"/>
            <a:ext cx="1122006" cy="1129498"/>
          </a:xfrm>
          <a:prstGeom prst="roundRect">
            <a:avLst>
              <a:gd name="adj" fmla="val 1545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grpSp>
        <p:nvGrpSpPr>
          <p:cNvPr id="52" name="object 3"/>
          <p:cNvGrpSpPr/>
          <p:nvPr userDrawn="1"/>
        </p:nvGrpSpPr>
        <p:grpSpPr>
          <a:xfrm>
            <a:off x="0" y="0"/>
            <a:ext cx="767716" cy="8229600"/>
            <a:chOff x="0" y="0"/>
            <a:chExt cx="767715" cy="8229600"/>
          </a:xfrm>
        </p:grpSpPr>
        <p:pic>
          <p:nvPicPr>
            <p:cNvPr id="53" name="object 4"/>
            <p:cNvPicPr/>
            <p:nvPr/>
          </p:nvPicPr>
          <p:blipFill>
            <a:blip r:embed="rId3" cstate="print"/>
            <a:stretch>
              <a:fillRect/>
            </a:stretch>
          </p:blipFill>
          <p:spPr>
            <a:xfrm>
              <a:off x="0" y="0"/>
              <a:ext cx="767638" cy="8229599"/>
            </a:xfrm>
            <a:prstGeom prst="rect">
              <a:avLst/>
            </a:prstGeom>
          </p:spPr>
        </p:pic>
        <p:sp>
          <p:nvSpPr>
            <p:cNvPr id="54"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sz="1500"/>
            </a:p>
          </p:txBody>
        </p:sp>
        <p:pic>
          <p:nvPicPr>
            <p:cNvPr id="55" name="object 6"/>
            <p:cNvPicPr/>
            <p:nvPr/>
          </p:nvPicPr>
          <p:blipFill>
            <a:blip r:embed="rId4" cstate="print"/>
            <a:stretch>
              <a:fillRect/>
            </a:stretch>
          </p:blipFill>
          <p:spPr>
            <a:xfrm>
              <a:off x="315911" y="5567098"/>
              <a:ext cx="135813" cy="90106"/>
            </a:xfrm>
            <a:prstGeom prst="rect">
              <a:avLst/>
            </a:prstGeom>
          </p:spPr>
        </p:pic>
        <p:pic>
          <p:nvPicPr>
            <p:cNvPr id="56" name="object 7"/>
            <p:cNvPicPr/>
            <p:nvPr/>
          </p:nvPicPr>
          <p:blipFill>
            <a:blip r:embed="rId5" cstate="print"/>
            <a:stretch>
              <a:fillRect/>
            </a:stretch>
          </p:blipFill>
          <p:spPr>
            <a:xfrm>
              <a:off x="315915" y="5179177"/>
              <a:ext cx="135813" cy="351579"/>
            </a:xfrm>
            <a:prstGeom prst="rect">
              <a:avLst/>
            </a:prstGeom>
          </p:spPr>
        </p:pic>
        <p:pic>
          <p:nvPicPr>
            <p:cNvPr id="57" name="object 8"/>
            <p:cNvPicPr/>
            <p:nvPr/>
          </p:nvPicPr>
          <p:blipFill>
            <a:blip r:embed="rId6" cstate="print"/>
            <a:stretch>
              <a:fillRect/>
            </a:stretch>
          </p:blipFill>
          <p:spPr>
            <a:xfrm>
              <a:off x="318197" y="5066068"/>
              <a:ext cx="131254" cy="79247"/>
            </a:xfrm>
            <a:prstGeom prst="rect">
              <a:avLst/>
            </a:prstGeom>
          </p:spPr>
        </p:pic>
        <p:sp>
          <p:nvSpPr>
            <p:cNvPr id="58"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sz="1500"/>
            </a:p>
          </p:txBody>
        </p:sp>
        <p:pic>
          <p:nvPicPr>
            <p:cNvPr id="59" name="object 10"/>
            <p:cNvPicPr/>
            <p:nvPr/>
          </p:nvPicPr>
          <p:blipFill>
            <a:blip r:embed="rId7" cstate="print"/>
            <a:stretch>
              <a:fillRect/>
            </a:stretch>
          </p:blipFill>
          <p:spPr>
            <a:xfrm>
              <a:off x="315915" y="4739087"/>
              <a:ext cx="135813" cy="132956"/>
            </a:xfrm>
            <a:prstGeom prst="rect">
              <a:avLst/>
            </a:prstGeom>
          </p:spPr>
        </p:pic>
        <p:pic>
          <p:nvPicPr>
            <p:cNvPr id="60" name="object 11"/>
            <p:cNvPicPr/>
            <p:nvPr/>
          </p:nvPicPr>
          <p:blipFill>
            <a:blip r:embed="rId8" cstate="print"/>
            <a:stretch>
              <a:fillRect/>
            </a:stretch>
          </p:blipFill>
          <p:spPr>
            <a:xfrm>
              <a:off x="318192" y="4612463"/>
              <a:ext cx="131254" cy="89535"/>
            </a:xfrm>
            <a:prstGeom prst="rect">
              <a:avLst/>
            </a:prstGeom>
          </p:spPr>
        </p:pic>
        <p:pic>
          <p:nvPicPr>
            <p:cNvPr id="61" name="object 12"/>
            <p:cNvPicPr/>
            <p:nvPr/>
          </p:nvPicPr>
          <p:blipFill>
            <a:blip r:embed="rId9" cstate="print"/>
            <a:stretch>
              <a:fillRect/>
            </a:stretch>
          </p:blipFill>
          <p:spPr>
            <a:xfrm>
              <a:off x="318197" y="4319961"/>
              <a:ext cx="131254" cy="79248"/>
            </a:xfrm>
            <a:prstGeom prst="rect">
              <a:avLst/>
            </a:prstGeom>
          </p:spPr>
        </p:pic>
        <p:pic>
          <p:nvPicPr>
            <p:cNvPr id="62" name="object 13"/>
            <p:cNvPicPr/>
            <p:nvPr/>
          </p:nvPicPr>
          <p:blipFill>
            <a:blip r:embed="rId4" cstate="print"/>
            <a:stretch>
              <a:fillRect/>
            </a:stretch>
          </p:blipFill>
          <p:spPr>
            <a:xfrm>
              <a:off x="315911" y="4435552"/>
              <a:ext cx="135813" cy="90106"/>
            </a:xfrm>
            <a:prstGeom prst="rect">
              <a:avLst/>
            </a:prstGeom>
          </p:spPr>
        </p:pic>
        <p:pic>
          <p:nvPicPr>
            <p:cNvPr id="63" name="object 14"/>
            <p:cNvPicPr/>
            <p:nvPr/>
          </p:nvPicPr>
          <p:blipFill>
            <a:blip r:embed="rId10" cstate="print"/>
            <a:stretch>
              <a:fillRect/>
            </a:stretch>
          </p:blipFill>
          <p:spPr>
            <a:xfrm>
              <a:off x="315915" y="4062115"/>
              <a:ext cx="135813" cy="232741"/>
            </a:xfrm>
            <a:prstGeom prst="rect">
              <a:avLst/>
            </a:prstGeom>
          </p:spPr>
        </p:pic>
        <p:sp>
          <p:nvSpPr>
            <p:cNvPr id="64"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sz="1500"/>
            </a:p>
          </p:txBody>
        </p:sp>
        <p:pic>
          <p:nvPicPr>
            <p:cNvPr id="65" name="object 16"/>
            <p:cNvPicPr/>
            <p:nvPr/>
          </p:nvPicPr>
          <p:blipFill>
            <a:blip r:embed="rId7" cstate="print"/>
            <a:stretch>
              <a:fillRect/>
            </a:stretch>
          </p:blipFill>
          <p:spPr>
            <a:xfrm>
              <a:off x="315915" y="3843489"/>
              <a:ext cx="135813" cy="132956"/>
            </a:xfrm>
            <a:prstGeom prst="rect">
              <a:avLst/>
            </a:prstGeom>
          </p:spPr>
        </p:pic>
        <p:pic>
          <p:nvPicPr>
            <p:cNvPr id="66" name="object 17"/>
            <p:cNvPicPr/>
            <p:nvPr/>
          </p:nvPicPr>
          <p:blipFill>
            <a:blip r:embed="rId11" cstate="print"/>
            <a:stretch>
              <a:fillRect/>
            </a:stretch>
          </p:blipFill>
          <p:spPr>
            <a:xfrm>
              <a:off x="318194" y="3711721"/>
              <a:ext cx="131254" cy="94678"/>
            </a:xfrm>
            <a:prstGeom prst="rect">
              <a:avLst/>
            </a:prstGeom>
          </p:spPr>
        </p:pic>
        <p:sp>
          <p:nvSpPr>
            <p:cNvPr id="67"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sz="1500"/>
            </a:p>
          </p:txBody>
        </p:sp>
        <p:pic>
          <p:nvPicPr>
            <p:cNvPr id="68" name="object 19"/>
            <p:cNvPicPr/>
            <p:nvPr/>
          </p:nvPicPr>
          <p:blipFill>
            <a:blip r:embed="rId9" cstate="print"/>
            <a:stretch>
              <a:fillRect/>
            </a:stretch>
          </p:blipFill>
          <p:spPr>
            <a:xfrm>
              <a:off x="318197" y="3140424"/>
              <a:ext cx="131254" cy="79248"/>
            </a:xfrm>
            <a:prstGeom prst="rect">
              <a:avLst/>
            </a:prstGeom>
          </p:spPr>
        </p:pic>
        <p:sp>
          <p:nvSpPr>
            <p:cNvPr id="69"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sz="1500"/>
            </a:p>
          </p:txBody>
        </p:sp>
        <p:pic>
          <p:nvPicPr>
            <p:cNvPr id="70" name="object 21"/>
            <p:cNvPicPr/>
            <p:nvPr/>
          </p:nvPicPr>
          <p:blipFill>
            <a:blip r:embed="rId9" cstate="print"/>
            <a:stretch>
              <a:fillRect/>
            </a:stretch>
          </p:blipFill>
          <p:spPr>
            <a:xfrm>
              <a:off x="318197" y="2821069"/>
              <a:ext cx="131254" cy="79248"/>
            </a:xfrm>
            <a:prstGeom prst="rect">
              <a:avLst/>
            </a:prstGeom>
          </p:spPr>
        </p:pic>
        <p:pic>
          <p:nvPicPr>
            <p:cNvPr id="71" name="object 22"/>
            <p:cNvPicPr/>
            <p:nvPr/>
          </p:nvPicPr>
          <p:blipFill>
            <a:blip r:embed="rId12" cstate="print"/>
            <a:stretch>
              <a:fillRect/>
            </a:stretch>
          </p:blipFill>
          <p:spPr>
            <a:xfrm>
              <a:off x="318192" y="2694056"/>
              <a:ext cx="131254" cy="89535"/>
            </a:xfrm>
            <a:prstGeom prst="rect">
              <a:avLst/>
            </a:prstGeom>
          </p:spPr>
        </p:pic>
        <p:pic>
          <p:nvPicPr>
            <p:cNvPr id="72" name="object 23"/>
            <p:cNvPicPr/>
            <p:nvPr/>
          </p:nvPicPr>
          <p:blipFill>
            <a:blip r:embed="rId9" cstate="print"/>
            <a:stretch>
              <a:fillRect/>
            </a:stretch>
          </p:blipFill>
          <p:spPr>
            <a:xfrm>
              <a:off x="318197" y="2577128"/>
              <a:ext cx="131254" cy="79248"/>
            </a:xfrm>
            <a:prstGeom prst="rect">
              <a:avLst/>
            </a:prstGeom>
          </p:spPr>
        </p:pic>
      </p:grpSp>
      <p:sp>
        <p:nvSpPr>
          <p:cNvPr id="73" name="Rounded Rectangle 72"/>
          <p:cNvSpPr/>
          <p:nvPr userDrawn="1"/>
        </p:nvSpPr>
        <p:spPr>
          <a:xfrm>
            <a:off x="12191" y="-12778"/>
            <a:ext cx="767296"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74"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75" name="Text Placeholder 29"/>
          <p:cNvSpPr>
            <a:spLocks noGrp="1"/>
          </p:cNvSpPr>
          <p:nvPr>
            <p:ph type="body" sz="quarter" idx="16" hasCustomPrompt="1"/>
          </p:nvPr>
        </p:nvSpPr>
        <p:spPr>
          <a:xfrm>
            <a:off x="131665" y="1638300"/>
            <a:ext cx="517525" cy="4953000"/>
          </a:xfrm>
        </p:spPr>
        <p:txBody>
          <a:bodyPr vert="vert270" anchor="ctr" anchorCtr="1">
            <a:noAutofit/>
          </a:bodyPr>
          <a:lstStyle>
            <a:lvl1pPr marL="0" indent="0">
              <a:buNone/>
              <a:defRPr sz="1800">
                <a:solidFill>
                  <a:schemeClr val="bg1"/>
                </a:solidFill>
              </a:defRPr>
            </a:lvl1pPr>
            <a:lvl2pPr marL="457182" indent="0">
              <a:buNone/>
              <a:defRPr/>
            </a:lvl2pPr>
            <a:lvl3pPr marL="914364" indent="0">
              <a:buNone/>
              <a:defRPr/>
            </a:lvl3pPr>
            <a:lvl4pPr marL="1371545" indent="0">
              <a:buNone/>
              <a:defRPr/>
            </a:lvl4pPr>
            <a:lvl5pPr marL="1828727" indent="0">
              <a:buNone/>
              <a:defRPr/>
            </a:lvl5pPr>
          </a:lstStyle>
          <a:p>
            <a:pPr lvl="0"/>
            <a:r>
              <a:rPr lang="en-US"/>
              <a:t>SPACE FOR SECTION TITLE HERE</a:t>
            </a:r>
            <a:endParaRPr lang="en-ZA"/>
          </a:p>
        </p:txBody>
      </p:sp>
      <p:sp>
        <p:nvSpPr>
          <p:cNvPr id="77" name="Text Placeholder 76"/>
          <p:cNvSpPr>
            <a:spLocks noGrp="1"/>
          </p:cNvSpPr>
          <p:nvPr>
            <p:ph type="body" sz="quarter" idx="17" hasCustomPrompt="1"/>
          </p:nvPr>
        </p:nvSpPr>
        <p:spPr>
          <a:xfrm>
            <a:off x="1295400" y="2576513"/>
            <a:ext cx="3657600" cy="2954338"/>
          </a:xfrm>
        </p:spPr>
        <p:txBody>
          <a:bodyPr>
            <a:noAutofit/>
          </a:bodyPr>
          <a:lstStyle>
            <a:lvl1pPr marL="0" indent="0">
              <a:buNone/>
              <a:defRPr sz="2700" b="0">
                <a:solidFill>
                  <a:schemeClr val="bg1"/>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Place Paragraph Copy Here</a:t>
            </a:r>
            <a:endParaRPr lang="en-ZA"/>
          </a:p>
        </p:txBody>
      </p:sp>
      <p:sp>
        <p:nvSpPr>
          <p:cNvPr id="78" name="Text Placeholder 76"/>
          <p:cNvSpPr>
            <a:spLocks noGrp="1"/>
          </p:cNvSpPr>
          <p:nvPr>
            <p:ph type="body" sz="quarter" idx="18" hasCustomPrompt="1"/>
          </p:nvPr>
        </p:nvSpPr>
        <p:spPr>
          <a:xfrm>
            <a:off x="6037972" y="3990086"/>
            <a:ext cx="3657600" cy="485140"/>
          </a:xfrm>
        </p:spPr>
        <p:txBody>
          <a:bodyPr>
            <a:noAutofit/>
          </a:bodyPr>
          <a:lstStyle>
            <a:lvl1pPr marL="0" indent="0" algn="ctr">
              <a:buNone/>
              <a:defRPr sz="2400" b="1">
                <a:solidFill>
                  <a:schemeClr val="bg1"/>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Title One</a:t>
            </a:r>
            <a:endParaRPr lang="en-ZA"/>
          </a:p>
        </p:txBody>
      </p:sp>
      <p:sp>
        <p:nvSpPr>
          <p:cNvPr id="79" name="Text Placeholder 76"/>
          <p:cNvSpPr>
            <a:spLocks noGrp="1"/>
          </p:cNvSpPr>
          <p:nvPr>
            <p:ph type="body" sz="quarter" idx="19" hasCustomPrompt="1"/>
          </p:nvPr>
        </p:nvSpPr>
        <p:spPr>
          <a:xfrm>
            <a:off x="6037972" y="4728134"/>
            <a:ext cx="3657600" cy="2206067"/>
          </a:xfrm>
        </p:spPr>
        <p:txBody>
          <a:bodyPr>
            <a:noAutofit/>
          </a:bodyPr>
          <a:lstStyle>
            <a:lvl1pPr marL="358140" marR="6096" indent="-342900" algn="l">
              <a:lnSpc>
                <a:spcPct val="100000"/>
              </a:lnSpc>
              <a:spcBef>
                <a:spcPts val="2327"/>
              </a:spcBef>
              <a:buFont typeface="Arial" panose="020B0604020202020204" pitchFamily="34" charset="0"/>
              <a:buChar char="•"/>
              <a:defRPr lang="en-ZA" dirty="0">
                <a:cs typeface="Tahoma"/>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marL="298450" marR="5080" indent="-285750">
              <a:lnSpc>
                <a:spcPct val="100000"/>
              </a:lnSpc>
              <a:spcBef>
                <a:spcPts val="1939"/>
              </a:spcBef>
              <a:buFont typeface="Arial" panose="020B0604020202020204" pitchFamily="34" charset="0"/>
              <a:buChar char="•"/>
            </a:pPr>
            <a:r>
              <a:rPr lang="en-ZA" spc="44">
                <a:solidFill>
                  <a:srgbClr val="FFFFFF"/>
                </a:solidFill>
                <a:latin typeface="+mj-lt"/>
                <a:cs typeface="Tahoma"/>
              </a:rPr>
              <a:t>Lorem </a:t>
            </a:r>
            <a:r>
              <a:rPr lang="en-ZA" spc="40">
                <a:solidFill>
                  <a:srgbClr val="FFFFFF"/>
                </a:solidFill>
                <a:latin typeface="+mj-lt"/>
                <a:cs typeface="Tahoma"/>
              </a:rPr>
              <a:t>ipsum </a:t>
            </a:r>
            <a:r>
              <a:rPr lang="en-ZA" spc="70" err="1">
                <a:solidFill>
                  <a:srgbClr val="FFFFFF"/>
                </a:solidFill>
                <a:latin typeface="+mj-lt"/>
                <a:cs typeface="Tahoma"/>
              </a:rPr>
              <a:t>dolor</a:t>
            </a:r>
            <a:r>
              <a:rPr lang="en-ZA" spc="70">
                <a:solidFill>
                  <a:srgbClr val="FFFFFF"/>
                </a:solidFill>
                <a:latin typeface="+mj-lt"/>
                <a:cs typeface="Tahoma"/>
              </a:rPr>
              <a:t> </a:t>
            </a:r>
            <a:r>
              <a:rPr lang="en-ZA" spc="-20">
                <a:solidFill>
                  <a:srgbClr val="FFFFFF"/>
                </a:solidFill>
                <a:latin typeface="+mj-lt"/>
                <a:cs typeface="Tahoma"/>
              </a:rPr>
              <a:t>sit </a:t>
            </a:r>
            <a:r>
              <a:rPr lang="en-ZA" spc="35" err="1">
                <a:solidFill>
                  <a:srgbClr val="FFFFFF"/>
                </a:solidFill>
                <a:latin typeface="+mj-lt"/>
                <a:cs typeface="Tahoma"/>
              </a:rPr>
              <a:t>amet</a:t>
            </a:r>
            <a:r>
              <a:rPr lang="en-ZA" spc="35">
                <a:solidFill>
                  <a:srgbClr val="FFFFFF"/>
                </a:solidFill>
                <a:latin typeface="+mj-lt"/>
                <a:cs typeface="Tahoma"/>
              </a:rPr>
              <a:t>, </a:t>
            </a:r>
            <a:r>
              <a:rPr lang="en-ZA" spc="40">
                <a:solidFill>
                  <a:srgbClr val="FFFFFF"/>
                </a:solidFill>
                <a:latin typeface="+mj-lt"/>
                <a:cs typeface="Tahoma"/>
              </a:rPr>
              <a:t> </a:t>
            </a:r>
            <a:r>
              <a:rPr lang="en-ZA" spc="30" err="1">
                <a:solidFill>
                  <a:srgbClr val="FFFFFF"/>
                </a:solidFill>
                <a:latin typeface="+mj-lt"/>
                <a:cs typeface="Tahoma"/>
              </a:rPr>
              <a:t>consectetuer</a:t>
            </a:r>
            <a:r>
              <a:rPr lang="en-ZA" spc="30">
                <a:solidFill>
                  <a:srgbClr val="FFFFFF"/>
                </a:solidFill>
                <a:latin typeface="+mj-lt"/>
                <a:cs typeface="Tahoma"/>
              </a:rPr>
              <a:t> </a:t>
            </a:r>
            <a:r>
              <a:rPr lang="en-ZA" spc="60" err="1">
                <a:solidFill>
                  <a:srgbClr val="FFFFFF"/>
                </a:solidFill>
                <a:latin typeface="+mj-lt"/>
                <a:cs typeface="Tahoma"/>
              </a:rPr>
              <a:t>adipiscing</a:t>
            </a:r>
            <a:r>
              <a:rPr lang="en-ZA" spc="60">
                <a:solidFill>
                  <a:srgbClr val="FFFFFF"/>
                </a:solidFill>
                <a:latin typeface="+mj-lt"/>
                <a:cs typeface="Tahoma"/>
              </a:rPr>
              <a:t> </a:t>
            </a:r>
            <a:r>
              <a:rPr lang="en-ZA" spc="-14" err="1">
                <a:solidFill>
                  <a:srgbClr val="FFFFFF"/>
                </a:solidFill>
                <a:latin typeface="+mj-lt"/>
                <a:cs typeface="Tahoma"/>
              </a:rPr>
              <a:t>elit</a:t>
            </a:r>
            <a:r>
              <a:rPr lang="en-ZA" spc="-14">
                <a:solidFill>
                  <a:srgbClr val="FFFFFF"/>
                </a:solidFill>
                <a:latin typeface="+mj-lt"/>
                <a:cs typeface="Tahoma"/>
              </a:rPr>
              <a:t>.</a:t>
            </a:r>
            <a:endParaRPr lang="en-ZA" spc="5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50" err="1">
                <a:solidFill>
                  <a:srgbClr val="FFFFFF"/>
                </a:solidFill>
                <a:latin typeface="+mj-lt"/>
                <a:cs typeface="Tahoma"/>
              </a:rPr>
              <a:t>Sed</a:t>
            </a:r>
            <a:r>
              <a:rPr lang="en-ZA" spc="50">
                <a:solidFill>
                  <a:srgbClr val="FFFFFF"/>
                </a:solidFill>
                <a:latin typeface="+mj-lt"/>
                <a:cs typeface="Tahoma"/>
              </a:rPr>
              <a:t> </a:t>
            </a:r>
            <a:r>
              <a:rPr lang="en-ZA" spc="100" err="1">
                <a:solidFill>
                  <a:srgbClr val="FFFFFF"/>
                </a:solidFill>
                <a:latin typeface="+mj-lt"/>
                <a:cs typeface="Tahoma"/>
              </a:rPr>
              <a:t>diam</a:t>
            </a:r>
            <a:r>
              <a:rPr lang="en-ZA" spc="100">
                <a:solidFill>
                  <a:srgbClr val="FFFFFF"/>
                </a:solidFill>
                <a:latin typeface="+mj-lt"/>
                <a:cs typeface="Tahoma"/>
              </a:rPr>
              <a:t> </a:t>
            </a:r>
            <a:r>
              <a:rPr lang="en-ZA" spc="50" err="1">
                <a:solidFill>
                  <a:srgbClr val="FFFFFF"/>
                </a:solidFill>
                <a:latin typeface="+mj-lt"/>
                <a:cs typeface="Tahoma"/>
              </a:rPr>
              <a:t>nonummy</a:t>
            </a:r>
            <a:r>
              <a:rPr lang="en-ZA" spc="50">
                <a:solidFill>
                  <a:srgbClr val="FFFFFF"/>
                </a:solidFill>
                <a:latin typeface="+mj-lt"/>
                <a:cs typeface="Tahoma"/>
              </a:rPr>
              <a:t> </a:t>
            </a:r>
            <a:r>
              <a:rPr lang="en-ZA" spc="35" err="1">
                <a:solidFill>
                  <a:srgbClr val="FFFFFF"/>
                </a:solidFill>
                <a:latin typeface="+mj-lt"/>
                <a:cs typeface="Tahoma"/>
              </a:rPr>
              <a:t>nibh</a:t>
            </a:r>
            <a:r>
              <a:rPr lang="en-ZA" spc="35">
                <a:solidFill>
                  <a:srgbClr val="FFFFFF"/>
                </a:solidFill>
                <a:latin typeface="+mj-lt"/>
                <a:cs typeface="Tahoma"/>
              </a:rPr>
              <a:t> </a:t>
            </a:r>
            <a:r>
              <a:rPr lang="en-ZA" spc="55" err="1">
                <a:solidFill>
                  <a:srgbClr val="FFFFFF"/>
                </a:solidFill>
                <a:latin typeface="+mj-lt"/>
                <a:cs typeface="Tahoma"/>
              </a:rPr>
              <a:t>euis</a:t>
            </a:r>
            <a:r>
              <a:rPr lang="en-ZA" spc="55">
                <a:solidFill>
                  <a:srgbClr val="FFFFFF"/>
                </a:solidFill>
                <a:latin typeface="+mj-lt"/>
                <a:cs typeface="Tahoma"/>
              </a:rPr>
              <a:t>- </a:t>
            </a:r>
            <a:r>
              <a:rPr lang="en-ZA" spc="-550">
                <a:solidFill>
                  <a:srgbClr val="FFFFFF"/>
                </a:solidFill>
                <a:latin typeface="+mj-lt"/>
                <a:cs typeface="Tahoma"/>
              </a:rPr>
              <a:t> </a:t>
            </a:r>
            <a:r>
              <a:rPr lang="en-ZA" spc="100">
                <a:solidFill>
                  <a:srgbClr val="FFFFFF"/>
                </a:solidFill>
                <a:latin typeface="+mj-lt"/>
                <a:cs typeface="Tahoma"/>
              </a:rPr>
              <a:t>mod</a:t>
            </a:r>
            <a:r>
              <a:rPr lang="en-ZA" spc="-65">
                <a:solidFill>
                  <a:srgbClr val="FFFFFF"/>
                </a:solidFill>
                <a:latin typeface="+mj-lt"/>
                <a:cs typeface="Tahoma"/>
              </a:rPr>
              <a:t> </a:t>
            </a:r>
            <a:r>
              <a:rPr lang="en-ZA" spc="20" err="1">
                <a:solidFill>
                  <a:srgbClr val="FFFFFF"/>
                </a:solidFill>
                <a:latin typeface="+mj-lt"/>
                <a:cs typeface="Tahoma"/>
              </a:rPr>
              <a:t>tincidunt</a:t>
            </a:r>
            <a:r>
              <a:rPr lang="en-ZA" spc="-95">
                <a:solidFill>
                  <a:srgbClr val="FFFFFF"/>
                </a:solidFill>
                <a:latin typeface="+mj-lt"/>
                <a:cs typeface="Tahoma"/>
              </a:rPr>
              <a:t> </a:t>
            </a:r>
            <a:r>
              <a:rPr lang="en-ZA" spc="-20" err="1">
                <a:solidFill>
                  <a:srgbClr val="FFFFFF"/>
                </a:solidFill>
                <a:latin typeface="+mj-lt"/>
                <a:cs typeface="Tahoma"/>
              </a:rPr>
              <a:t>ut</a:t>
            </a:r>
            <a:r>
              <a:rPr lang="en-ZA" spc="-95">
                <a:solidFill>
                  <a:srgbClr val="FFFFFF"/>
                </a:solidFill>
                <a:latin typeface="+mj-lt"/>
                <a:cs typeface="Tahoma"/>
              </a:rPr>
              <a:t> </a:t>
            </a:r>
            <a:r>
              <a:rPr lang="en-ZA" spc="55" err="1">
                <a:solidFill>
                  <a:srgbClr val="FFFFFF"/>
                </a:solidFill>
                <a:latin typeface="+mj-lt"/>
                <a:cs typeface="Tahoma"/>
              </a:rPr>
              <a:t>laor</a:t>
            </a:r>
            <a:r>
              <a:rPr lang="en-ZA" spc="55">
                <a:solidFill>
                  <a:srgbClr val="FFFFFF"/>
                </a:solidFill>
                <a:latin typeface="+mj-lt"/>
                <a:cs typeface="Tahoma"/>
              </a:rPr>
              <a:t>.</a:t>
            </a:r>
            <a:endParaRPr lang="en-ZA" spc="-95">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95" err="1">
                <a:solidFill>
                  <a:srgbClr val="FFFFFF"/>
                </a:solidFill>
                <a:latin typeface="+mj-lt"/>
                <a:cs typeface="Tahoma"/>
              </a:rPr>
              <a:t>D</a:t>
            </a:r>
            <a:r>
              <a:rPr lang="en-ZA" spc="65" err="1">
                <a:solidFill>
                  <a:srgbClr val="FFFFFF"/>
                </a:solidFill>
                <a:latin typeface="+mj-lt"/>
                <a:cs typeface="Tahoma"/>
              </a:rPr>
              <a:t>olore</a:t>
            </a:r>
            <a:r>
              <a:rPr lang="en-ZA" spc="65">
                <a:solidFill>
                  <a:srgbClr val="FFFFFF"/>
                </a:solidFill>
                <a:latin typeface="+mj-lt"/>
                <a:cs typeface="Tahoma"/>
              </a:rPr>
              <a:t> </a:t>
            </a:r>
            <a:r>
              <a:rPr lang="en-ZA" spc="-545">
                <a:solidFill>
                  <a:srgbClr val="FFFFFF"/>
                </a:solidFill>
                <a:latin typeface="+mj-lt"/>
                <a:cs typeface="Tahoma"/>
              </a:rPr>
              <a:t> </a:t>
            </a:r>
            <a:r>
              <a:rPr lang="en-ZA" spc="120">
                <a:solidFill>
                  <a:srgbClr val="FFFFFF"/>
                </a:solidFill>
                <a:latin typeface="+mj-lt"/>
                <a:cs typeface="Tahoma"/>
              </a:rPr>
              <a:t>magn</a:t>
            </a:r>
            <a:r>
              <a:rPr lang="en-ZA" spc="90">
                <a:solidFill>
                  <a:srgbClr val="FFFFFF"/>
                </a:solidFill>
                <a:latin typeface="+mj-lt"/>
                <a:cs typeface="Tahoma"/>
              </a:rPr>
              <a:t>a</a:t>
            </a:r>
            <a:r>
              <a:rPr lang="en-ZA" spc="-50">
                <a:solidFill>
                  <a:srgbClr val="FFFFFF"/>
                </a:solidFill>
                <a:latin typeface="+mj-lt"/>
                <a:cs typeface="Tahoma"/>
              </a:rPr>
              <a:t> </a:t>
            </a:r>
            <a:r>
              <a:rPr lang="en-ZA" spc="74" err="1">
                <a:solidFill>
                  <a:srgbClr val="FFFFFF"/>
                </a:solidFill>
                <a:latin typeface="+mj-lt"/>
                <a:cs typeface="Tahoma"/>
              </a:rPr>
              <a:t>aliqua</a:t>
            </a:r>
            <a:r>
              <a:rPr lang="en-ZA" spc="125" err="1">
                <a:solidFill>
                  <a:srgbClr val="FFFFFF"/>
                </a:solidFill>
                <a:latin typeface="+mj-lt"/>
                <a:cs typeface="Tahoma"/>
              </a:rPr>
              <a:t>m</a:t>
            </a:r>
            <a:r>
              <a:rPr lang="en-ZA" spc="-50">
                <a:solidFill>
                  <a:srgbClr val="FFFFFF"/>
                </a:solidFill>
                <a:latin typeface="+mj-lt"/>
                <a:cs typeface="Tahoma"/>
              </a:rPr>
              <a:t> </a:t>
            </a:r>
            <a:r>
              <a:rPr lang="en-ZA" spc="65" err="1">
                <a:solidFill>
                  <a:srgbClr val="FFFFFF"/>
                </a:solidFill>
                <a:latin typeface="+mj-lt"/>
                <a:cs typeface="Tahoma"/>
              </a:rPr>
              <a:t>e</a:t>
            </a:r>
            <a:r>
              <a:rPr lang="en-ZA" spc="20" err="1">
                <a:solidFill>
                  <a:srgbClr val="FFFFFF"/>
                </a:solidFill>
                <a:latin typeface="+mj-lt"/>
                <a:cs typeface="Tahoma"/>
              </a:rPr>
              <a:t>r</a:t>
            </a:r>
            <a:r>
              <a:rPr lang="en-ZA" spc="80" err="1">
                <a:solidFill>
                  <a:srgbClr val="FFFFFF"/>
                </a:solidFill>
                <a:latin typeface="+mj-lt"/>
                <a:cs typeface="Tahoma"/>
              </a:rPr>
              <a:t>a</a:t>
            </a:r>
            <a:r>
              <a:rPr lang="en-ZA" spc="40" err="1">
                <a:solidFill>
                  <a:srgbClr val="FFFFFF"/>
                </a:solidFill>
                <a:latin typeface="+mj-lt"/>
                <a:cs typeface="Tahoma"/>
              </a:rPr>
              <a:t>t</a:t>
            </a:r>
            <a:r>
              <a:rPr lang="en-ZA" spc="-130">
                <a:solidFill>
                  <a:srgbClr val="FFFFFF"/>
                </a:solidFill>
                <a:latin typeface="+mj-lt"/>
                <a:cs typeface="Tahoma"/>
              </a:rPr>
              <a:t> </a:t>
            </a:r>
            <a:r>
              <a:rPr lang="en-ZA" spc="5" err="1">
                <a:solidFill>
                  <a:srgbClr val="FFFFFF"/>
                </a:solidFill>
                <a:latin typeface="+mj-lt"/>
                <a:cs typeface="Tahoma"/>
              </a:rPr>
              <a:t>v</a:t>
            </a:r>
            <a:r>
              <a:rPr lang="en-ZA" spc="50" err="1">
                <a:solidFill>
                  <a:srgbClr val="FFFFFF"/>
                </a:solidFill>
                <a:latin typeface="+mj-lt"/>
                <a:cs typeface="Tahoma"/>
              </a:rPr>
              <a:t>olutpa</a:t>
            </a:r>
            <a:r>
              <a:rPr lang="en-ZA" spc="5" err="1">
                <a:solidFill>
                  <a:srgbClr val="FFFFFF"/>
                </a:solidFill>
                <a:latin typeface="+mj-lt"/>
                <a:cs typeface="Tahoma"/>
              </a:rPr>
              <a:t>t</a:t>
            </a:r>
            <a:r>
              <a:rPr lang="en-ZA" spc="-90">
                <a:solidFill>
                  <a:srgbClr val="FFFFFF"/>
                </a:solidFill>
                <a:latin typeface="+mj-lt"/>
                <a:cs typeface="Tahoma"/>
              </a:rPr>
              <a:t> </a:t>
            </a:r>
            <a:r>
              <a:rPr lang="en-ZA" spc="-90" err="1">
                <a:solidFill>
                  <a:srgbClr val="FFFFFF"/>
                </a:solidFill>
                <a:latin typeface="+mj-lt"/>
                <a:cs typeface="Tahoma"/>
              </a:rPr>
              <a:t>u</a:t>
            </a:r>
            <a:r>
              <a:rPr lang="en-ZA" err="1">
                <a:solidFill>
                  <a:srgbClr val="FFFFFF"/>
                </a:solidFill>
                <a:latin typeface="+mj-lt"/>
                <a:cs typeface="Tahoma"/>
              </a:rPr>
              <a:t>t</a:t>
            </a:r>
            <a:r>
              <a:rPr lang="en-ZA" spc="-95">
                <a:solidFill>
                  <a:srgbClr val="FFFFFF"/>
                </a:solidFill>
                <a:latin typeface="+mj-lt"/>
                <a:cs typeface="Tahoma"/>
              </a:rPr>
              <a:t> </a:t>
            </a:r>
            <a:r>
              <a:rPr lang="en-ZA" spc="25" err="1">
                <a:solidFill>
                  <a:srgbClr val="FFFFFF"/>
                </a:solidFill>
                <a:latin typeface="+mj-lt"/>
                <a:cs typeface="Tahoma"/>
              </a:rPr>
              <a:t>wisi</a:t>
            </a:r>
            <a:r>
              <a:rPr lang="en-ZA" spc="-60">
                <a:solidFill>
                  <a:srgbClr val="FFFFFF"/>
                </a:solidFill>
                <a:latin typeface="+mj-lt"/>
                <a:cs typeface="Tahoma"/>
              </a:rPr>
              <a:t> </a:t>
            </a:r>
            <a:r>
              <a:rPr lang="en-ZA" spc="44" err="1">
                <a:solidFill>
                  <a:srgbClr val="FFFFFF"/>
                </a:solidFill>
                <a:latin typeface="+mj-lt"/>
                <a:cs typeface="Tahoma"/>
              </a:rPr>
              <a:t>enim</a:t>
            </a:r>
            <a:r>
              <a:rPr lang="en-ZA" spc="-55">
                <a:solidFill>
                  <a:srgbClr val="FFFFFF"/>
                </a:solidFill>
                <a:latin typeface="+mj-lt"/>
                <a:cs typeface="Tahoma"/>
              </a:rPr>
              <a:t> </a:t>
            </a:r>
            <a:r>
              <a:rPr lang="en-ZA" spc="134">
                <a:solidFill>
                  <a:srgbClr val="FFFFFF"/>
                </a:solidFill>
                <a:latin typeface="+mj-lt"/>
                <a:cs typeface="Tahoma"/>
              </a:rPr>
              <a:t>ad</a:t>
            </a:r>
            <a:r>
              <a:rPr lang="en-ZA" spc="-60">
                <a:solidFill>
                  <a:srgbClr val="FFFFFF"/>
                </a:solidFill>
                <a:latin typeface="+mj-lt"/>
                <a:cs typeface="Tahoma"/>
              </a:rPr>
              <a:t>.</a:t>
            </a:r>
            <a:endParaRPr lang="en-ZA">
              <a:latin typeface="+mj-lt"/>
              <a:cs typeface="Tahoma"/>
            </a:endParaRPr>
          </a:p>
        </p:txBody>
      </p:sp>
      <p:sp>
        <p:nvSpPr>
          <p:cNvPr id="80" name="Text Placeholder 76"/>
          <p:cNvSpPr>
            <a:spLocks noGrp="1"/>
          </p:cNvSpPr>
          <p:nvPr>
            <p:ph type="body" sz="quarter" idx="20" hasCustomPrompt="1"/>
          </p:nvPr>
        </p:nvSpPr>
        <p:spPr>
          <a:xfrm>
            <a:off x="10231949" y="3963000"/>
            <a:ext cx="3657600" cy="485140"/>
          </a:xfrm>
        </p:spPr>
        <p:txBody>
          <a:bodyPr>
            <a:noAutofit/>
          </a:bodyPr>
          <a:lstStyle>
            <a:lvl1pPr marL="0" indent="0" algn="ctr">
              <a:buNone/>
              <a:defRPr sz="2400" b="1">
                <a:solidFill>
                  <a:schemeClr val="bg1"/>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Title Two</a:t>
            </a:r>
            <a:endParaRPr lang="en-ZA"/>
          </a:p>
        </p:txBody>
      </p:sp>
      <p:sp>
        <p:nvSpPr>
          <p:cNvPr id="81" name="Text Placeholder 76"/>
          <p:cNvSpPr>
            <a:spLocks noGrp="1"/>
          </p:cNvSpPr>
          <p:nvPr>
            <p:ph type="body" sz="quarter" idx="21" hasCustomPrompt="1"/>
          </p:nvPr>
        </p:nvSpPr>
        <p:spPr>
          <a:xfrm>
            <a:off x="10231949" y="4701049"/>
            <a:ext cx="3657600" cy="2206067"/>
          </a:xfrm>
        </p:spPr>
        <p:txBody>
          <a:bodyPr>
            <a:noAutofit/>
          </a:bodyPr>
          <a:lstStyle>
            <a:lvl1pPr marL="358140" marR="6096" indent="-342900" algn="l">
              <a:lnSpc>
                <a:spcPct val="100000"/>
              </a:lnSpc>
              <a:spcBef>
                <a:spcPts val="2327"/>
              </a:spcBef>
              <a:buFont typeface="Arial" panose="020B0604020202020204" pitchFamily="34" charset="0"/>
              <a:buChar char="•"/>
              <a:defRPr lang="en-ZA" dirty="0">
                <a:cs typeface="Tahoma"/>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marL="298450" marR="5080" indent="-285750">
              <a:lnSpc>
                <a:spcPct val="100000"/>
              </a:lnSpc>
              <a:spcBef>
                <a:spcPts val="1939"/>
              </a:spcBef>
              <a:buFont typeface="Arial" panose="020B0604020202020204" pitchFamily="34" charset="0"/>
              <a:buChar char="•"/>
            </a:pPr>
            <a:r>
              <a:rPr lang="en-ZA" spc="44">
                <a:solidFill>
                  <a:srgbClr val="FFFFFF"/>
                </a:solidFill>
                <a:latin typeface="+mj-lt"/>
                <a:cs typeface="Tahoma"/>
              </a:rPr>
              <a:t>Lorem </a:t>
            </a:r>
            <a:r>
              <a:rPr lang="en-ZA" spc="40">
                <a:solidFill>
                  <a:srgbClr val="FFFFFF"/>
                </a:solidFill>
                <a:latin typeface="+mj-lt"/>
                <a:cs typeface="Tahoma"/>
              </a:rPr>
              <a:t>ipsum </a:t>
            </a:r>
            <a:r>
              <a:rPr lang="en-ZA" spc="70" err="1">
                <a:solidFill>
                  <a:srgbClr val="FFFFFF"/>
                </a:solidFill>
                <a:latin typeface="+mj-lt"/>
                <a:cs typeface="Tahoma"/>
              </a:rPr>
              <a:t>dolor</a:t>
            </a:r>
            <a:r>
              <a:rPr lang="en-ZA" spc="70">
                <a:solidFill>
                  <a:srgbClr val="FFFFFF"/>
                </a:solidFill>
                <a:latin typeface="+mj-lt"/>
                <a:cs typeface="Tahoma"/>
              </a:rPr>
              <a:t> </a:t>
            </a:r>
            <a:r>
              <a:rPr lang="en-ZA" spc="-20">
                <a:solidFill>
                  <a:srgbClr val="FFFFFF"/>
                </a:solidFill>
                <a:latin typeface="+mj-lt"/>
                <a:cs typeface="Tahoma"/>
              </a:rPr>
              <a:t>sit </a:t>
            </a:r>
            <a:r>
              <a:rPr lang="en-ZA" spc="35" err="1">
                <a:solidFill>
                  <a:srgbClr val="FFFFFF"/>
                </a:solidFill>
                <a:latin typeface="+mj-lt"/>
                <a:cs typeface="Tahoma"/>
              </a:rPr>
              <a:t>amet</a:t>
            </a:r>
            <a:r>
              <a:rPr lang="en-ZA" spc="35">
                <a:solidFill>
                  <a:srgbClr val="FFFFFF"/>
                </a:solidFill>
                <a:latin typeface="+mj-lt"/>
                <a:cs typeface="Tahoma"/>
              </a:rPr>
              <a:t>, </a:t>
            </a:r>
            <a:r>
              <a:rPr lang="en-ZA" spc="40">
                <a:solidFill>
                  <a:srgbClr val="FFFFFF"/>
                </a:solidFill>
                <a:latin typeface="+mj-lt"/>
                <a:cs typeface="Tahoma"/>
              </a:rPr>
              <a:t> </a:t>
            </a:r>
            <a:r>
              <a:rPr lang="en-ZA" spc="30" err="1">
                <a:solidFill>
                  <a:srgbClr val="FFFFFF"/>
                </a:solidFill>
                <a:latin typeface="+mj-lt"/>
                <a:cs typeface="Tahoma"/>
              </a:rPr>
              <a:t>consectetuer</a:t>
            </a:r>
            <a:r>
              <a:rPr lang="en-ZA" spc="30">
                <a:solidFill>
                  <a:srgbClr val="FFFFFF"/>
                </a:solidFill>
                <a:latin typeface="+mj-lt"/>
                <a:cs typeface="Tahoma"/>
              </a:rPr>
              <a:t> </a:t>
            </a:r>
            <a:r>
              <a:rPr lang="en-ZA" spc="60" err="1">
                <a:solidFill>
                  <a:srgbClr val="FFFFFF"/>
                </a:solidFill>
                <a:latin typeface="+mj-lt"/>
                <a:cs typeface="Tahoma"/>
              </a:rPr>
              <a:t>adipiscing</a:t>
            </a:r>
            <a:r>
              <a:rPr lang="en-ZA" spc="60">
                <a:solidFill>
                  <a:srgbClr val="FFFFFF"/>
                </a:solidFill>
                <a:latin typeface="+mj-lt"/>
                <a:cs typeface="Tahoma"/>
              </a:rPr>
              <a:t> </a:t>
            </a:r>
            <a:r>
              <a:rPr lang="en-ZA" spc="-14" err="1">
                <a:solidFill>
                  <a:srgbClr val="FFFFFF"/>
                </a:solidFill>
                <a:latin typeface="+mj-lt"/>
                <a:cs typeface="Tahoma"/>
              </a:rPr>
              <a:t>elit</a:t>
            </a:r>
            <a:r>
              <a:rPr lang="en-ZA" spc="-14">
                <a:solidFill>
                  <a:srgbClr val="FFFFFF"/>
                </a:solidFill>
                <a:latin typeface="+mj-lt"/>
                <a:cs typeface="Tahoma"/>
              </a:rPr>
              <a:t>.</a:t>
            </a:r>
            <a:endParaRPr lang="en-ZA" spc="5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50" err="1">
                <a:solidFill>
                  <a:srgbClr val="FFFFFF"/>
                </a:solidFill>
                <a:latin typeface="+mj-lt"/>
                <a:cs typeface="Tahoma"/>
              </a:rPr>
              <a:t>Sed</a:t>
            </a:r>
            <a:r>
              <a:rPr lang="en-ZA" spc="50">
                <a:solidFill>
                  <a:srgbClr val="FFFFFF"/>
                </a:solidFill>
                <a:latin typeface="+mj-lt"/>
                <a:cs typeface="Tahoma"/>
              </a:rPr>
              <a:t> </a:t>
            </a:r>
            <a:r>
              <a:rPr lang="en-ZA" spc="100" err="1">
                <a:solidFill>
                  <a:srgbClr val="FFFFFF"/>
                </a:solidFill>
                <a:latin typeface="+mj-lt"/>
                <a:cs typeface="Tahoma"/>
              </a:rPr>
              <a:t>diam</a:t>
            </a:r>
            <a:r>
              <a:rPr lang="en-ZA" spc="100">
                <a:solidFill>
                  <a:srgbClr val="FFFFFF"/>
                </a:solidFill>
                <a:latin typeface="+mj-lt"/>
                <a:cs typeface="Tahoma"/>
              </a:rPr>
              <a:t> </a:t>
            </a:r>
            <a:r>
              <a:rPr lang="en-ZA" spc="50" err="1">
                <a:solidFill>
                  <a:srgbClr val="FFFFFF"/>
                </a:solidFill>
                <a:latin typeface="+mj-lt"/>
                <a:cs typeface="Tahoma"/>
              </a:rPr>
              <a:t>nonummy</a:t>
            </a:r>
            <a:r>
              <a:rPr lang="en-ZA" spc="50">
                <a:solidFill>
                  <a:srgbClr val="FFFFFF"/>
                </a:solidFill>
                <a:latin typeface="+mj-lt"/>
                <a:cs typeface="Tahoma"/>
              </a:rPr>
              <a:t> </a:t>
            </a:r>
            <a:r>
              <a:rPr lang="en-ZA" spc="35" err="1">
                <a:solidFill>
                  <a:srgbClr val="FFFFFF"/>
                </a:solidFill>
                <a:latin typeface="+mj-lt"/>
                <a:cs typeface="Tahoma"/>
              </a:rPr>
              <a:t>nibh</a:t>
            </a:r>
            <a:r>
              <a:rPr lang="en-ZA" spc="35">
                <a:solidFill>
                  <a:srgbClr val="FFFFFF"/>
                </a:solidFill>
                <a:latin typeface="+mj-lt"/>
                <a:cs typeface="Tahoma"/>
              </a:rPr>
              <a:t> </a:t>
            </a:r>
            <a:r>
              <a:rPr lang="en-ZA" spc="55" err="1">
                <a:solidFill>
                  <a:srgbClr val="FFFFFF"/>
                </a:solidFill>
                <a:latin typeface="+mj-lt"/>
                <a:cs typeface="Tahoma"/>
              </a:rPr>
              <a:t>euis</a:t>
            </a:r>
            <a:r>
              <a:rPr lang="en-ZA" spc="55">
                <a:solidFill>
                  <a:srgbClr val="FFFFFF"/>
                </a:solidFill>
                <a:latin typeface="+mj-lt"/>
                <a:cs typeface="Tahoma"/>
              </a:rPr>
              <a:t>- </a:t>
            </a:r>
            <a:r>
              <a:rPr lang="en-ZA" spc="-550">
                <a:solidFill>
                  <a:srgbClr val="FFFFFF"/>
                </a:solidFill>
                <a:latin typeface="+mj-lt"/>
                <a:cs typeface="Tahoma"/>
              </a:rPr>
              <a:t> </a:t>
            </a:r>
            <a:r>
              <a:rPr lang="en-ZA" spc="100">
                <a:solidFill>
                  <a:srgbClr val="FFFFFF"/>
                </a:solidFill>
                <a:latin typeface="+mj-lt"/>
                <a:cs typeface="Tahoma"/>
              </a:rPr>
              <a:t>mod</a:t>
            </a:r>
            <a:r>
              <a:rPr lang="en-ZA" spc="-65">
                <a:solidFill>
                  <a:srgbClr val="FFFFFF"/>
                </a:solidFill>
                <a:latin typeface="+mj-lt"/>
                <a:cs typeface="Tahoma"/>
              </a:rPr>
              <a:t> </a:t>
            </a:r>
            <a:r>
              <a:rPr lang="en-ZA" spc="20" err="1">
                <a:solidFill>
                  <a:srgbClr val="FFFFFF"/>
                </a:solidFill>
                <a:latin typeface="+mj-lt"/>
                <a:cs typeface="Tahoma"/>
              </a:rPr>
              <a:t>tincidunt</a:t>
            </a:r>
            <a:r>
              <a:rPr lang="en-ZA" spc="-95">
                <a:solidFill>
                  <a:srgbClr val="FFFFFF"/>
                </a:solidFill>
                <a:latin typeface="+mj-lt"/>
                <a:cs typeface="Tahoma"/>
              </a:rPr>
              <a:t> </a:t>
            </a:r>
            <a:r>
              <a:rPr lang="en-ZA" spc="-20" err="1">
                <a:solidFill>
                  <a:srgbClr val="FFFFFF"/>
                </a:solidFill>
                <a:latin typeface="+mj-lt"/>
                <a:cs typeface="Tahoma"/>
              </a:rPr>
              <a:t>ut</a:t>
            </a:r>
            <a:r>
              <a:rPr lang="en-ZA" spc="-95">
                <a:solidFill>
                  <a:srgbClr val="FFFFFF"/>
                </a:solidFill>
                <a:latin typeface="+mj-lt"/>
                <a:cs typeface="Tahoma"/>
              </a:rPr>
              <a:t> </a:t>
            </a:r>
            <a:r>
              <a:rPr lang="en-ZA" spc="55" err="1">
                <a:solidFill>
                  <a:srgbClr val="FFFFFF"/>
                </a:solidFill>
                <a:latin typeface="+mj-lt"/>
                <a:cs typeface="Tahoma"/>
              </a:rPr>
              <a:t>laor</a:t>
            </a:r>
            <a:r>
              <a:rPr lang="en-ZA" spc="55">
                <a:solidFill>
                  <a:srgbClr val="FFFFFF"/>
                </a:solidFill>
                <a:latin typeface="+mj-lt"/>
                <a:cs typeface="Tahoma"/>
              </a:rPr>
              <a:t>.</a:t>
            </a:r>
            <a:endParaRPr lang="en-ZA" spc="-95">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95" err="1">
                <a:solidFill>
                  <a:srgbClr val="FFFFFF"/>
                </a:solidFill>
                <a:latin typeface="+mj-lt"/>
                <a:cs typeface="Tahoma"/>
              </a:rPr>
              <a:t>D</a:t>
            </a:r>
            <a:r>
              <a:rPr lang="en-ZA" spc="65" err="1">
                <a:solidFill>
                  <a:srgbClr val="FFFFFF"/>
                </a:solidFill>
                <a:latin typeface="+mj-lt"/>
                <a:cs typeface="Tahoma"/>
              </a:rPr>
              <a:t>olore</a:t>
            </a:r>
            <a:r>
              <a:rPr lang="en-ZA" spc="65">
                <a:solidFill>
                  <a:srgbClr val="FFFFFF"/>
                </a:solidFill>
                <a:latin typeface="+mj-lt"/>
                <a:cs typeface="Tahoma"/>
              </a:rPr>
              <a:t> </a:t>
            </a:r>
            <a:r>
              <a:rPr lang="en-ZA" spc="-545">
                <a:solidFill>
                  <a:srgbClr val="FFFFFF"/>
                </a:solidFill>
                <a:latin typeface="+mj-lt"/>
                <a:cs typeface="Tahoma"/>
              </a:rPr>
              <a:t> </a:t>
            </a:r>
            <a:r>
              <a:rPr lang="en-ZA" spc="120">
                <a:solidFill>
                  <a:srgbClr val="FFFFFF"/>
                </a:solidFill>
                <a:latin typeface="+mj-lt"/>
                <a:cs typeface="Tahoma"/>
              </a:rPr>
              <a:t>magn</a:t>
            </a:r>
            <a:r>
              <a:rPr lang="en-ZA" spc="90">
                <a:solidFill>
                  <a:srgbClr val="FFFFFF"/>
                </a:solidFill>
                <a:latin typeface="+mj-lt"/>
                <a:cs typeface="Tahoma"/>
              </a:rPr>
              <a:t>a</a:t>
            </a:r>
            <a:r>
              <a:rPr lang="en-ZA" spc="-50">
                <a:solidFill>
                  <a:srgbClr val="FFFFFF"/>
                </a:solidFill>
                <a:latin typeface="+mj-lt"/>
                <a:cs typeface="Tahoma"/>
              </a:rPr>
              <a:t> </a:t>
            </a:r>
            <a:r>
              <a:rPr lang="en-ZA" spc="74" err="1">
                <a:solidFill>
                  <a:srgbClr val="FFFFFF"/>
                </a:solidFill>
                <a:latin typeface="+mj-lt"/>
                <a:cs typeface="Tahoma"/>
              </a:rPr>
              <a:t>aliqua</a:t>
            </a:r>
            <a:r>
              <a:rPr lang="en-ZA" spc="125" err="1">
                <a:solidFill>
                  <a:srgbClr val="FFFFFF"/>
                </a:solidFill>
                <a:latin typeface="+mj-lt"/>
                <a:cs typeface="Tahoma"/>
              </a:rPr>
              <a:t>m</a:t>
            </a:r>
            <a:r>
              <a:rPr lang="en-ZA" spc="-50">
                <a:solidFill>
                  <a:srgbClr val="FFFFFF"/>
                </a:solidFill>
                <a:latin typeface="+mj-lt"/>
                <a:cs typeface="Tahoma"/>
              </a:rPr>
              <a:t> </a:t>
            </a:r>
            <a:r>
              <a:rPr lang="en-ZA" spc="65" err="1">
                <a:solidFill>
                  <a:srgbClr val="FFFFFF"/>
                </a:solidFill>
                <a:latin typeface="+mj-lt"/>
                <a:cs typeface="Tahoma"/>
              </a:rPr>
              <a:t>e</a:t>
            </a:r>
            <a:r>
              <a:rPr lang="en-ZA" spc="20" err="1">
                <a:solidFill>
                  <a:srgbClr val="FFFFFF"/>
                </a:solidFill>
                <a:latin typeface="+mj-lt"/>
                <a:cs typeface="Tahoma"/>
              </a:rPr>
              <a:t>r</a:t>
            </a:r>
            <a:r>
              <a:rPr lang="en-ZA" spc="80" err="1">
                <a:solidFill>
                  <a:srgbClr val="FFFFFF"/>
                </a:solidFill>
                <a:latin typeface="+mj-lt"/>
                <a:cs typeface="Tahoma"/>
              </a:rPr>
              <a:t>a</a:t>
            </a:r>
            <a:r>
              <a:rPr lang="en-ZA" spc="40" err="1">
                <a:solidFill>
                  <a:srgbClr val="FFFFFF"/>
                </a:solidFill>
                <a:latin typeface="+mj-lt"/>
                <a:cs typeface="Tahoma"/>
              </a:rPr>
              <a:t>t</a:t>
            </a:r>
            <a:r>
              <a:rPr lang="en-ZA" spc="-130">
                <a:solidFill>
                  <a:srgbClr val="FFFFFF"/>
                </a:solidFill>
                <a:latin typeface="+mj-lt"/>
                <a:cs typeface="Tahoma"/>
              </a:rPr>
              <a:t> </a:t>
            </a:r>
            <a:r>
              <a:rPr lang="en-ZA" spc="5" err="1">
                <a:solidFill>
                  <a:srgbClr val="FFFFFF"/>
                </a:solidFill>
                <a:latin typeface="+mj-lt"/>
                <a:cs typeface="Tahoma"/>
              </a:rPr>
              <a:t>v</a:t>
            </a:r>
            <a:r>
              <a:rPr lang="en-ZA" spc="50" err="1">
                <a:solidFill>
                  <a:srgbClr val="FFFFFF"/>
                </a:solidFill>
                <a:latin typeface="+mj-lt"/>
                <a:cs typeface="Tahoma"/>
              </a:rPr>
              <a:t>olutpa</a:t>
            </a:r>
            <a:r>
              <a:rPr lang="en-ZA" spc="5" err="1">
                <a:solidFill>
                  <a:srgbClr val="FFFFFF"/>
                </a:solidFill>
                <a:latin typeface="+mj-lt"/>
                <a:cs typeface="Tahoma"/>
              </a:rPr>
              <a:t>t</a:t>
            </a:r>
            <a:r>
              <a:rPr lang="en-ZA" spc="-90">
                <a:solidFill>
                  <a:srgbClr val="FFFFFF"/>
                </a:solidFill>
                <a:latin typeface="+mj-lt"/>
                <a:cs typeface="Tahoma"/>
              </a:rPr>
              <a:t> </a:t>
            </a:r>
            <a:r>
              <a:rPr lang="en-ZA" spc="-90" err="1">
                <a:solidFill>
                  <a:srgbClr val="FFFFFF"/>
                </a:solidFill>
                <a:latin typeface="+mj-lt"/>
                <a:cs typeface="Tahoma"/>
              </a:rPr>
              <a:t>u</a:t>
            </a:r>
            <a:r>
              <a:rPr lang="en-ZA" err="1">
                <a:solidFill>
                  <a:srgbClr val="FFFFFF"/>
                </a:solidFill>
                <a:latin typeface="+mj-lt"/>
                <a:cs typeface="Tahoma"/>
              </a:rPr>
              <a:t>t</a:t>
            </a:r>
            <a:r>
              <a:rPr lang="en-ZA" spc="-95">
                <a:solidFill>
                  <a:srgbClr val="FFFFFF"/>
                </a:solidFill>
                <a:latin typeface="+mj-lt"/>
                <a:cs typeface="Tahoma"/>
              </a:rPr>
              <a:t> </a:t>
            </a:r>
            <a:r>
              <a:rPr lang="en-ZA" spc="25" err="1">
                <a:solidFill>
                  <a:srgbClr val="FFFFFF"/>
                </a:solidFill>
                <a:latin typeface="+mj-lt"/>
                <a:cs typeface="Tahoma"/>
              </a:rPr>
              <a:t>wisi</a:t>
            </a:r>
            <a:r>
              <a:rPr lang="en-ZA" spc="-60">
                <a:solidFill>
                  <a:srgbClr val="FFFFFF"/>
                </a:solidFill>
                <a:latin typeface="+mj-lt"/>
                <a:cs typeface="Tahoma"/>
              </a:rPr>
              <a:t> </a:t>
            </a:r>
            <a:r>
              <a:rPr lang="en-ZA" spc="44" err="1">
                <a:solidFill>
                  <a:srgbClr val="FFFFFF"/>
                </a:solidFill>
                <a:latin typeface="+mj-lt"/>
                <a:cs typeface="Tahoma"/>
              </a:rPr>
              <a:t>enim</a:t>
            </a:r>
            <a:r>
              <a:rPr lang="en-ZA" spc="-55">
                <a:solidFill>
                  <a:srgbClr val="FFFFFF"/>
                </a:solidFill>
                <a:latin typeface="+mj-lt"/>
                <a:cs typeface="Tahoma"/>
              </a:rPr>
              <a:t> </a:t>
            </a:r>
            <a:r>
              <a:rPr lang="en-ZA" spc="134">
                <a:solidFill>
                  <a:srgbClr val="FFFFFF"/>
                </a:solidFill>
                <a:latin typeface="+mj-lt"/>
                <a:cs typeface="Tahoma"/>
              </a:rPr>
              <a:t>ad</a:t>
            </a:r>
            <a:r>
              <a:rPr lang="en-ZA" spc="-60">
                <a:solidFill>
                  <a:srgbClr val="FFFFFF"/>
                </a:solidFill>
                <a:latin typeface="+mj-lt"/>
                <a:cs typeface="Tahoma"/>
              </a:rPr>
              <a:t>.</a:t>
            </a:r>
            <a:endParaRPr lang="en-ZA">
              <a:latin typeface="+mj-lt"/>
              <a:cs typeface="Tahoma"/>
            </a:endParaRPr>
          </a:p>
        </p:txBody>
      </p:sp>
    </p:spTree>
    <p:extLst>
      <p:ext uri="{BB962C8B-B14F-4D97-AF65-F5344CB8AC3E}">
        <p14:creationId xmlns:p14="http://schemas.microsoft.com/office/powerpoint/2010/main" val="426726758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Icon Slide 02">
    <p:spTree>
      <p:nvGrpSpPr>
        <p:cNvPr id="1" name=""/>
        <p:cNvGrpSpPr/>
        <p:nvPr/>
      </p:nvGrpSpPr>
      <p:grpSpPr>
        <a:xfrm>
          <a:off x="0" y="0"/>
          <a:ext cx="0" cy="0"/>
          <a:chOff x="0" y="0"/>
          <a:chExt cx="0" cy="0"/>
        </a:xfrm>
      </p:grpSpPr>
      <p:sp>
        <p:nvSpPr>
          <p:cNvPr id="6" name="Rounded Rectangle 5"/>
          <p:cNvSpPr/>
          <p:nvPr userDrawn="1"/>
        </p:nvSpPr>
        <p:spPr>
          <a:xfrm rot="5400000">
            <a:off x="1871980" y="1225096"/>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32" name="Slide Number Placeholder 4"/>
          <p:cNvSpPr>
            <a:spLocks noGrp="1"/>
          </p:cNvSpPr>
          <p:nvPr>
            <p:ph type="sldNum" sz="quarter" idx="12"/>
          </p:nvPr>
        </p:nvSpPr>
        <p:spPr>
          <a:xfrm>
            <a:off x="13944601" y="7627939"/>
            <a:ext cx="517525" cy="438150"/>
          </a:xfrm>
        </p:spPr>
        <p:txBody>
          <a:bodyPr/>
          <a:lstStyle>
            <a:lvl1pPr>
              <a:defRPr>
                <a:solidFill>
                  <a:schemeClr val="tx1">
                    <a:lumMod val="95000"/>
                    <a:lumOff val="5000"/>
                  </a:schemeClr>
                </a:solidFill>
              </a:defRPr>
            </a:lvl1pPr>
          </a:lstStyle>
          <a:p>
            <a:fld id="{63074541-BBA4-490B-840D-9A1F4C3CCF21}" type="slidenum">
              <a:rPr lang="en-ZA" smtClean="0"/>
              <a:pPr/>
              <a:t>‹#›</a:t>
            </a:fld>
            <a:endParaRPr lang="en-ZA"/>
          </a:p>
        </p:txBody>
      </p:sp>
      <p:sp>
        <p:nvSpPr>
          <p:cNvPr id="33" name="Rounded Rectangle 32"/>
          <p:cNvSpPr/>
          <p:nvPr userDrawn="1"/>
        </p:nvSpPr>
        <p:spPr>
          <a:xfrm>
            <a:off x="1292194" y="2362917"/>
            <a:ext cx="4033520" cy="4920236"/>
          </a:xfrm>
          <a:prstGeom prst="roundRect">
            <a:avLst>
              <a:gd name="adj" fmla="val 38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34" name="Picture 3" descr="Z:\Mediamark\4154 MM PPT Presentation\Exports ST2\Elements\Asset 16.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163" t="75288" r="6163"/>
          <a:stretch/>
        </p:blipFill>
        <p:spPr bwMode="auto">
          <a:xfrm>
            <a:off x="1284574" y="2292866"/>
            <a:ext cx="4033520" cy="1136134"/>
          </a:xfrm>
          <a:prstGeom prst="rect">
            <a:avLst/>
          </a:prstGeom>
          <a:noFill/>
          <a:extLst>
            <a:ext uri="{909E8E84-426E-40DD-AFC4-6F175D3DCCD1}">
              <a14:hiddenFill xmlns:a14="http://schemas.microsoft.com/office/drawing/2010/main">
                <a:solidFill>
                  <a:srgbClr val="FFFFFF"/>
                </a:solidFill>
              </a14:hiddenFill>
            </a:ext>
          </a:extLst>
        </p:spPr>
      </p:pic>
      <p:sp>
        <p:nvSpPr>
          <p:cNvPr id="35" name="Rounded Rectangle 34"/>
          <p:cNvSpPr/>
          <p:nvPr userDrawn="1"/>
        </p:nvSpPr>
        <p:spPr>
          <a:xfrm rot="5400000">
            <a:off x="2740085" y="2664168"/>
            <a:ext cx="1122006" cy="1129498"/>
          </a:xfrm>
          <a:prstGeom prst="roundRect">
            <a:avLst>
              <a:gd name="adj" fmla="val 1545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36" name="Rounded Rectangle 35"/>
          <p:cNvSpPr/>
          <p:nvPr userDrawn="1"/>
        </p:nvSpPr>
        <p:spPr>
          <a:xfrm>
            <a:off x="5486173" y="2362917"/>
            <a:ext cx="4033520" cy="4920236"/>
          </a:xfrm>
          <a:prstGeom prst="roundRect">
            <a:avLst>
              <a:gd name="adj" fmla="val 38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37" name="Picture 3" descr="Z:\Mediamark\4154 MM PPT Presentation\Exports ST2\Elements\Asset 16.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163" t="75288" r="6163"/>
          <a:stretch/>
        </p:blipFill>
        <p:spPr bwMode="auto">
          <a:xfrm>
            <a:off x="5478553" y="2292865"/>
            <a:ext cx="4033520" cy="1136134"/>
          </a:xfrm>
          <a:prstGeom prst="rect">
            <a:avLst/>
          </a:prstGeom>
          <a:noFill/>
          <a:extLst>
            <a:ext uri="{909E8E84-426E-40DD-AFC4-6F175D3DCCD1}">
              <a14:hiddenFill xmlns:a14="http://schemas.microsoft.com/office/drawing/2010/main">
                <a:solidFill>
                  <a:srgbClr val="FFFFFF"/>
                </a:solidFill>
              </a14:hiddenFill>
            </a:ext>
          </a:extLst>
        </p:spPr>
      </p:pic>
      <p:sp>
        <p:nvSpPr>
          <p:cNvPr id="38" name="Rounded Rectangle 37"/>
          <p:cNvSpPr/>
          <p:nvPr userDrawn="1"/>
        </p:nvSpPr>
        <p:spPr>
          <a:xfrm rot="5400000">
            <a:off x="6934064" y="2664167"/>
            <a:ext cx="1122006" cy="1129498"/>
          </a:xfrm>
          <a:prstGeom prst="roundRect">
            <a:avLst>
              <a:gd name="adj" fmla="val 1545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48" name="Rounded Rectangle 47"/>
          <p:cNvSpPr/>
          <p:nvPr userDrawn="1"/>
        </p:nvSpPr>
        <p:spPr>
          <a:xfrm>
            <a:off x="9672093" y="2374665"/>
            <a:ext cx="4033520" cy="4920236"/>
          </a:xfrm>
          <a:prstGeom prst="roundRect">
            <a:avLst>
              <a:gd name="adj" fmla="val 38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49" name="Picture 3" descr="Z:\Mediamark\4154 MM PPT Presentation\Exports ST2\Elements\Asset 16.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163" t="75288" r="6163"/>
          <a:stretch/>
        </p:blipFill>
        <p:spPr bwMode="auto">
          <a:xfrm>
            <a:off x="9664473" y="2304613"/>
            <a:ext cx="4033520" cy="1136134"/>
          </a:xfrm>
          <a:prstGeom prst="rect">
            <a:avLst/>
          </a:prstGeom>
          <a:noFill/>
          <a:extLst>
            <a:ext uri="{909E8E84-426E-40DD-AFC4-6F175D3DCCD1}">
              <a14:hiddenFill xmlns:a14="http://schemas.microsoft.com/office/drawing/2010/main">
                <a:solidFill>
                  <a:srgbClr val="FFFFFF"/>
                </a:solidFill>
              </a14:hiddenFill>
            </a:ext>
          </a:extLst>
        </p:spPr>
      </p:pic>
      <p:sp>
        <p:nvSpPr>
          <p:cNvPr id="50" name="Rounded Rectangle 49"/>
          <p:cNvSpPr/>
          <p:nvPr userDrawn="1"/>
        </p:nvSpPr>
        <p:spPr>
          <a:xfrm rot="5400000">
            <a:off x="11119984" y="2675915"/>
            <a:ext cx="1122006" cy="1129498"/>
          </a:xfrm>
          <a:prstGeom prst="roundRect">
            <a:avLst>
              <a:gd name="adj" fmla="val 1545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grpSp>
        <p:nvGrpSpPr>
          <p:cNvPr id="54" name="object 3"/>
          <p:cNvGrpSpPr/>
          <p:nvPr userDrawn="1"/>
        </p:nvGrpSpPr>
        <p:grpSpPr>
          <a:xfrm>
            <a:off x="0" y="0"/>
            <a:ext cx="767716" cy="8229600"/>
            <a:chOff x="0" y="0"/>
            <a:chExt cx="767715" cy="8229600"/>
          </a:xfrm>
        </p:grpSpPr>
        <p:pic>
          <p:nvPicPr>
            <p:cNvPr id="55" name="object 4"/>
            <p:cNvPicPr/>
            <p:nvPr/>
          </p:nvPicPr>
          <p:blipFill>
            <a:blip r:embed="rId3" cstate="print"/>
            <a:stretch>
              <a:fillRect/>
            </a:stretch>
          </p:blipFill>
          <p:spPr>
            <a:xfrm>
              <a:off x="0" y="0"/>
              <a:ext cx="767638" cy="8229599"/>
            </a:xfrm>
            <a:prstGeom prst="rect">
              <a:avLst/>
            </a:prstGeom>
          </p:spPr>
        </p:pic>
        <p:sp>
          <p:nvSpPr>
            <p:cNvPr id="56"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sz="1500"/>
            </a:p>
          </p:txBody>
        </p:sp>
        <p:pic>
          <p:nvPicPr>
            <p:cNvPr id="57" name="object 6"/>
            <p:cNvPicPr/>
            <p:nvPr/>
          </p:nvPicPr>
          <p:blipFill>
            <a:blip r:embed="rId4" cstate="print"/>
            <a:stretch>
              <a:fillRect/>
            </a:stretch>
          </p:blipFill>
          <p:spPr>
            <a:xfrm>
              <a:off x="315911" y="5567098"/>
              <a:ext cx="135813" cy="90106"/>
            </a:xfrm>
            <a:prstGeom prst="rect">
              <a:avLst/>
            </a:prstGeom>
          </p:spPr>
        </p:pic>
        <p:pic>
          <p:nvPicPr>
            <p:cNvPr id="58" name="object 7"/>
            <p:cNvPicPr/>
            <p:nvPr/>
          </p:nvPicPr>
          <p:blipFill>
            <a:blip r:embed="rId5" cstate="print"/>
            <a:stretch>
              <a:fillRect/>
            </a:stretch>
          </p:blipFill>
          <p:spPr>
            <a:xfrm>
              <a:off x="315915" y="5179177"/>
              <a:ext cx="135813" cy="351579"/>
            </a:xfrm>
            <a:prstGeom prst="rect">
              <a:avLst/>
            </a:prstGeom>
          </p:spPr>
        </p:pic>
        <p:pic>
          <p:nvPicPr>
            <p:cNvPr id="59" name="object 8"/>
            <p:cNvPicPr/>
            <p:nvPr/>
          </p:nvPicPr>
          <p:blipFill>
            <a:blip r:embed="rId6" cstate="print"/>
            <a:stretch>
              <a:fillRect/>
            </a:stretch>
          </p:blipFill>
          <p:spPr>
            <a:xfrm>
              <a:off x="318197" y="5066068"/>
              <a:ext cx="131254" cy="79247"/>
            </a:xfrm>
            <a:prstGeom prst="rect">
              <a:avLst/>
            </a:prstGeom>
          </p:spPr>
        </p:pic>
        <p:sp>
          <p:nvSpPr>
            <p:cNvPr id="60"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sz="1500"/>
            </a:p>
          </p:txBody>
        </p:sp>
        <p:pic>
          <p:nvPicPr>
            <p:cNvPr id="61" name="object 10"/>
            <p:cNvPicPr/>
            <p:nvPr/>
          </p:nvPicPr>
          <p:blipFill>
            <a:blip r:embed="rId7" cstate="print"/>
            <a:stretch>
              <a:fillRect/>
            </a:stretch>
          </p:blipFill>
          <p:spPr>
            <a:xfrm>
              <a:off x="315915" y="4739087"/>
              <a:ext cx="135813" cy="132956"/>
            </a:xfrm>
            <a:prstGeom prst="rect">
              <a:avLst/>
            </a:prstGeom>
          </p:spPr>
        </p:pic>
        <p:pic>
          <p:nvPicPr>
            <p:cNvPr id="62" name="object 11"/>
            <p:cNvPicPr/>
            <p:nvPr/>
          </p:nvPicPr>
          <p:blipFill>
            <a:blip r:embed="rId8" cstate="print"/>
            <a:stretch>
              <a:fillRect/>
            </a:stretch>
          </p:blipFill>
          <p:spPr>
            <a:xfrm>
              <a:off x="318192" y="4612463"/>
              <a:ext cx="131254" cy="89535"/>
            </a:xfrm>
            <a:prstGeom prst="rect">
              <a:avLst/>
            </a:prstGeom>
          </p:spPr>
        </p:pic>
        <p:pic>
          <p:nvPicPr>
            <p:cNvPr id="63" name="object 12"/>
            <p:cNvPicPr/>
            <p:nvPr/>
          </p:nvPicPr>
          <p:blipFill>
            <a:blip r:embed="rId9" cstate="print"/>
            <a:stretch>
              <a:fillRect/>
            </a:stretch>
          </p:blipFill>
          <p:spPr>
            <a:xfrm>
              <a:off x="318197" y="4319961"/>
              <a:ext cx="131254" cy="79248"/>
            </a:xfrm>
            <a:prstGeom prst="rect">
              <a:avLst/>
            </a:prstGeom>
          </p:spPr>
        </p:pic>
        <p:pic>
          <p:nvPicPr>
            <p:cNvPr id="64" name="object 13"/>
            <p:cNvPicPr/>
            <p:nvPr/>
          </p:nvPicPr>
          <p:blipFill>
            <a:blip r:embed="rId4" cstate="print"/>
            <a:stretch>
              <a:fillRect/>
            </a:stretch>
          </p:blipFill>
          <p:spPr>
            <a:xfrm>
              <a:off x="315911" y="4435552"/>
              <a:ext cx="135813" cy="90106"/>
            </a:xfrm>
            <a:prstGeom prst="rect">
              <a:avLst/>
            </a:prstGeom>
          </p:spPr>
        </p:pic>
        <p:pic>
          <p:nvPicPr>
            <p:cNvPr id="65" name="object 14"/>
            <p:cNvPicPr/>
            <p:nvPr/>
          </p:nvPicPr>
          <p:blipFill>
            <a:blip r:embed="rId10" cstate="print"/>
            <a:stretch>
              <a:fillRect/>
            </a:stretch>
          </p:blipFill>
          <p:spPr>
            <a:xfrm>
              <a:off x="315915" y="4062115"/>
              <a:ext cx="135813" cy="232741"/>
            </a:xfrm>
            <a:prstGeom prst="rect">
              <a:avLst/>
            </a:prstGeom>
          </p:spPr>
        </p:pic>
        <p:sp>
          <p:nvSpPr>
            <p:cNvPr id="66"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sz="1500"/>
            </a:p>
          </p:txBody>
        </p:sp>
        <p:pic>
          <p:nvPicPr>
            <p:cNvPr id="67" name="object 16"/>
            <p:cNvPicPr/>
            <p:nvPr/>
          </p:nvPicPr>
          <p:blipFill>
            <a:blip r:embed="rId7" cstate="print"/>
            <a:stretch>
              <a:fillRect/>
            </a:stretch>
          </p:blipFill>
          <p:spPr>
            <a:xfrm>
              <a:off x="315915" y="3843489"/>
              <a:ext cx="135813" cy="132956"/>
            </a:xfrm>
            <a:prstGeom prst="rect">
              <a:avLst/>
            </a:prstGeom>
          </p:spPr>
        </p:pic>
        <p:pic>
          <p:nvPicPr>
            <p:cNvPr id="68" name="object 17"/>
            <p:cNvPicPr/>
            <p:nvPr/>
          </p:nvPicPr>
          <p:blipFill>
            <a:blip r:embed="rId11" cstate="print"/>
            <a:stretch>
              <a:fillRect/>
            </a:stretch>
          </p:blipFill>
          <p:spPr>
            <a:xfrm>
              <a:off x="318194" y="3711721"/>
              <a:ext cx="131254" cy="94678"/>
            </a:xfrm>
            <a:prstGeom prst="rect">
              <a:avLst/>
            </a:prstGeom>
          </p:spPr>
        </p:pic>
        <p:sp>
          <p:nvSpPr>
            <p:cNvPr id="69"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sz="1500"/>
            </a:p>
          </p:txBody>
        </p:sp>
        <p:pic>
          <p:nvPicPr>
            <p:cNvPr id="70" name="object 19"/>
            <p:cNvPicPr/>
            <p:nvPr/>
          </p:nvPicPr>
          <p:blipFill>
            <a:blip r:embed="rId9" cstate="print"/>
            <a:stretch>
              <a:fillRect/>
            </a:stretch>
          </p:blipFill>
          <p:spPr>
            <a:xfrm>
              <a:off x="318197" y="3140424"/>
              <a:ext cx="131254" cy="79248"/>
            </a:xfrm>
            <a:prstGeom prst="rect">
              <a:avLst/>
            </a:prstGeom>
          </p:spPr>
        </p:pic>
        <p:sp>
          <p:nvSpPr>
            <p:cNvPr id="71"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sz="1500"/>
            </a:p>
          </p:txBody>
        </p:sp>
        <p:pic>
          <p:nvPicPr>
            <p:cNvPr id="72" name="object 21"/>
            <p:cNvPicPr/>
            <p:nvPr/>
          </p:nvPicPr>
          <p:blipFill>
            <a:blip r:embed="rId9" cstate="print"/>
            <a:stretch>
              <a:fillRect/>
            </a:stretch>
          </p:blipFill>
          <p:spPr>
            <a:xfrm>
              <a:off x="318197" y="2821069"/>
              <a:ext cx="131254" cy="79248"/>
            </a:xfrm>
            <a:prstGeom prst="rect">
              <a:avLst/>
            </a:prstGeom>
          </p:spPr>
        </p:pic>
        <p:pic>
          <p:nvPicPr>
            <p:cNvPr id="73" name="object 22"/>
            <p:cNvPicPr/>
            <p:nvPr/>
          </p:nvPicPr>
          <p:blipFill>
            <a:blip r:embed="rId12" cstate="print"/>
            <a:stretch>
              <a:fillRect/>
            </a:stretch>
          </p:blipFill>
          <p:spPr>
            <a:xfrm>
              <a:off x="318192" y="2694056"/>
              <a:ext cx="131254" cy="89535"/>
            </a:xfrm>
            <a:prstGeom prst="rect">
              <a:avLst/>
            </a:prstGeom>
          </p:spPr>
        </p:pic>
        <p:pic>
          <p:nvPicPr>
            <p:cNvPr id="74" name="object 23"/>
            <p:cNvPicPr/>
            <p:nvPr/>
          </p:nvPicPr>
          <p:blipFill>
            <a:blip r:embed="rId9" cstate="print"/>
            <a:stretch>
              <a:fillRect/>
            </a:stretch>
          </p:blipFill>
          <p:spPr>
            <a:xfrm>
              <a:off x="318197" y="2577128"/>
              <a:ext cx="131254" cy="79248"/>
            </a:xfrm>
            <a:prstGeom prst="rect">
              <a:avLst/>
            </a:prstGeom>
          </p:spPr>
        </p:pic>
      </p:grpSp>
      <p:sp>
        <p:nvSpPr>
          <p:cNvPr id="75" name="Rounded Rectangle 74"/>
          <p:cNvSpPr/>
          <p:nvPr userDrawn="1"/>
        </p:nvSpPr>
        <p:spPr>
          <a:xfrm>
            <a:off x="12191" y="-12778"/>
            <a:ext cx="767296"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76"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77" name="Text Placeholder 29"/>
          <p:cNvSpPr>
            <a:spLocks noGrp="1"/>
          </p:cNvSpPr>
          <p:nvPr>
            <p:ph type="body" sz="quarter" idx="19" hasCustomPrompt="1"/>
          </p:nvPr>
        </p:nvSpPr>
        <p:spPr>
          <a:xfrm>
            <a:off x="131665" y="1638300"/>
            <a:ext cx="517525" cy="4953000"/>
          </a:xfrm>
        </p:spPr>
        <p:txBody>
          <a:bodyPr vert="vert270" anchor="ctr" anchorCtr="1">
            <a:noAutofit/>
          </a:bodyPr>
          <a:lstStyle>
            <a:lvl1pPr marL="0" indent="0">
              <a:buNone/>
              <a:defRPr sz="1800">
                <a:solidFill>
                  <a:schemeClr val="bg1"/>
                </a:solidFill>
              </a:defRPr>
            </a:lvl1pPr>
            <a:lvl2pPr marL="457182" indent="0">
              <a:buNone/>
              <a:defRPr/>
            </a:lvl2pPr>
            <a:lvl3pPr marL="914364" indent="0">
              <a:buNone/>
              <a:defRPr/>
            </a:lvl3pPr>
            <a:lvl4pPr marL="1371545" indent="0">
              <a:buNone/>
              <a:defRPr/>
            </a:lvl4pPr>
            <a:lvl5pPr marL="1828727" indent="0">
              <a:buNone/>
              <a:defRPr/>
            </a:lvl5pPr>
          </a:lstStyle>
          <a:p>
            <a:pPr lvl="0"/>
            <a:r>
              <a:rPr lang="en-US"/>
              <a:t>SPACE FOR SECTION TITLE HERE</a:t>
            </a:r>
            <a:endParaRPr lang="en-ZA"/>
          </a:p>
        </p:txBody>
      </p:sp>
      <p:sp>
        <p:nvSpPr>
          <p:cNvPr id="78" name="Text Placeholder 76"/>
          <p:cNvSpPr>
            <a:spLocks noGrp="1"/>
          </p:cNvSpPr>
          <p:nvPr>
            <p:ph type="body" sz="quarter" idx="20" hasCustomPrompt="1"/>
          </p:nvPr>
        </p:nvSpPr>
        <p:spPr>
          <a:xfrm>
            <a:off x="5666266" y="3990086"/>
            <a:ext cx="3657600" cy="485140"/>
          </a:xfrm>
        </p:spPr>
        <p:txBody>
          <a:bodyPr>
            <a:noAutofit/>
          </a:bodyPr>
          <a:lstStyle>
            <a:lvl1pPr marL="0" indent="0" algn="ctr">
              <a:buNone/>
              <a:defRPr sz="2400" b="1">
                <a:solidFill>
                  <a:schemeClr val="bg1"/>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Title Two</a:t>
            </a:r>
            <a:endParaRPr lang="en-ZA"/>
          </a:p>
        </p:txBody>
      </p:sp>
      <p:sp>
        <p:nvSpPr>
          <p:cNvPr id="79" name="Text Placeholder 76"/>
          <p:cNvSpPr>
            <a:spLocks noGrp="1"/>
          </p:cNvSpPr>
          <p:nvPr>
            <p:ph type="body" sz="quarter" idx="21" hasCustomPrompt="1"/>
          </p:nvPr>
        </p:nvSpPr>
        <p:spPr>
          <a:xfrm>
            <a:off x="5666266" y="4728134"/>
            <a:ext cx="3657600" cy="2206067"/>
          </a:xfrm>
        </p:spPr>
        <p:txBody>
          <a:bodyPr>
            <a:noAutofit/>
          </a:bodyPr>
          <a:lstStyle>
            <a:lvl1pPr marL="358140" marR="6096" indent="-342900" algn="l">
              <a:lnSpc>
                <a:spcPct val="100000"/>
              </a:lnSpc>
              <a:spcBef>
                <a:spcPts val="2327"/>
              </a:spcBef>
              <a:buFont typeface="Arial" panose="020B0604020202020204" pitchFamily="34" charset="0"/>
              <a:buChar char="•"/>
              <a:defRPr lang="en-ZA" dirty="0">
                <a:cs typeface="Tahoma"/>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marL="298450" marR="5080" indent="-285750">
              <a:lnSpc>
                <a:spcPct val="100000"/>
              </a:lnSpc>
              <a:spcBef>
                <a:spcPts val="1939"/>
              </a:spcBef>
              <a:buFont typeface="Arial" panose="020B0604020202020204" pitchFamily="34" charset="0"/>
              <a:buChar char="•"/>
            </a:pPr>
            <a:r>
              <a:rPr lang="en-ZA" spc="44">
                <a:solidFill>
                  <a:srgbClr val="FFFFFF"/>
                </a:solidFill>
                <a:latin typeface="+mj-lt"/>
                <a:cs typeface="Tahoma"/>
              </a:rPr>
              <a:t>Lorem </a:t>
            </a:r>
            <a:r>
              <a:rPr lang="en-ZA" spc="40">
                <a:solidFill>
                  <a:srgbClr val="FFFFFF"/>
                </a:solidFill>
                <a:latin typeface="+mj-lt"/>
                <a:cs typeface="Tahoma"/>
              </a:rPr>
              <a:t>ipsum </a:t>
            </a:r>
            <a:r>
              <a:rPr lang="en-ZA" spc="70" err="1">
                <a:solidFill>
                  <a:srgbClr val="FFFFFF"/>
                </a:solidFill>
                <a:latin typeface="+mj-lt"/>
                <a:cs typeface="Tahoma"/>
              </a:rPr>
              <a:t>dolor</a:t>
            </a:r>
            <a:r>
              <a:rPr lang="en-ZA" spc="70">
                <a:solidFill>
                  <a:srgbClr val="FFFFFF"/>
                </a:solidFill>
                <a:latin typeface="+mj-lt"/>
                <a:cs typeface="Tahoma"/>
              </a:rPr>
              <a:t> </a:t>
            </a:r>
            <a:r>
              <a:rPr lang="en-ZA" spc="-20">
                <a:solidFill>
                  <a:srgbClr val="FFFFFF"/>
                </a:solidFill>
                <a:latin typeface="+mj-lt"/>
                <a:cs typeface="Tahoma"/>
              </a:rPr>
              <a:t>sit </a:t>
            </a:r>
            <a:r>
              <a:rPr lang="en-ZA" spc="35" err="1">
                <a:solidFill>
                  <a:srgbClr val="FFFFFF"/>
                </a:solidFill>
                <a:latin typeface="+mj-lt"/>
                <a:cs typeface="Tahoma"/>
              </a:rPr>
              <a:t>amet</a:t>
            </a:r>
            <a:r>
              <a:rPr lang="en-ZA" spc="35">
                <a:solidFill>
                  <a:srgbClr val="FFFFFF"/>
                </a:solidFill>
                <a:latin typeface="+mj-lt"/>
                <a:cs typeface="Tahoma"/>
              </a:rPr>
              <a:t>, </a:t>
            </a:r>
            <a:r>
              <a:rPr lang="en-ZA" spc="40">
                <a:solidFill>
                  <a:srgbClr val="FFFFFF"/>
                </a:solidFill>
                <a:latin typeface="+mj-lt"/>
                <a:cs typeface="Tahoma"/>
              </a:rPr>
              <a:t> </a:t>
            </a:r>
            <a:r>
              <a:rPr lang="en-ZA" spc="30" err="1">
                <a:solidFill>
                  <a:srgbClr val="FFFFFF"/>
                </a:solidFill>
                <a:latin typeface="+mj-lt"/>
                <a:cs typeface="Tahoma"/>
              </a:rPr>
              <a:t>consectetuer</a:t>
            </a:r>
            <a:r>
              <a:rPr lang="en-ZA" spc="30">
                <a:solidFill>
                  <a:srgbClr val="FFFFFF"/>
                </a:solidFill>
                <a:latin typeface="+mj-lt"/>
                <a:cs typeface="Tahoma"/>
              </a:rPr>
              <a:t> </a:t>
            </a:r>
            <a:r>
              <a:rPr lang="en-ZA" spc="60" err="1">
                <a:solidFill>
                  <a:srgbClr val="FFFFFF"/>
                </a:solidFill>
                <a:latin typeface="+mj-lt"/>
                <a:cs typeface="Tahoma"/>
              </a:rPr>
              <a:t>adipiscing</a:t>
            </a:r>
            <a:r>
              <a:rPr lang="en-ZA" spc="60">
                <a:solidFill>
                  <a:srgbClr val="FFFFFF"/>
                </a:solidFill>
                <a:latin typeface="+mj-lt"/>
                <a:cs typeface="Tahoma"/>
              </a:rPr>
              <a:t> </a:t>
            </a:r>
            <a:r>
              <a:rPr lang="en-ZA" spc="-14" err="1">
                <a:solidFill>
                  <a:srgbClr val="FFFFFF"/>
                </a:solidFill>
                <a:latin typeface="+mj-lt"/>
                <a:cs typeface="Tahoma"/>
              </a:rPr>
              <a:t>elit</a:t>
            </a:r>
            <a:r>
              <a:rPr lang="en-ZA" spc="-14">
                <a:solidFill>
                  <a:srgbClr val="FFFFFF"/>
                </a:solidFill>
                <a:latin typeface="+mj-lt"/>
                <a:cs typeface="Tahoma"/>
              </a:rPr>
              <a:t>.</a:t>
            </a:r>
            <a:endParaRPr lang="en-ZA" spc="5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50" err="1">
                <a:solidFill>
                  <a:srgbClr val="FFFFFF"/>
                </a:solidFill>
                <a:latin typeface="+mj-lt"/>
                <a:cs typeface="Tahoma"/>
              </a:rPr>
              <a:t>Sed</a:t>
            </a:r>
            <a:r>
              <a:rPr lang="en-ZA" spc="50">
                <a:solidFill>
                  <a:srgbClr val="FFFFFF"/>
                </a:solidFill>
                <a:latin typeface="+mj-lt"/>
                <a:cs typeface="Tahoma"/>
              </a:rPr>
              <a:t> </a:t>
            </a:r>
            <a:r>
              <a:rPr lang="en-ZA" spc="100" err="1">
                <a:solidFill>
                  <a:srgbClr val="FFFFFF"/>
                </a:solidFill>
                <a:latin typeface="+mj-lt"/>
                <a:cs typeface="Tahoma"/>
              </a:rPr>
              <a:t>diam</a:t>
            </a:r>
            <a:r>
              <a:rPr lang="en-ZA" spc="100">
                <a:solidFill>
                  <a:srgbClr val="FFFFFF"/>
                </a:solidFill>
                <a:latin typeface="+mj-lt"/>
                <a:cs typeface="Tahoma"/>
              </a:rPr>
              <a:t> </a:t>
            </a:r>
            <a:r>
              <a:rPr lang="en-ZA" spc="50" err="1">
                <a:solidFill>
                  <a:srgbClr val="FFFFFF"/>
                </a:solidFill>
                <a:latin typeface="+mj-lt"/>
                <a:cs typeface="Tahoma"/>
              </a:rPr>
              <a:t>nonummy</a:t>
            </a:r>
            <a:r>
              <a:rPr lang="en-ZA" spc="50">
                <a:solidFill>
                  <a:srgbClr val="FFFFFF"/>
                </a:solidFill>
                <a:latin typeface="+mj-lt"/>
                <a:cs typeface="Tahoma"/>
              </a:rPr>
              <a:t> </a:t>
            </a:r>
            <a:r>
              <a:rPr lang="en-ZA" spc="35" err="1">
                <a:solidFill>
                  <a:srgbClr val="FFFFFF"/>
                </a:solidFill>
                <a:latin typeface="+mj-lt"/>
                <a:cs typeface="Tahoma"/>
              </a:rPr>
              <a:t>nibh</a:t>
            </a:r>
            <a:r>
              <a:rPr lang="en-ZA" spc="35">
                <a:solidFill>
                  <a:srgbClr val="FFFFFF"/>
                </a:solidFill>
                <a:latin typeface="+mj-lt"/>
                <a:cs typeface="Tahoma"/>
              </a:rPr>
              <a:t> </a:t>
            </a:r>
            <a:r>
              <a:rPr lang="en-ZA" spc="55" err="1">
                <a:solidFill>
                  <a:srgbClr val="FFFFFF"/>
                </a:solidFill>
                <a:latin typeface="+mj-lt"/>
                <a:cs typeface="Tahoma"/>
              </a:rPr>
              <a:t>euis</a:t>
            </a:r>
            <a:r>
              <a:rPr lang="en-ZA" spc="55">
                <a:solidFill>
                  <a:srgbClr val="FFFFFF"/>
                </a:solidFill>
                <a:latin typeface="+mj-lt"/>
                <a:cs typeface="Tahoma"/>
              </a:rPr>
              <a:t>- </a:t>
            </a:r>
            <a:r>
              <a:rPr lang="en-ZA" spc="-550">
                <a:solidFill>
                  <a:srgbClr val="FFFFFF"/>
                </a:solidFill>
                <a:latin typeface="+mj-lt"/>
                <a:cs typeface="Tahoma"/>
              </a:rPr>
              <a:t> </a:t>
            </a:r>
            <a:r>
              <a:rPr lang="en-ZA" spc="100">
                <a:solidFill>
                  <a:srgbClr val="FFFFFF"/>
                </a:solidFill>
                <a:latin typeface="+mj-lt"/>
                <a:cs typeface="Tahoma"/>
              </a:rPr>
              <a:t>mod</a:t>
            </a:r>
            <a:r>
              <a:rPr lang="en-ZA" spc="-65">
                <a:solidFill>
                  <a:srgbClr val="FFFFFF"/>
                </a:solidFill>
                <a:latin typeface="+mj-lt"/>
                <a:cs typeface="Tahoma"/>
              </a:rPr>
              <a:t> </a:t>
            </a:r>
            <a:r>
              <a:rPr lang="en-ZA" spc="20" err="1">
                <a:solidFill>
                  <a:srgbClr val="FFFFFF"/>
                </a:solidFill>
                <a:latin typeface="+mj-lt"/>
                <a:cs typeface="Tahoma"/>
              </a:rPr>
              <a:t>tincidunt</a:t>
            </a:r>
            <a:r>
              <a:rPr lang="en-ZA" spc="-95">
                <a:solidFill>
                  <a:srgbClr val="FFFFFF"/>
                </a:solidFill>
                <a:latin typeface="+mj-lt"/>
                <a:cs typeface="Tahoma"/>
              </a:rPr>
              <a:t> </a:t>
            </a:r>
            <a:r>
              <a:rPr lang="en-ZA" spc="-20" err="1">
                <a:solidFill>
                  <a:srgbClr val="FFFFFF"/>
                </a:solidFill>
                <a:latin typeface="+mj-lt"/>
                <a:cs typeface="Tahoma"/>
              </a:rPr>
              <a:t>ut</a:t>
            </a:r>
            <a:r>
              <a:rPr lang="en-ZA" spc="-95">
                <a:solidFill>
                  <a:srgbClr val="FFFFFF"/>
                </a:solidFill>
                <a:latin typeface="+mj-lt"/>
                <a:cs typeface="Tahoma"/>
              </a:rPr>
              <a:t> </a:t>
            </a:r>
            <a:r>
              <a:rPr lang="en-ZA" spc="55" err="1">
                <a:solidFill>
                  <a:srgbClr val="FFFFFF"/>
                </a:solidFill>
                <a:latin typeface="+mj-lt"/>
                <a:cs typeface="Tahoma"/>
              </a:rPr>
              <a:t>laor</a:t>
            </a:r>
            <a:r>
              <a:rPr lang="en-ZA" spc="55">
                <a:solidFill>
                  <a:srgbClr val="FFFFFF"/>
                </a:solidFill>
                <a:latin typeface="+mj-lt"/>
                <a:cs typeface="Tahoma"/>
              </a:rPr>
              <a:t>.</a:t>
            </a:r>
            <a:endParaRPr lang="en-ZA" spc="-95">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95" err="1">
                <a:solidFill>
                  <a:srgbClr val="FFFFFF"/>
                </a:solidFill>
                <a:latin typeface="+mj-lt"/>
                <a:cs typeface="Tahoma"/>
              </a:rPr>
              <a:t>D</a:t>
            </a:r>
            <a:r>
              <a:rPr lang="en-ZA" spc="65" err="1">
                <a:solidFill>
                  <a:srgbClr val="FFFFFF"/>
                </a:solidFill>
                <a:latin typeface="+mj-lt"/>
                <a:cs typeface="Tahoma"/>
              </a:rPr>
              <a:t>olore</a:t>
            </a:r>
            <a:r>
              <a:rPr lang="en-ZA" spc="65">
                <a:solidFill>
                  <a:srgbClr val="FFFFFF"/>
                </a:solidFill>
                <a:latin typeface="+mj-lt"/>
                <a:cs typeface="Tahoma"/>
              </a:rPr>
              <a:t> </a:t>
            </a:r>
            <a:r>
              <a:rPr lang="en-ZA" spc="-545">
                <a:solidFill>
                  <a:srgbClr val="FFFFFF"/>
                </a:solidFill>
                <a:latin typeface="+mj-lt"/>
                <a:cs typeface="Tahoma"/>
              </a:rPr>
              <a:t> </a:t>
            </a:r>
            <a:r>
              <a:rPr lang="en-ZA" spc="120">
                <a:solidFill>
                  <a:srgbClr val="FFFFFF"/>
                </a:solidFill>
                <a:latin typeface="+mj-lt"/>
                <a:cs typeface="Tahoma"/>
              </a:rPr>
              <a:t>magn</a:t>
            </a:r>
            <a:r>
              <a:rPr lang="en-ZA" spc="90">
                <a:solidFill>
                  <a:srgbClr val="FFFFFF"/>
                </a:solidFill>
                <a:latin typeface="+mj-lt"/>
                <a:cs typeface="Tahoma"/>
              </a:rPr>
              <a:t>a</a:t>
            </a:r>
            <a:r>
              <a:rPr lang="en-ZA" spc="-50">
                <a:solidFill>
                  <a:srgbClr val="FFFFFF"/>
                </a:solidFill>
                <a:latin typeface="+mj-lt"/>
                <a:cs typeface="Tahoma"/>
              </a:rPr>
              <a:t> </a:t>
            </a:r>
            <a:r>
              <a:rPr lang="en-ZA" spc="74" err="1">
                <a:solidFill>
                  <a:srgbClr val="FFFFFF"/>
                </a:solidFill>
                <a:latin typeface="+mj-lt"/>
                <a:cs typeface="Tahoma"/>
              </a:rPr>
              <a:t>aliqua</a:t>
            </a:r>
            <a:r>
              <a:rPr lang="en-ZA" spc="125" err="1">
                <a:solidFill>
                  <a:srgbClr val="FFFFFF"/>
                </a:solidFill>
                <a:latin typeface="+mj-lt"/>
                <a:cs typeface="Tahoma"/>
              </a:rPr>
              <a:t>m</a:t>
            </a:r>
            <a:r>
              <a:rPr lang="en-ZA" spc="-50">
                <a:solidFill>
                  <a:srgbClr val="FFFFFF"/>
                </a:solidFill>
                <a:latin typeface="+mj-lt"/>
                <a:cs typeface="Tahoma"/>
              </a:rPr>
              <a:t> </a:t>
            </a:r>
            <a:r>
              <a:rPr lang="en-ZA" spc="65" err="1">
                <a:solidFill>
                  <a:srgbClr val="FFFFFF"/>
                </a:solidFill>
                <a:latin typeface="+mj-lt"/>
                <a:cs typeface="Tahoma"/>
              </a:rPr>
              <a:t>e</a:t>
            </a:r>
            <a:r>
              <a:rPr lang="en-ZA" spc="20" err="1">
                <a:solidFill>
                  <a:srgbClr val="FFFFFF"/>
                </a:solidFill>
                <a:latin typeface="+mj-lt"/>
                <a:cs typeface="Tahoma"/>
              </a:rPr>
              <a:t>r</a:t>
            </a:r>
            <a:r>
              <a:rPr lang="en-ZA" spc="80" err="1">
                <a:solidFill>
                  <a:srgbClr val="FFFFFF"/>
                </a:solidFill>
                <a:latin typeface="+mj-lt"/>
                <a:cs typeface="Tahoma"/>
              </a:rPr>
              <a:t>a</a:t>
            </a:r>
            <a:r>
              <a:rPr lang="en-ZA" spc="40" err="1">
                <a:solidFill>
                  <a:srgbClr val="FFFFFF"/>
                </a:solidFill>
                <a:latin typeface="+mj-lt"/>
                <a:cs typeface="Tahoma"/>
              </a:rPr>
              <a:t>t</a:t>
            </a:r>
            <a:r>
              <a:rPr lang="en-ZA" spc="-130">
                <a:solidFill>
                  <a:srgbClr val="FFFFFF"/>
                </a:solidFill>
                <a:latin typeface="+mj-lt"/>
                <a:cs typeface="Tahoma"/>
              </a:rPr>
              <a:t> </a:t>
            </a:r>
            <a:r>
              <a:rPr lang="en-ZA" spc="5" err="1">
                <a:solidFill>
                  <a:srgbClr val="FFFFFF"/>
                </a:solidFill>
                <a:latin typeface="+mj-lt"/>
                <a:cs typeface="Tahoma"/>
              </a:rPr>
              <a:t>v</a:t>
            </a:r>
            <a:r>
              <a:rPr lang="en-ZA" spc="50" err="1">
                <a:solidFill>
                  <a:srgbClr val="FFFFFF"/>
                </a:solidFill>
                <a:latin typeface="+mj-lt"/>
                <a:cs typeface="Tahoma"/>
              </a:rPr>
              <a:t>olutpa</a:t>
            </a:r>
            <a:r>
              <a:rPr lang="en-ZA" spc="5" err="1">
                <a:solidFill>
                  <a:srgbClr val="FFFFFF"/>
                </a:solidFill>
                <a:latin typeface="+mj-lt"/>
                <a:cs typeface="Tahoma"/>
              </a:rPr>
              <a:t>t</a:t>
            </a:r>
            <a:r>
              <a:rPr lang="en-ZA" spc="-90">
                <a:solidFill>
                  <a:srgbClr val="FFFFFF"/>
                </a:solidFill>
                <a:latin typeface="+mj-lt"/>
                <a:cs typeface="Tahoma"/>
              </a:rPr>
              <a:t> </a:t>
            </a:r>
            <a:r>
              <a:rPr lang="en-ZA" spc="-90" err="1">
                <a:solidFill>
                  <a:srgbClr val="FFFFFF"/>
                </a:solidFill>
                <a:latin typeface="+mj-lt"/>
                <a:cs typeface="Tahoma"/>
              </a:rPr>
              <a:t>u</a:t>
            </a:r>
            <a:r>
              <a:rPr lang="en-ZA" err="1">
                <a:solidFill>
                  <a:srgbClr val="FFFFFF"/>
                </a:solidFill>
                <a:latin typeface="+mj-lt"/>
                <a:cs typeface="Tahoma"/>
              </a:rPr>
              <a:t>t</a:t>
            </a:r>
            <a:r>
              <a:rPr lang="en-ZA" spc="-95">
                <a:solidFill>
                  <a:srgbClr val="FFFFFF"/>
                </a:solidFill>
                <a:latin typeface="+mj-lt"/>
                <a:cs typeface="Tahoma"/>
              </a:rPr>
              <a:t> </a:t>
            </a:r>
            <a:r>
              <a:rPr lang="en-ZA" spc="25" err="1">
                <a:solidFill>
                  <a:srgbClr val="FFFFFF"/>
                </a:solidFill>
                <a:latin typeface="+mj-lt"/>
                <a:cs typeface="Tahoma"/>
              </a:rPr>
              <a:t>wisi</a:t>
            </a:r>
            <a:r>
              <a:rPr lang="en-ZA" spc="-60">
                <a:solidFill>
                  <a:srgbClr val="FFFFFF"/>
                </a:solidFill>
                <a:latin typeface="+mj-lt"/>
                <a:cs typeface="Tahoma"/>
              </a:rPr>
              <a:t> </a:t>
            </a:r>
            <a:r>
              <a:rPr lang="en-ZA" spc="44" err="1">
                <a:solidFill>
                  <a:srgbClr val="FFFFFF"/>
                </a:solidFill>
                <a:latin typeface="+mj-lt"/>
                <a:cs typeface="Tahoma"/>
              </a:rPr>
              <a:t>enim</a:t>
            </a:r>
            <a:r>
              <a:rPr lang="en-ZA" spc="-55">
                <a:solidFill>
                  <a:srgbClr val="FFFFFF"/>
                </a:solidFill>
                <a:latin typeface="+mj-lt"/>
                <a:cs typeface="Tahoma"/>
              </a:rPr>
              <a:t> </a:t>
            </a:r>
            <a:r>
              <a:rPr lang="en-ZA" spc="134">
                <a:solidFill>
                  <a:srgbClr val="FFFFFF"/>
                </a:solidFill>
                <a:latin typeface="+mj-lt"/>
                <a:cs typeface="Tahoma"/>
              </a:rPr>
              <a:t>ad</a:t>
            </a:r>
            <a:r>
              <a:rPr lang="en-ZA" spc="-60">
                <a:solidFill>
                  <a:srgbClr val="FFFFFF"/>
                </a:solidFill>
                <a:latin typeface="+mj-lt"/>
                <a:cs typeface="Tahoma"/>
              </a:rPr>
              <a:t>.</a:t>
            </a:r>
            <a:endParaRPr lang="en-ZA">
              <a:latin typeface="+mj-lt"/>
              <a:cs typeface="Tahoma"/>
            </a:endParaRPr>
          </a:p>
        </p:txBody>
      </p:sp>
      <p:sp>
        <p:nvSpPr>
          <p:cNvPr id="80" name="Text Placeholder 76"/>
          <p:cNvSpPr>
            <a:spLocks noGrp="1"/>
          </p:cNvSpPr>
          <p:nvPr>
            <p:ph type="body" sz="quarter" idx="22" hasCustomPrompt="1"/>
          </p:nvPr>
        </p:nvSpPr>
        <p:spPr>
          <a:xfrm>
            <a:off x="1480154" y="3990086"/>
            <a:ext cx="3657600" cy="485140"/>
          </a:xfrm>
        </p:spPr>
        <p:txBody>
          <a:bodyPr>
            <a:noAutofit/>
          </a:bodyPr>
          <a:lstStyle>
            <a:lvl1pPr marL="0" indent="0" algn="ctr">
              <a:buNone/>
              <a:defRPr sz="2400" b="1">
                <a:solidFill>
                  <a:schemeClr val="bg1"/>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Title One</a:t>
            </a:r>
            <a:endParaRPr lang="en-ZA"/>
          </a:p>
        </p:txBody>
      </p:sp>
      <p:sp>
        <p:nvSpPr>
          <p:cNvPr id="81" name="Text Placeholder 76"/>
          <p:cNvSpPr>
            <a:spLocks noGrp="1"/>
          </p:cNvSpPr>
          <p:nvPr>
            <p:ph type="body" sz="quarter" idx="23" hasCustomPrompt="1"/>
          </p:nvPr>
        </p:nvSpPr>
        <p:spPr>
          <a:xfrm>
            <a:off x="1480154" y="4728134"/>
            <a:ext cx="3657600" cy="2206067"/>
          </a:xfrm>
        </p:spPr>
        <p:txBody>
          <a:bodyPr>
            <a:noAutofit/>
          </a:bodyPr>
          <a:lstStyle>
            <a:lvl1pPr marL="358140" marR="6096" indent="-342900" algn="l">
              <a:lnSpc>
                <a:spcPct val="100000"/>
              </a:lnSpc>
              <a:spcBef>
                <a:spcPts val="2327"/>
              </a:spcBef>
              <a:buFont typeface="Arial" panose="020B0604020202020204" pitchFamily="34" charset="0"/>
              <a:buChar char="•"/>
              <a:defRPr lang="en-ZA" dirty="0">
                <a:cs typeface="Tahoma"/>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marL="298450" marR="5080" indent="-285750">
              <a:lnSpc>
                <a:spcPct val="100000"/>
              </a:lnSpc>
              <a:spcBef>
                <a:spcPts val="1939"/>
              </a:spcBef>
              <a:buFont typeface="Arial" panose="020B0604020202020204" pitchFamily="34" charset="0"/>
              <a:buChar char="•"/>
            </a:pPr>
            <a:r>
              <a:rPr lang="en-ZA" spc="44">
                <a:solidFill>
                  <a:srgbClr val="FFFFFF"/>
                </a:solidFill>
                <a:latin typeface="+mj-lt"/>
                <a:cs typeface="Tahoma"/>
              </a:rPr>
              <a:t>Lorem </a:t>
            </a:r>
            <a:r>
              <a:rPr lang="en-ZA" spc="40">
                <a:solidFill>
                  <a:srgbClr val="FFFFFF"/>
                </a:solidFill>
                <a:latin typeface="+mj-lt"/>
                <a:cs typeface="Tahoma"/>
              </a:rPr>
              <a:t>ipsum </a:t>
            </a:r>
            <a:r>
              <a:rPr lang="en-ZA" spc="70" err="1">
                <a:solidFill>
                  <a:srgbClr val="FFFFFF"/>
                </a:solidFill>
                <a:latin typeface="+mj-lt"/>
                <a:cs typeface="Tahoma"/>
              </a:rPr>
              <a:t>dolor</a:t>
            </a:r>
            <a:r>
              <a:rPr lang="en-ZA" spc="70">
                <a:solidFill>
                  <a:srgbClr val="FFFFFF"/>
                </a:solidFill>
                <a:latin typeface="+mj-lt"/>
                <a:cs typeface="Tahoma"/>
              </a:rPr>
              <a:t> </a:t>
            </a:r>
            <a:r>
              <a:rPr lang="en-ZA" spc="-20">
                <a:solidFill>
                  <a:srgbClr val="FFFFFF"/>
                </a:solidFill>
                <a:latin typeface="+mj-lt"/>
                <a:cs typeface="Tahoma"/>
              </a:rPr>
              <a:t>sit </a:t>
            </a:r>
            <a:r>
              <a:rPr lang="en-ZA" spc="35" err="1">
                <a:solidFill>
                  <a:srgbClr val="FFFFFF"/>
                </a:solidFill>
                <a:latin typeface="+mj-lt"/>
                <a:cs typeface="Tahoma"/>
              </a:rPr>
              <a:t>amet</a:t>
            </a:r>
            <a:r>
              <a:rPr lang="en-ZA" spc="35">
                <a:solidFill>
                  <a:srgbClr val="FFFFFF"/>
                </a:solidFill>
                <a:latin typeface="+mj-lt"/>
                <a:cs typeface="Tahoma"/>
              </a:rPr>
              <a:t>, </a:t>
            </a:r>
            <a:r>
              <a:rPr lang="en-ZA" spc="40">
                <a:solidFill>
                  <a:srgbClr val="FFFFFF"/>
                </a:solidFill>
                <a:latin typeface="+mj-lt"/>
                <a:cs typeface="Tahoma"/>
              </a:rPr>
              <a:t> </a:t>
            </a:r>
            <a:r>
              <a:rPr lang="en-ZA" spc="30" err="1">
                <a:solidFill>
                  <a:srgbClr val="FFFFFF"/>
                </a:solidFill>
                <a:latin typeface="+mj-lt"/>
                <a:cs typeface="Tahoma"/>
              </a:rPr>
              <a:t>consectetuer</a:t>
            </a:r>
            <a:r>
              <a:rPr lang="en-ZA" spc="30">
                <a:solidFill>
                  <a:srgbClr val="FFFFFF"/>
                </a:solidFill>
                <a:latin typeface="+mj-lt"/>
                <a:cs typeface="Tahoma"/>
              </a:rPr>
              <a:t> </a:t>
            </a:r>
            <a:r>
              <a:rPr lang="en-ZA" spc="60" err="1">
                <a:solidFill>
                  <a:srgbClr val="FFFFFF"/>
                </a:solidFill>
                <a:latin typeface="+mj-lt"/>
                <a:cs typeface="Tahoma"/>
              </a:rPr>
              <a:t>adipiscing</a:t>
            </a:r>
            <a:r>
              <a:rPr lang="en-ZA" spc="60">
                <a:solidFill>
                  <a:srgbClr val="FFFFFF"/>
                </a:solidFill>
                <a:latin typeface="+mj-lt"/>
                <a:cs typeface="Tahoma"/>
              </a:rPr>
              <a:t> </a:t>
            </a:r>
            <a:r>
              <a:rPr lang="en-ZA" spc="-14" err="1">
                <a:solidFill>
                  <a:srgbClr val="FFFFFF"/>
                </a:solidFill>
                <a:latin typeface="+mj-lt"/>
                <a:cs typeface="Tahoma"/>
              </a:rPr>
              <a:t>elit</a:t>
            </a:r>
            <a:r>
              <a:rPr lang="en-ZA" spc="-14">
                <a:solidFill>
                  <a:srgbClr val="FFFFFF"/>
                </a:solidFill>
                <a:latin typeface="+mj-lt"/>
                <a:cs typeface="Tahoma"/>
              </a:rPr>
              <a:t>.</a:t>
            </a:r>
            <a:endParaRPr lang="en-ZA" spc="5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50" err="1">
                <a:solidFill>
                  <a:srgbClr val="FFFFFF"/>
                </a:solidFill>
                <a:latin typeface="+mj-lt"/>
                <a:cs typeface="Tahoma"/>
              </a:rPr>
              <a:t>Sed</a:t>
            </a:r>
            <a:r>
              <a:rPr lang="en-ZA" spc="50">
                <a:solidFill>
                  <a:srgbClr val="FFFFFF"/>
                </a:solidFill>
                <a:latin typeface="+mj-lt"/>
                <a:cs typeface="Tahoma"/>
              </a:rPr>
              <a:t> </a:t>
            </a:r>
            <a:r>
              <a:rPr lang="en-ZA" spc="100" err="1">
                <a:solidFill>
                  <a:srgbClr val="FFFFFF"/>
                </a:solidFill>
                <a:latin typeface="+mj-lt"/>
                <a:cs typeface="Tahoma"/>
              </a:rPr>
              <a:t>diam</a:t>
            </a:r>
            <a:r>
              <a:rPr lang="en-ZA" spc="100">
                <a:solidFill>
                  <a:srgbClr val="FFFFFF"/>
                </a:solidFill>
                <a:latin typeface="+mj-lt"/>
                <a:cs typeface="Tahoma"/>
              </a:rPr>
              <a:t> </a:t>
            </a:r>
            <a:r>
              <a:rPr lang="en-ZA" spc="50" err="1">
                <a:solidFill>
                  <a:srgbClr val="FFFFFF"/>
                </a:solidFill>
                <a:latin typeface="+mj-lt"/>
                <a:cs typeface="Tahoma"/>
              </a:rPr>
              <a:t>nonummy</a:t>
            </a:r>
            <a:r>
              <a:rPr lang="en-ZA" spc="50">
                <a:solidFill>
                  <a:srgbClr val="FFFFFF"/>
                </a:solidFill>
                <a:latin typeface="+mj-lt"/>
                <a:cs typeface="Tahoma"/>
              </a:rPr>
              <a:t> </a:t>
            </a:r>
            <a:r>
              <a:rPr lang="en-ZA" spc="35" err="1">
                <a:solidFill>
                  <a:srgbClr val="FFFFFF"/>
                </a:solidFill>
                <a:latin typeface="+mj-lt"/>
                <a:cs typeface="Tahoma"/>
              </a:rPr>
              <a:t>nibh</a:t>
            </a:r>
            <a:r>
              <a:rPr lang="en-ZA" spc="35">
                <a:solidFill>
                  <a:srgbClr val="FFFFFF"/>
                </a:solidFill>
                <a:latin typeface="+mj-lt"/>
                <a:cs typeface="Tahoma"/>
              </a:rPr>
              <a:t> </a:t>
            </a:r>
            <a:r>
              <a:rPr lang="en-ZA" spc="55" err="1">
                <a:solidFill>
                  <a:srgbClr val="FFFFFF"/>
                </a:solidFill>
                <a:latin typeface="+mj-lt"/>
                <a:cs typeface="Tahoma"/>
              </a:rPr>
              <a:t>euis</a:t>
            </a:r>
            <a:r>
              <a:rPr lang="en-ZA" spc="55">
                <a:solidFill>
                  <a:srgbClr val="FFFFFF"/>
                </a:solidFill>
                <a:latin typeface="+mj-lt"/>
                <a:cs typeface="Tahoma"/>
              </a:rPr>
              <a:t>- </a:t>
            </a:r>
            <a:r>
              <a:rPr lang="en-ZA" spc="-550">
                <a:solidFill>
                  <a:srgbClr val="FFFFFF"/>
                </a:solidFill>
                <a:latin typeface="+mj-lt"/>
                <a:cs typeface="Tahoma"/>
              </a:rPr>
              <a:t> </a:t>
            </a:r>
            <a:r>
              <a:rPr lang="en-ZA" spc="100">
                <a:solidFill>
                  <a:srgbClr val="FFFFFF"/>
                </a:solidFill>
                <a:latin typeface="+mj-lt"/>
                <a:cs typeface="Tahoma"/>
              </a:rPr>
              <a:t>mod</a:t>
            </a:r>
            <a:r>
              <a:rPr lang="en-ZA" spc="-65">
                <a:solidFill>
                  <a:srgbClr val="FFFFFF"/>
                </a:solidFill>
                <a:latin typeface="+mj-lt"/>
                <a:cs typeface="Tahoma"/>
              </a:rPr>
              <a:t> </a:t>
            </a:r>
            <a:r>
              <a:rPr lang="en-ZA" spc="20" err="1">
                <a:solidFill>
                  <a:srgbClr val="FFFFFF"/>
                </a:solidFill>
                <a:latin typeface="+mj-lt"/>
                <a:cs typeface="Tahoma"/>
              </a:rPr>
              <a:t>tincidunt</a:t>
            </a:r>
            <a:r>
              <a:rPr lang="en-ZA" spc="-95">
                <a:solidFill>
                  <a:srgbClr val="FFFFFF"/>
                </a:solidFill>
                <a:latin typeface="+mj-lt"/>
                <a:cs typeface="Tahoma"/>
              </a:rPr>
              <a:t> </a:t>
            </a:r>
            <a:r>
              <a:rPr lang="en-ZA" spc="-20" err="1">
                <a:solidFill>
                  <a:srgbClr val="FFFFFF"/>
                </a:solidFill>
                <a:latin typeface="+mj-lt"/>
                <a:cs typeface="Tahoma"/>
              </a:rPr>
              <a:t>ut</a:t>
            </a:r>
            <a:r>
              <a:rPr lang="en-ZA" spc="-95">
                <a:solidFill>
                  <a:srgbClr val="FFFFFF"/>
                </a:solidFill>
                <a:latin typeface="+mj-lt"/>
                <a:cs typeface="Tahoma"/>
              </a:rPr>
              <a:t> </a:t>
            </a:r>
            <a:r>
              <a:rPr lang="en-ZA" spc="55" err="1">
                <a:solidFill>
                  <a:srgbClr val="FFFFFF"/>
                </a:solidFill>
                <a:latin typeface="+mj-lt"/>
                <a:cs typeface="Tahoma"/>
              </a:rPr>
              <a:t>laor</a:t>
            </a:r>
            <a:r>
              <a:rPr lang="en-ZA" spc="55">
                <a:solidFill>
                  <a:srgbClr val="FFFFFF"/>
                </a:solidFill>
                <a:latin typeface="+mj-lt"/>
                <a:cs typeface="Tahoma"/>
              </a:rPr>
              <a:t>.</a:t>
            </a:r>
            <a:endParaRPr lang="en-ZA" spc="-95">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95" err="1">
                <a:solidFill>
                  <a:srgbClr val="FFFFFF"/>
                </a:solidFill>
                <a:latin typeface="+mj-lt"/>
                <a:cs typeface="Tahoma"/>
              </a:rPr>
              <a:t>D</a:t>
            </a:r>
            <a:r>
              <a:rPr lang="en-ZA" spc="65" err="1">
                <a:solidFill>
                  <a:srgbClr val="FFFFFF"/>
                </a:solidFill>
                <a:latin typeface="+mj-lt"/>
                <a:cs typeface="Tahoma"/>
              </a:rPr>
              <a:t>olore</a:t>
            </a:r>
            <a:r>
              <a:rPr lang="en-ZA" spc="65">
                <a:solidFill>
                  <a:srgbClr val="FFFFFF"/>
                </a:solidFill>
                <a:latin typeface="+mj-lt"/>
                <a:cs typeface="Tahoma"/>
              </a:rPr>
              <a:t> </a:t>
            </a:r>
            <a:r>
              <a:rPr lang="en-ZA" spc="-545">
                <a:solidFill>
                  <a:srgbClr val="FFFFFF"/>
                </a:solidFill>
                <a:latin typeface="+mj-lt"/>
                <a:cs typeface="Tahoma"/>
              </a:rPr>
              <a:t> </a:t>
            </a:r>
            <a:r>
              <a:rPr lang="en-ZA" spc="120">
                <a:solidFill>
                  <a:srgbClr val="FFFFFF"/>
                </a:solidFill>
                <a:latin typeface="+mj-lt"/>
                <a:cs typeface="Tahoma"/>
              </a:rPr>
              <a:t>magn</a:t>
            </a:r>
            <a:r>
              <a:rPr lang="en-ZA" spc="90">
                <a:solidFill>
                  <a:srgbClr val="FFFFFF"/>
                </a:solidFill>
                <a:latin typeface="+mj-lt"/>
                <a:cs typeface="Tahoma"/>
              </a:rPr>
              <a:t>a</a:t>
            </a:r>
            <a:r>
              <a:rPr lang="en-ZA" spc="-50">
                <a:solidFill>
                  <a:srgbClr val="FFFFFF"/>
                </a:solidFill>
                <a:latin typeface="+mj-lt"/>
                <a:cs typeface="Tahoma"/>
              </a:rPr>
              <a:t> </a:t>
            </a:r>
            <a:r>
              <a:rPr lang="en-ZA" spc="74" err="1">
                <a:solidFill>
                  <a:srgbClr val="FFFFFF"/>
                </a:solidFill>
                <a:latin typeface="+mj-lt"/>
                <a:cs typeface="Tahoma"/>
              </a:rPr>
              <a:t>aliqua</a:t>
            </a:r>
            <a:r>
              <a:rPr lang="en-ZA" spc="125" err="1">
                <a:solidFill>
                  <a:srgbClr val="FFFFFF"/>
                </a:solidFill>
                <a:latin typeface="+mj-lt"/>
                <a:cs typeface="Tahoma"/>
              </a:rPr>
              <a:t>m</a:t>
            </a:r>
            <a:r>
              <a:rPr lang="en-ZA" spc="-50">
                <a:solidFill>
                  <a:srgbClr val="FFFFFF"/>
                </a:solidFill>
                <a:latin typeface="+mj-lt"/>
                <a:cs typeface="Tahoma"/>
              </a:rPr>
              <a:t> </a:t>
            </a:r>
            <a:r>
              <a:rPr lang="en-ZA" spc="65" err="1">
                <a:solidFill>
                  <a:srgbClr val="FFFFFF"/>
                </a:solidFill>
                <a:latin typeface="+mj-lt"/>
                <a:cs typeface="Tahoma"/>
              </a:rPr>
              <a:t>e</a:t>
            </a:r>
            <a:r>
              <a:rPr lang="en-ZA" spc="20" err="1">
                <a:solidFill>
                  <a:srgbClr val="FFFFFF"/>
                </a:solidFill>
                <a:latin typeface="+mj-lt"/>
                <a:cs typeface="Tahoma"/>
              </a:rPr>
              <a:t>r</a:t>
            </a:r>
            <a:r>
              <a:rPr lang="en-ZA" spc="80" err="1">
                <a:solidFill>
                  <a:srgbClr val="FFFFFF"/>
                </a:solidFill>
                <a:latin typeface="+mj-lt"/>
                <a:cs typeface="Tahoma"/>
              </a:rPr>
              <a:t>a</a:t>
            </a:r>
            <a:r>
              <a:rPr lang="en-ZA" spc="40" err="1">
                <a:solidFill>
                  <a:srgbClr val="FFFFFF"/>
                </a:solidFill>
                <a:latin typeface="+mj-lt"/>
                <a:cs typeface="Tahoma"/>
              </a:rPr>
              <a:t>t</a:t>
            </a:r>
            <a:r>
              <a:rPr lang="en-ZA" spc="-130">
                <a:solidFill>
                  <a:srgbClr val="FFFFFF"/>
                </a:solidFill>
                <a:latin typeface="+mj-lt"/>
                <a:cs typeface="Tahoma"/>
              </a:rPr>
              <a:t> </a:t>
            </a:r>
            <a:r>
              <a:rPr lang="en-ZA" spc="5" err="1">
                <a:solidFill>
                  <a:srgbClr val="FFFFFF"/>
                </a:solidFill>
                <a:latin typeface="+mj-lt"/>
                <a:cs typeface="Tahoma"/>
              </a:rPr>
              <a:t>v</a:t>
            </a:r>
            <a:r>
              <a:rPr lang="en-ZA" spc="50" err="1">
                <a:solidFill>
                  <a:srgbClr val="FFFFFF"/>
                </a:solidFill>
                <a:latin typeface="+mj-lt"/>
                <a:cs typeface="Tahoma"/>
              </a:rPr>
              <a:t>olutpa</a:t>
            </a:r>
            <a:r>
              <a:rPr lang="en-ZA" spc="5" err="1">
                <a:solidFill>
                  <a:srgbClr val="FFFFFF"/>
                </a:solidFill>
                <a:latin typeface="+mj-lt"/>
                <a:cs typeface="Tahoma"/>
              </a:rPr>
              <a:t>t</a:t>
            </a:r>
            <a:r>
              <a:rPr lang="en-ZA" spc="-90">
                <a:solidFill>
                  <a:srgbClr val="FFFFFF"/>
                </a:solidFill>
                <a:latin typeface="+mj-lt"/>
                <a:cs typeface="Tahoma"/>
              </a:rPr>
              <a:t> </a:t>
            </a:r>
            <a:r>
              <a:rPr lang="en-ZA" spc="-90" err="1">
                <a:solidFill>
                  <a:srgbClr val="FFFFFF"/>
                </a:solidFill>
                <a:latin typeface="+mj-lt"/>
                <a:cs typeface="Tahoma"/>
              </a:rPr>
              <a:t>u</a:t>
            </a:r>
            <a:r>
              <a:rPr lang="en-ZA" err="1">
                <a:solidFill>
                  <a:srgbClr val="FFFFFF"/>
                </a:solidFill>
                <a:latin typeface="+mj-lt"/>
                <a:cs typeface="Tahoma"/>
              </a:rPr>
              <a:t>t</a:t>
            </a:r>
            <a:r>
              <a:rPr lang="en-ZA" spc="-95">
                <a:solidFill>
                  <a:srgbClr val="FFFFFF"/>
                </a:solidFill>
                <a:latin typeface="+mj-lt"/>
                <a:cs typeface="Tahoma"/>
              </a:rPr>
              <a:t> </a:t>
            </a:r>
            <a:r>
              <a:rPr lang="en-ZA" spc="25" err="1">
                <a:solidFill>
                  <a:srgbClr val="FFFFFF"/>
                </a:solidFill>
                <a:latin typeface="+mj-lt"/>
                <a:cs typeface="Tahoma"/>
              </a:rPr>
              <a:t>wisi</a:t>
            </a:r>
            <a:r>
              <a:rPr lang="en-ZA" spc="-60">
                <a:solidFill>
                  <a:srgbClr val="FFFFFF"/>
                </a:solidFill>
                <a:latin typeface="+mj-lt"/>
                <a:cs typeface="Tahoma"/>
              </a:rPr>
              <a:t> </a:t>
            </a:r>
            <a:r>
              <a:rPr lang="en-ZA" spc="44" err="1">
                <a:solidFill>
                  <a:srgbClr val="FFFFFF"/>
                </a:solidFill>
                <a:latin typeface="+mj-lt"/>
                <a:cs typeface="Tahoma"/>
              </a:rPr>
              <a:t>enim</a:t>
            </a:r>
            <a:r>
              <a:rPr lang="en-ZA" spc="-55">
                <a:solidFill>
                  <a:srgbClr val="FFFFFF"/>
                </a:solidFill>
                <a:latin typeface="+mj-lt"/>
                <a:cs typeface="Tahoma"/>
              </a:rPr>
              <a:t> </a:t>
            </a:r>
            <a:r>
              <a:rPr lang="en-ZA" spc="134">
                <a:solidFill>
                  <a:srgbClr val="FFFFFF"/>
                </a:solidFill>
                <a:latin typeface="+mj-lt"/>
                <a:cs typeface="Tahoma"/>
              </a:rPr>
              <a:t>ad</a:t>
            </a:r>
            <a:r>
              <a:rPr lang="en-ZA" spc="-60">
                <a:solidFill>
                  <a:srgbClr val="FFFFFF"/>
                </a:solidFill>
                <a:latin typeface="+mj-lt"/>
                <a:cs typeface="Tahoma"/>
              </a:rPr>
              <a:t>.</a:t>
            </a:r>
            <a:endParaRPr lang="en-ZA">
              <a:latin typeface="+mj-lt"/>
              <a:cs typeface="Tahoma"/>
            </a:endParaRPr>
          </a:p>
        </p:txBody>
      </p:sp>
      <p:sp>
        <p:nvSpPr>
          <p:cNvPr id="82" name="Text Placeholder 76"/>
          <p:cNvSpPr>
            <a:spLocks noGrp="1"/>
          </p:cNvSpPr>
          <p:nvPr>
            <p:ph type="body" sz="quarter" idx="24" hasCustomPrompt="1"/>
          </p:nvPr>
        </p:nvSpPr>
        <p:spPr>
          <a:xfrm>
            <a:off x="9852186" y="3990086"/>
            <a:ext cx="3657600" cy="485140"/>
          </a:xfrm>
        </p:spPr>
        <p:txBody>
          <a:bodyPr>
            <a:noAutofit/>
          </a:bodyPr>
          <a:lstStyle>
            <a:lvl1pPr marL="0" indent="0" algn="ctr">
              <a:buNone/>
              <a:defRPr sz="2400" b="1">
                <a:solidFill>
                  <a:schemeClr val="bg1"/>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Title Three</a:t>
            </a:r>
            <a:endParaRPr lang="en-ZA"/>
          </a:p>
        </p:txBody>
      </p:sp>
      <p:sp>
        <p:nvSpPr>
          <p:cNvPr id="83" name="Text Placeholder 76"/>
          <p:cNvSpPr>
            <a:spLocks noGrp="1"/>
          </p:cNvSpPr>
          <p:nvPr>
            <p:ph type="body" sz="quarter" idx="25" hasCustomPrompt="1"/>
          </p:nvPr>
        </p:nvSpPr>
        <p:spPr>
          <a:xfrm>
            <a:off x="9852186" y="4728134"/>
            <a:ext cx="3657600" cy="2206067"/>
          </a:xfrm>
        </p:spPr>
        <p:txBody>
          <a:bodyPr>
            <a:noAutofit/>
          </a:bodyPr>
          <a:lstStyle>
            <a:lvl1pPr marL="358140" marR="6096" indent="-342900" algn="l">
              <a:lnSpc>
                <a:spcPct val="100000"/>
              </a:lnSpc>
              <a:spcBef>
                <a:spcPts val="2327"/>
              </a:spcBef>
              <a:buFont typeface="Arial" panose="020B0604020202020204" pitchFamily="34" charset="0"/>
              <a:buChar char="•"/>
              <a:defRPr lang="en-ZA" dirty="0">
                <a:cs typeface="Tahoma"/>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marL="298450" marR="5080" indent="-285750">
              <a:lnSpc>
                <a:spcPct val="100000"/>
              </a:lnSpc>
              <a:spcBef>
                <a:spcPts val="1939"/>
              </a:spcBef>
              <a:buFont typeface="Arial" panose="020B0604020202020204" pitchFamily="34" charset="0"/>
              <a:buChar char="•"/>
            </a:pPr>
            <a:r>
              <a:rPr lang="en-ZA" spc="44">
                <a:solidFill>
                  <a:srgbClr val="FFFFFF"/>
                </a:solidFill>
                <a:latin typeface="+mj-lt"/>
                <a:cs typeface="Tahoma"/>
              </a:rPr>
              <a:t>Lorem </a:t>
            </a:r>
            <a:r>
              <a:rPr lang="en-ZA" spc="40">
                <a:solidFill>
                  <a:srgbClr val="FFFFFF"/>
                </a:solidFill>
                <a:latin typeface="+mj-lt"/>
                <a:cs typeface="Tahoma"/>
              </a:rPr>
              <a:t>ipsum </a:t>
            </a:r>
            <a:r>
              <a:rPr lang="en-ZA" spc="70" err="1">
                <a:solidFill>
                  <a:srgbClr val="FFFFFF"/>
                </a:solidFill>
                <a:latin typeface="+mj-lt"/>
                <a:cs typeface="Tahoma"/>
              </a:rPr>
              <a:t>dolor</a:t>
            </a:r>
            <a:r>
              <a:rPr lang="en-ZA" spc="70">
                <a:solidFill>
                  <a:srgbClr val="FFFFFF"/>
                </a:solidFill>
                <a:latin typeface="+mj-lt"/>
                <a:cs typeface="Tahoma"/>
              </a:rPr>
              <a:t> </a:t>
            </a:r>
            <a:r>
              <a:rPr lang="en-ZA" spc="-20">
                <a:solidFill>
                  <a:srgbClr val="FFFFFF"/>
                </a:solidFill>
                <a:latin typeface="+mj-lt"/>
                <a:cs typeface="Tahoma"/>
              </a:rPr>
              <a:t>sit </a:t>
            </a:r>
            <a:r>
              <a:rPr lang="en-ZA" spc="35" err="1">
                <a:solidFill>
                  <a:srgbClr val="FFFFFF"/>
                </a:solidFill>
                <a:latin typeface="+mj-lt"/>
                <a:cs typeface="Tahoma"/>
              </a:rPr>
              <a:t>amet</a:t>
            </a:r>
            <a:r>
              <a:rPr lang="en-ZA" spc="35">
                <a:solidFill>
                  <a:srgbClr val="FFFFFF"/>
                </a:solidFill>
                <a:latin typeface="+mj-lt"/>
                <a:cs typeface="Tahoma"/>
              </a:rPr>
              <a:t>, </a:t>
            </a:r>
            <a:r>
              <a:rPr lang="en-ZA" spc="40">
                <a:solidFill>
                  <a:srgbClr val="FFFFFF"/>
                </a:solidFill>
                <a:latin typeface="+mj-lt"/>
                <a:cs typeface="Tahoma"/>
              </a:rPr>
              <a:t> </a:t>
            </a:r>
            <a:r>
              <a:rPr lang="en-ZA" spc="30" err="1">
                <a:solidFill>
                  <a:srgbClr val="FFFFFF"/>
                </a:solidFill>
                <a:latin typeface="+mj-lt"/>
                <a:cs typeface="Tahoma"/>
              </a:rPr>
              <a:t>consectetuer</a:t>
            </a:r>
            <a:r>
              <a:rPr lang="en-ZA" spc="30">
                <a:solidFill>
                  <a:srgbClr val="FFFFFF"/>
                </a:solidFill>
                <a:latin typeface="+mj-lt"/>
                <a:cs typeface="Tahoma"/>
              </a:rPr>
              <a:t> </a:t>
            </a:r>
            <a:r>
              <a:rPr lang="en-ZA" spc="60" err="1">
                <a:solidFill>
                  <a:srgbClr val="FFFFFF"/>
                </a:solidFill>
                <a:latin typeface="+mj-lt"/>
                <a:cs typeface="Tahoma"/>
              </a:rPr>
              <a:t>adipiscing</a:t>
            </a:r>
            <a:r>
              <a:rPr lang="en-ZA" spc="60">
                <a:solidFill>
                  <a:srgbClr val="FFFFFF"/>
                </a:solidFill>
                <a:latin typeface="+mj-lt"/>
                <a:cs typeface="Tahoma"/>
              </a:rPr>
              <a:t> </a:t>
            </a:r>
            <a:r>
              <a:rPr lang="en-ZA" spc="-14" err="1">
                <a:solidFill>
                  <a:srgbClr val="FFFFFF"/>
                </a:solidFill>
                <a:latin typeface="+mj-lt"/>
                <a:cs typeface="Tahoma"/>
              </a:rPr>
              <a:t>elit</a:t>
            </a:r>
            <a:r>
              <a:rPr lang="en-ZA" spc="-14">
                <a:solidFill>
                  <a:srgbClr val="FFFFFF"/>
                </a:solidFill>
                <a:latin typeface="+mj-lt"/>
                <a:cs typeface="Tahoma"/>
              </a:rPr>
              <a:t>.</a:t>
            </a:r>
            <a:endParaRPr lang="en-ZA" spc="5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50" err="1">
                <a:solidFill>
                  <a:srgbClr val="FFFFFF"/>
                </a:solidFill>
                <a:latin typeface="+mj-lt"/>
                <a:cs typeface="Tahoma"/>
              </a:rPr>
              <a:t>Sed</a:t>
            </a:r>
            <a:r>
              <a:rPr lang="en-ZA" spc="50">
                <a:solidFill>
                  <a:srgbClr val="FFFFFF"/>
                </a:solidFill>
                <a:latin typeface="+mj-lt"/>
                <a:cs typeface="Tahoma"/>
              </a:rPr>
              <a:t> </a:t>
            </a:r>
            <a:r>
              <a:rPr lang="en-ZA" spc="100" err="1">
                <a:solidFill>
                  <a:srgbClr val="FFFFFF"/>
                </a:solidFill>
                <a:latin typeface="+mj-lt"/>
                <a:cs typeface="Tahoma"/>
              </a:rPr>
              <a:t>diam</a:t>
            </a:r>
            <a:r>
              <a:rPr lang="en-ZA" spc="100">
                <a:solidFill>
                  <a:srgbClr val="FFFFFF"/>
                </a:solidFill>
                <a:latin typeface="+mj-lt"/>
                <a:cs typeface="Tahoma"/>
              </a:rPr>
              <a:t> </a:t>
            </a:r>
            <a:r>
              <a:rPr lang="en-ZA" spc="50" err="1">
                <a:solidFill>
                  <a:srgbClr val="FFFFFF"/>
                </a:solidFill>
                <a:latin typeface="+mj-lt"/>
                <a:cs typeface="Tahoma"/>
              </a:rPr>
              <a:t>nonummy</a:t>
            </a:r>
            <a:r>
              <a:rPr lang="en-ZA" spc="50">
                <a:solidFill>
                  <a:srgbClr val="FFFFFF"/>
                </a:solidFill>
                <a:latin typeface="+mj-lt"/>
                <a:cs typeface="Tahoma"/>
              </a:rPr>
              <a:t> </a:t>
            </a:r>
            <a:r>
              <a:rPr lang="en-ZA" spc="35" err="1">
                <a:solidFill>
                  <a:srgbClr val="FFFFFF"/>
                </a:solidFill>
                <a:latin typeface="+mj-lt"/>
                <a:cs typeface="Tahoma"/>
              </a:rPr>
              <a:t>nibh</a:t>
            </a:r>
            <a:r>
              <a:rPr lang="en-ZA" spc="35">
                <a:solidFill>
                  <a:srgbClr val="FFFFFF"/>
                </a:solidFill>
                <a:latin typeface="+mj-lt"/>
                <a:cs typeface="Tahoma"/>
              </a:rPr>
              <a:t> </a:t>
            </a:r>
            <a:r>
              <a:rPr lang="en-ZA" spc="55" err="1">
                <a:solidFill>
                  <a:srgbClr val="FFFFFF"/>
                </a:solidFill>
                <a:latin typeface="+mj-lt"/>
                <a:cs typeface="Tahoma"/>
              </a:rPr>
              <a:t>euis</a:t>
            </a:r>
            <a:r>
              <a:rPr lang="en-ZA" spc="55">
                <a:solidFill>
                  <a:srgbClr val="FFFFFF"/>
                </a:solidFill>
                <a:latin typeface="+mj-lt"/>
                <a:cs typeface="Tahoma"/>
              </a:rPr>
              <a:t>- </a:t>
            </a:r>
            <a:r>
              <a:rPr lang="en-ZA" spc="-550">
                <a:solidFill>
                  <a:srgbClr val="FFFFFF"/>
                </a:solidFill>
                <a:latin typeface="+mj-lt"/>
                <a:cs typeface="Tahoma"/>
              </a:rPr>
              <a:t> </a:t>
            </a:r>
            <a:r>
              <a:rPr lang="en-ZA" spc="100">
                <a:solidFill>
                  <a:srgbClr val="FFFFFF"/>
                </a:solidFill>
                <a:latin typeface="+mj-lt"/>
                <a:cs typeface="Tahoma"/>
              </a:rPr>
              <a:t>mod</a:t>
            </a:r>
            <a:r>
              <a:rPr lang="en-ZA" spc="-65">
                <a:solidFill>
                  <a:srgbClr val="FFFFFF"/>
                </a:solidFill>
                <a:latin typeface="+mj-lt"/>
                <a:cs typeface="Tahoma"/>
              </a:rPr>
              <a:t> </a:t>
            </a:r>
            <a:r>
              <a:rPr lang="en-ZA" spc="20" err="1">
                <a:solidFill>
                  <a:srgbClr val="FFFFFF"/>
                </a:solidFill>
                <a:latin typeface="+mj-lt"/>
                <a:cs typeface="Tahoma"/>
              </a:rPr>
              <a:t>tincidunt</a:t>
            </a:r>
            <a:r>
              <a:rPr lang="en-ZA" spc="-95">
                <a:solidFill>
                  <a:srgbClr val="FFFFFF"/>
                </a:solidFill>
                <a:latin typeface="+mj-lt"/>
                <a:cs typeface="Tahoma"/>
              </a:rPr>
              <a:t> </a:t>
            </a:r>
            <a:r>
              <a:rPr lang="en-ZA" spc="-20" err="1">
                <a:solidFill>
                  <a:srgbClr val="FFFFFF"/>
                </a:solidFill>
                <a:latin typeface="+mj-lt"/>
                <a:cs typeface="Tahoma"/>
              </a:rPr>
              <a:t>ut</a:t>
            </a:r>
            <a:r>
              <a:rPr lang="en-ZA" spc="-95">
                <a:solidFill>
                  <a:srgbClr val="FFFFFF"/>
                </a:solidFill>
                <a:latin typeface="+mj-lt"/>
                <a:cs typeface="Tahoma"/>
              </a:rPr>
              <a:t> </a:t>
            </a:r>
            <a:r>
              <a:rPr lang="en-ZA" spc="55" err="1">
                <a:solidFill>
                  <a:srgbClr val="FFFFFF"/>
                </a:solidFill>
                <a:latin typeface="+mj-lt"/>
                <a:cs typeface="Tahoma"/>
              </a:rPr>
              <a:t>laor</a:t>
            </a:r>
            <a:r>
              <a:rPr lang="en-ZA" spc="55">
                <a:solidFill>
                  <a:srgbClr val="FFFFFF"/>
                </a:solidFill>
                <a:latin typeface="+mj-lt"/>
                <a:cs typeface="Tahoma"/>
              </a:rPr>
              <a:t>.</a:t>
            </a:r>
            <a:endParaRPr lang="en-ZA" spc="-95">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95" err="1">
                <a:solidFill>
                  <a:srgbClr val="FFFFFF"/>
                </a:solidFill>
                <a:latin typeface="+mj-lt"/>
                <a:cs typeface="Tahoma"/>
              </a:rPr>
              <a:t>D</a:t>
            </a:r>
            <a:r>
              <a:rPr lang="en-ZA" spc="65" err="1">
                <a:solidFill>
                  <a:srgbClr val="FFFFFF"/>
                </a:solidFill>
                <a:latin typeface="+mj-lt"/>
                <a:cs typeface="Tahoma"/>
              </a:rPr>
              <a:t>olore</a:t>
            </a:r>
            <a:r>
              <a:rPr lang="en-ZA" spc="65">
                <a:solidFill>
                  <a:srgbClr val="FFFFFF"/>
                </a:solidFill>
                <a:latin typeface="+mj-lt"/>
                <a:cs typeface="Tahoma"/>
              </a:rPr>
              <a:t> </a:t>
            </a:r>
            <a:r>
              <a:rPr lang="en-ZA" spc="-545">
                <a:solidFill>
                  <a:srgbClr val="FFFFFF"/>
                </a:solidFill>
                <a:latin typeface="+mj-lt"/>
                <a:cs typeface="Tahoma"/>
              </a:rPr>
              <a:t> </a:t>
            </a:r>
            <a:r>
              <a:rPr lang="en-ZA" spc="120">
                <a:solidFill>
                  <a:srgbClr val="FFFFFF"/>
                </a:solidFill>
                <a:latin typeface="+mj-lt"/>
                <a:cs typeface="Tahoma"/>
              </a:rPr>
              <a:t>magn</a:t>
            </a:r>
            <a:r>
              <a:rPr lang="en-ZA" spc="90">
                <a:solidFill>
                  <a:srgbClr val="FFFFFF"/>
                </a:solidFill>
                <a:latin typeface="+mj-lt"/>
                <a:cs typeface="Tahoma"/>
              </a:rPr>
              <a:t>a</a:t>
            </a:r>
            <a:r>
              <a:rPr lang="en-ZA" spc="-50">
                <a:solidFill>
                  <a:srgbClr val="FFFFFF"/>
                </a:solidFill>
                <a:latin typeface="+mj-lt"/>
                <a:cs typeface="Tahoma"/>
              </a:rPr>
              <a:t> </a:t>
            </a:r>
            <a:r>
              <a:rPr lang="en-ZA" spc="74" err="1">
                <a:solidFill>
                  <a:srgbClr val="FFFFFF"/>
                </a:solidFill>
                <a:latin typeface="+mj-lt"/>
                <a:cs typeface="Tahoma"/>
              </a:rPr>
              <a:t>aliqua</a:t>
            </a:r>
            <a:r>
              <a:rPr lang="en-ZA" spc="125" err="1">
                <a:solidFill>
                  <a:srgbClr val="FFFFFF"/>
                </a:solidFill>
                <a:latin typeface="+mj-lt"/>
                <a:cs typeface="Tahoma"/>
              </a:rPr>
              <a:t>m</a:t>
            </a:r>
            <a:r>
              <a:rPr lang="en-ZA" spc="-50">
                <a:solidFill>
                  <a:srgbClr val="FFFFFF"/>
                </a:solidFill>
                <a:latin typeface="+mj-lt"/>
                <a:cs typeface="Tahoma"/>
              </a:rPr>
              <a:t> </a:t>
            </a:r>
            <a:r>
              <a:rPr lang="en-ZA" spc="65" err="1">
                <a:solidFill>
                  <a:srgbClr val="FFFFFF"/>
                </a:solidFill>
                <a:latin typeface="+mj-lt"/>
                <a:cs typeface="Tahoma"/>
              </a:rPr>
              <a:t>e</a:t>
            </a:r>
            <a:r>
              <a:rPr lang="en-ZA" spc="20" err="1">
                <a:solidFill>
                  <a:srgbClr val="FFFFFF"/>
                </a:solidFill>
                <a:latin typeface="+mj-lt"/>
                <a:cs typeface="Tahoma"/>
              </a:rPr>
              <a:t>r</a:t>
            </a:r>
            <a:r>
              <a:rPr lang="en-ZA" spc="80" err="1">
                <a:solidFill>
                  <a:srgbClr val="FFFFFF"/>
                </a:solidFill>
                <a:latin typeface="+mj-lt"/>
                <a:cs typeface="Tahoma"/>
              </a:rPr>
              <a:t>a</a:t>
            </a:r>
            <a:r>
              <a:rPr lang="en-ZA" spc="40" err="1">
                <a:solidFill>
                  <a:srgbClr val="FFFFFF"/>
                </a:solidFill>
                <a:latin typeface="+mj-lt"/>
                <a:cs typeface="Tahoma"/>
              </a:rPr>
              <a:t>t</a:t>
            </a:r>
            <a:r>
              <a:rPr lang="en-ZA" spc="-130">
                <a:solidFill>
                  <a:srgbClr val="FFFFFF"/>
                </a:solidFill>
                <a:latin typeface="+mj-lt"/>
                <a:cs typeface="Tahoma"/>
              </a:rPr>
              <a:t> </a:t>
            </a:r>
            <a:r>
              <a:rPr lang="en-ZA" spc="5" err="1">
                <a:solidFill>
                  <a:srgbClr val="FFFFFF"/>
                </a:solidFill>
                <a:latin typeface="+mj-lt"/>
                <a:cs typeface="Tahoma"/>
              </a:rPr>
              <a:t>v</a:t>
            </a:r>
            <a:r>
              <a:rPr lang="en-ZA" spc="50" err="1">
                <a:solidFill>
                  <a:srgbClr val="FFFFFF"/>
                </a:solidFill>
                <a:latin typeface="+mj-lt"/>
                <a:cs typeface="Tahoma"/>
              </a:rPr>
              <a:t>olutpa</a:t>
            </a:r>
            <a:r>
              <a:rPr lang="en-ZA" spc="5" err="1">
                <a:solidFill>
                  <a:srgbClr val="FFFFFF"/>
                </a:solidFill>
                <a:latin typeface="+mj-lt"/>
                <a:cs typeface="Tahoma"/>
              </a:rPr>
              <a:t>t</a:t>
            </a:r>
            <a:r>
              <a:rPr lang="en-ZA" spc="-90">
                <a:solidFill>
                  <a:srgbClr val="FFFFFF"/>
                </a:solidFill>
                <a:latin typeface="+mj-lt"/>
                <a:cs typeface="Tahoma"/>
              </a:rPr>
              <a:t> </a:t>
            </a:r>
            <a:r>
              <a:rPr lang="en-ZA" spc="-90" err="1">
                <a:solidFill>
                  <a:srgbClr val="FFFFFF"/>
                </a:solidFill>
                <a:latin typeface="+mj-lt"/>
                <a:cs typeface="Tahoma"/>
              </a:rPr>
              <a:t>u</a:t>
            </a:r>
            <a:r>
              <a:rPr lang="en-ZA" err="1">
                <a:solidFill>
                  <a:srgbClr val="FFFFFF"/>
                </a:solidFill>
                <a:latin typeface="+mj-lt"/>
                <a:cs typeface="Tahoma"/>
              </a:rPr>
              <a:t>t</a:t>
            </a:r>
            <a:r>
              <a:rPr lang="en-ZA" spc="-95">
                <a:solidFill>
                  <a:srgbClr val="FFFFFF"/>
                </a:solidFill>
                <a:latin typeface="+mj-lt"/>
                <a:cs typeface="Tahoma"/>
              </a:rPr>
              <a:t> </a:t>
            </a:r>
            <a:r>
              <a:rPr lang="en-ZA" spc="25" err="1">
                <a:solidFill>
                  <a:srgbClr val="FFFFFF"/>
                </a:solidFill>
                <a:latin typeface="+mj-lt"/>
                <a:cs typeface="Tahoma"/>
              </a:rPr>
              <a:t>wisi</a:t>
            </a:r>
            <a:r>
              <a:rPr lang="en-ZA" spc="-60">
                <a:solidFill>
                  <a:srgbClr val="FFFFFF"/>
                </a:solidFill>
                <a:latin typeface="+mj-lt"/>
                <a:cs typeface="Tahoma"/>
              </a:rPr>
              <a:t> </a:t>
            </a:r>
            <a:r>
              <a:rPr lang="en-ZA" spc="44" err="1">
                <a:solidFill>
                  <a:srgbClr val="FFFFFF"/>
                </a:solidFill>
                <a:latin typeface="+mj-lt"/>
                <a:cs typeface="Tahoma"/>
              </a:rPr>
              <a:t>enim</a:t>
            </a:r>
            <a:r>
              <a:rPr lang="en-ZA" spc="-55">
                <a:solidFill>
                  <a:srgbClr val="FFFFFF"/>
                </a:solidFill>
                <a:latin typeface="+mj-lt"/>
                <a:cs typeface="Tahoma"/>
              </a:rPr>
              <a:t> </a:t>
            </a:r>
            <a:r>
              <a:rPr lang="en-ZA" spc="134">
                <a:solidFill>
                  <a:srgbClr val="FFFFFF"/>
                </a:solidFill>
                <a:latin typeface="+mj-lt"/>
                <a:cs typeface="Tahoma"/>
              </a:rPr>
              <a:t>ad</a:t>
            </a:r>
            <a:r>
              <a:rPr lang="en-ZA" spc="-60">
                <a:solidFill>
                  <a:srgbClr val="FFFFFF"/>
                </a:solidFill>
                <a:latin typeface="+mj-lt"/>
                <a:cs typeface="Tahoma"/>
              </a:rPr>
              <a:t>.</a:t>
            </a:r>
            <a:endParaRPr lang="en-ZA">
              <a:latin typeface="+mj-lt"/>
              <a:cs typeface="Tahoma"/>
            </a:endParaRPr>
          </a:p>
        </p:txBody>
      </p:sp>
      <p:sp>
        <p:nvSpPr>
          <p:cNvPr id="44" name="Text Placeholder 4">
            <a:extLst>
              <a:ext uri="{FF2B5EF4-FFF2-40B4-BE49-F238E27FC236}">
                <a16:creationId xmlns:a16="http://schemas.microsoft.com/office/drawing/2014/main" id="{841891A3-C372-2670-8A87-ABBC6B745A9C}"/>
              </a:ext>
            </a:extLst>
          </p:cNvPr>
          <p:cNvSpPr>
            <a:spLocks noGrp="1"/>
          </p:cNvSpPr>
          <p:nvPr>
            <p:ph type="body" sz="quarter" idx="14" hasCustomPrompt="1"/>
          </p:nvPr>
        </p:nvSpPr>
        <p:spPr>
          <a:xfrm>
            <a:off x="1343026" y="482812"/>
            <a:ext cx="3076576" cy="1071074"/>
          </a:xfrm>
        </p:spPr>
        <p:txBody>
          <a:bodyPr>
            <a:noAutofit/>
          </a:bodyPr>
          <a:lstStyle>
            <a:lvl1pPr marL="0" indent="0" algn="l">
              <a:buNone/>
              <a:defRPr sz="3200" b="1" baseline="0">
                <a:latin typeface="+mj-lt"/>
              </a:defRPr>
            </a:lvl1pPr>
            <a:lvl2pPr marL="457182" indent="0" algn="r">
              <a:buNone/>
              <a:defRPr b="1"/>
            </a:lvl2pPr>
            <a:lvl3pPr marL="914364" indent="0" algn="r">
              <a:buNone/>
              <a:defRPr b="1"/>
            </a:lvl3pPr>
            <a:lvl4pPr marL="1371545" indent="0" algn="r">
              <a:buNone/>
              <a:defRPr b="1"/>
            </a:lvl4pPr>
            <a:lvl5pPr marL="1828727" indent="0" algn="r">
              <a:buNone/>
              <a:defRPr b="1"/>
            </a:lvl5pPr>
          </a:lstStyle>
          <a:p>
            <a:pPr lvl="0"/>
            <a:r>
              <a:rPr lang="en-US"/>
              <a:t>Place for Section Title</a:t>
            </a:r>
            <a:endParaRPr lang="en-ZA"/>
          </a:p>
        </p:txBody>
      </p:sp>
    </p:spTree>
    <p:extLst>
      <p:ext uri="{BB962C8B-B14F-4D97-AF65-F5344CB8AC3E}">
        <p14:creationId xmlns:p14="http://schemas.microsoft.com/office/powerpoint/2010/main" val="226453282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Copy Slide 01">
    <p:spTree>
      <p:nvGrpSpPr>
        <p:cNvPr id="1" name=""/>
        <p:cNvGrpSpPr/>
        <p:nvPr/>
      </p:nvGrpSpPr>
      <p:grpSpPr>
        <a:xfrm>
          <a:off x="0" y="0"/>
          <a:ext cx="0" cy="0"/>
          <a:chOff x="0" y="0"/>
          <a:chExt cx="0" cy="0"/>
        </a:xfrm>
      </p:grpSpPr>
      <p:sp>
        <p:nvSpPr>
          <p:cNvPr id="37" name="Picture Placeholder 36"/>
          <p:cNvSpPr>
            <a:spLocks noGrp="1"/>
          </p:cNvSpPr>
          <p:nvPr>
            <p:ph type="pic" sz="quarter" idx="19"/>
          </p:nvPr>
        </p:nvSpPr>
        <p:spPr>
          <a:xfrm>
            <a:off x="768351" y="-12699"/>
            <a:ext cx="5602288" cy="8242300"/>
          </a:xfrm>
        </p:spPr>
        <p:txBody>
          <a:bodyPr/>
          <a:lstStyle/>
          <a:p>
            <a:r>
              <a:rPr lang="en-US"/>
              <a:t>Click icon to add picture</a:t>
            </a:r>
            <a:endParaRPr lang="en-ZA"/>
          </a:p>
        </p:txBody>
      </p:sp>
      <p:sp>
        <p:nvSpPr>
          <p:cNvPr id="5" name="Slide Number Placeholder 4"/>
          <p:cNvSpPr>
            <a:spLocks noGrp="1"/>
          </p:cNvSpPr>
          <p:nvPr>
            <p:ph type="sldNum" sz="quarter" idx="12"/>
          </p:nvPr>
        </p:nvSpPr>
        <p:spPr/>
        <p:txBody>
          <a:bodyPr/>
          <a:lstStyle/>
          <a:p>
            <a:fld id="{63074541-BBA4-490B-840D-9A1F4C3CCF21}" type="slidenum">
              <a:rPr lang="en-ZA" smtClean="0"/>
              <a:pPr/>
              <a:t>‹#›</a:t>
            </a:fld>
            <a:endParaRPr lang="en-ZA"/>
          </a:p>
        </p:txBody>
      </p:sp>
      <p:pic>
        <p:nvPicPr>
          <p:cNvPr id="7" name="Picture 2" descr="Z:\Mediamark\4154 MM PPT Presentation\Exports ST2\Elements\Asset 20.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798050" y="0"/>
            <a:ext cx="4832350" cy="4657726"/>
          </a:xfrm>
          <a:prstGeom prst="rect">
            <a:avLst/>
          </a:prstGeom>
          <a:noFill/>
          <a:extLst>
            <a:ext uri="{909E8E84-426E-40DD-AFC4-6F175D3DCCD1}">
              <a14:hiddenFill xmlns:a14="http://schemas.microsoft.com/office/drawing/2010/main">
                <a:solidFill>
                  <a:srgbClr val="FFFFFF"/>
                </a:solidFill>
              </a14:hiddenFill>
            </a:ext>
          </a:extLst>
        </p:spPr>
      </p:pic>
      <p:sp>
        <p:nvSpPr>
          <p:cNvPr id="9" name="Rounded Rectangle 8"/>
          <p:cNvSpPr/>
          <p:nvPr userDrawn="1"/>
        </p:nvSpPr>
        <p:spPr>
          <a:xfrm rot="5400000">
            <a:off x="7429288" y="2708697"/>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grpSp>
        <p:nvGrpSpPr>
          <p:cNvPr id="40" name="object 3"/>
          <p:cNvGrpSpPr/>
          <p:nvPr userDrawn="1"/>
        </p:nvGrpSpPr>
        <p:grpSpPr>
          <a:xfrm>
            <a:off x="0" y="0"/>
            <a:ext cx="767716" cy="8229600"/>
            <a:chOff x="0" y="0"/>
            <a:chExt cx="767715" cy="8229600"/>
          </a:xfrm>
        </p:grpSpPr>
        <p:pic>
          <p:nvPicPr>
            <p:cNvPr id="41" name="object 4"/>
            <p:cNvPicPr/>
            <p:nvPr/>
          </p:nvPicPr>
          <p:blipFill>
            <a:blip r:embed="rId3" cstate="print"/>
            <a:stretch>
              <a:fillRect/>
            </a:stretch>
          </p:blipFill>
          <p:spPr>
            <a:xfrm>
              <a:off x="0" y="0"/>
              <a:ext cx="767638" cy="8229599"/>
            </a:xfrm>
            <a:prstGeom prst="rect">
              <a:avLst/>
            </a:prstGeom>
          </p:spPr>
        </p:pic>
        <p:sp>
          <p:nvSpPr>
            <p:cNvPr id="42"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sz="1500"/>
            </a:p>
          </p:txBody>
        </p:sp>
        <p:pic>
          <p:nvPicPr>
            <p:cNvPr id="43" name="object 6"/>
            <p:cNvPicPr/>
            <p:nvPr/>
          </p:nvPicPr>
          <p:blipFill>
            <a:blip r:embed="rId4" cstate="print"/>
            <a:stretch>
              <a:fillRect/>
            </a:stretch>
          </p:blipFill>
          <p:spPr>
            <a:xfrm>
              <a:off x="315911" y="5567098"/>
              <a:ext cx="135813" cy="90106"/>
            </a:xfrm>
            <a:prstGeom prst="rect">
              <a:avLst/>
            </a:prstGeom>
          </p:spPr>
        </p:pic>
        <p:pic>
          <p:nvPicPr>
            <p:cNvPr id="44" name="object 7"/>
            <p:cNvPicPr/>
            <p:nvPr/>
          </p:nvPicPr>
          <p:blipFill>
            <a:blip r:embed="rId5" cstate="print"/>
            <a:stretch>
              <a:fillRect/>
            </a:stretch>
          </p:blipFill>
          <p:spPr>
            <a:xfrm>
              <a:off x="315915" y="5179177"/>
              <a:ext cx="135813" cy="351579"/>
            </a:xfrm>
            <a:prstGeom prst="rect">
              <a:avLst/>
            </a:prstGeom>
          </p:spPr>
        </p:pic>
        <p:pic>
          <p:nvPicPr>
            <p:cNvPr id="45" name="object 8"/>
            <p:cNvPicPr/>
            <p:nvPr/>
          </p:nvPicPr>
          <p:blipFill>
            <a:blip r:embed="rId6" cstate="print"/>
            <a:stretch>
              <a:fillRect/>
            </a:stretch>
          </p:blipFill>
          <p:spPr>
            <a:xfrm>
              <a:off x="318197" y="5066068"/>
              <a:ext cx="131254" cy="79247"/>
            </a:xfrm>
            <a:prstGeom prst="rect">
              <a:avLst/>
            </a:prstGeom>
          </p:spPr>
        </p:pic>
        <p:sp>
          <p:nvSpPr>
            <p:cNvPr id="46"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sz="1500"/>
            </a:p>
          </p:txBody>
        </p:sp>
        <p:pic>
          <p:nvPicPr>
            <p:cNvPr id="47" name="object 10"/>
            <p:cNvPicPr/>
            <p:nvPr/>
          </p:nvPicPr>
          <p:blipFill>
            <a:blip r:embed="rId7" cstate="print"/>
            <a:stretch>
              <a:fillRect/>
            </a:stretch>
          </p:blipFill>
          <p:spPr>
            <a:xfrm>
              <a:off x="315915" y="4739087"/>
              <a:ext cx="135813" cy="132956"/>
            </a:xfrm>
            <a:prstGeom prst="rect">
              <a:avLst/>
            </a:prstGeom>
          </p:spPr>
        </p:pic>
        <p:pic>
          <p:nvPicPr>
            <p:cNvPr id="48" name="object 11"/>
            <p:cNvPicPr/>
            <p:nvPr/>
          </p:nvPicPr>
          <p:blipFill>
            <a:blip r:embed="rId8" cstate="print"/>
            <a:stretch>
              <a:fillRect/>
            </a:stretch>
          </p:blipFill>
          <p:spPr>
            <a:xfrm>
              <a:off x="318192" y="4612463"/>
              <a:ext cx="131254" cy="89535"/>
            </a:xfrm>
            <a:prstGeom prst="rect">
              <a:avLst/>
            </a:prstGeom>
          </p:spPr>
        </p:pic>
        <p:pic>
          <p:nvPicPr>
            <p:cNvPr id="49" name="object 12"/>
            <p:cNvPicPr/>
            <p:nvPr/>
          </p:nvPicPr>
          <p:blipFill>
            <a:blip r:embed="rId9" cstate="print"/>
            <a:stretch>
              <a:fillRect/>
            </a:stretch>
          </p:blipFill>
          <p:spPr>
            <a:xfrm>
              <a:off x="318197" y="4319961"/>
              <a:ext cx="131254" cy="79248"/>
            </a:xfrm>
            <a:prstGeom prst="rect">
              <a:avLst/>
            </a:prstGeom>
          </p:spPr>
        </p:pic>
        <p:pic>
          <p:nvPicPr>
            <p:cNvPr id="50" name="object 13"/>
            <p:cNvPicPr/>
            <p:nvPr/>
          </p:nvPicPr>
          <p:blipFill>
            <a:blip r:embed="rId4" cstate="print"/>
            <a:stretch>
              <a:fillRect/>
            </a:stretch>
          </p:blipFill>
          <p:spPr>
            <a:xfrm>
              <a:off x="315911" y="4435552"/>
              <a:ext cx="135813" cy="90106"/>
            </a:xfrm>
            <a:prstGeom prst="rect">
              <a:avLst/>
            </a:prstGeom>
          </p:spPr>
        </p:pic>
        <p:pic>
          <p:nvPicPr>
            <p:cNvPr id="51" name="object 14"/>
            <p:cNvPicPr/>
            <p:nvPr/>
          </p:nvPicPr>
          <p:blipFill>
            <a:blip r:embed="rId10" cstate="print"/>
            <a:stretch>
              <a:fillRect/>
            </a:stretch>
          </p:blipFill>
          <p:spPr>
            <a:xfrm>
              <a:off x="315915" y="4062115"/>
              <a:ext cx="135813" cy="232741"/>
            </a:xfrm>
            <a:prstGeom prst="rect">
              <a:avLst/>
            </a:prstGeom>
          </p:spPr>
        </p:pic>
        <p:sp>
          <p:nvSpPr>
            <p:cNvPr id="52"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sz="1500"/>
            </a:p>
          </p:txBody>
        </p:sp>
        <p:pic>
          <p:nvPicPr>
            <p:cNvPr id="53" name="object 16"/>
            <p:cNvPicPr/>
            <p:nvPr/>
          </p:nvPicPr>
          <p:blipFill>
            <a:blip r:embed="rId7" cstate="print"/>
            <a:stretch>
              <a:fillRect/>
            </a:stretch>
          </p:blipFill>
          <p:spPr>
            <a:xfrm>
              <a:off x="315915" y="3843489"/>
              <a:ext cx="135813" cy="132956"/>
            </a:xfrm>
            <a:prstGeom prst="rect">
              <a:avLst/>
            </a:prstGeom>
          </p:spPr>
        </p:pic>
        <p:pic>
          <p:nvPicPr>
            <p:cNvPr id="54" name="object 17"/>
            <p:cNvPicPr/>
            <p:nvPr/>
          </p:nvPicPr>
          <p:blipFill>
            <a:blip r:embed="rId11" cstate="print"/>
            <a:stretch>
              <a:fillRect/>
            </a:stretch>
          </p:blipFill>
          <p:spPr>
            <a:xfrm>
              <a:off x="318194" y="3711721"/>
              <a:ext cx="131254" cy="94678"/>
            </a:xfrm>
            <a:prstGeom prst="rect">
              <a:avLst/>
            </a:prstGeom>
          </p:spPr>
        </p:pic>
        <p:sp>
          <p:nvSpPr>
            <p:cNvPr id="55"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sz="1500"/>
            </a:p>
          </p:txBody>
        </p:sp>
        <p:pic>
          <p:nvPicPr>
            <p:cNvPr id="56" name="object 19"/>
            <p:cNvPicPr/>
            <p:nvPr/>
          </p:nvPicPr>
          <p:blipFill>
            <a:blip r:embed="rId9" cstate="print"/>
            <a:stretch>
              <a:fillRect/>
            </a:stretch>
          </p:blipFill>
          <p:spPr>
            <a:xfrm>
              <a:off x="318197" y="3140424"/>
              <a:ext cx="131254" cy="79248"/>
            </a:xfrm>
            <a:prstGeom prst="rect">
              <a:avLst/>
            </a:prstGeom>
          </p:spPr>
        </p:pic>
        <p:sp>
          <p:nvSpPr>
            <p:cNvPr id="57"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sz="1500"/>
            </a:p>
          </p:txBody>
        </p:sp>
        <p:pic>
          <p:nvPicPr>
            <p:cNvPr id="58" name="object 21"/>
            <p:cNvPicPr/>
            <p:nvPr/>
          </p:nvPicPr>
          <p:blipFill>
            <a:blip r:embed="rId9" cstate="print"/>
            <a:stretch>
              <a:fillRect/>
            </a:stretch>
          </p:blipFill>
          <p:spPr>
            <a:xfrm>
              <a:off x="318197" y="2821069"/>
              <a:ext cx="131254" cy="79248"/>
            </a:xfrm>
            <a:prstGeom prst="rect">
              <a:avLst/>
            </a:prstGeom>
          </p:spPr>
        </p:pic>
        <p:pic>
          <p:nvPicPr>
            <p:cNvPr id="59" name="object 22"/>
            <p:cNvPicPr/>
            <p:nvPr/>
          </p:nvPicPr>
          <p:blipFill>
            <a:blip r:embed="rId12" cstate="print"/>
            <a:stretch>
              <a:fillRect/>
            </a:stretch>
          </p:blipFill>
          <p:spPr>
            <a:xfrm>
              <a:off x="318192" y="2694056"/>
              <a:ext cx="131254" cy="89535"/>
            </a:xfrm>
            <a:prstGeom prst="rect">
              <a:avLst/>
            </a:prstGeom>
          </p:spPr>
        </p:pic>
        <p:pic>
          <p:nvPicPr>
            <p:cNvPr id="60" name="object 23"/>
            <p:cNvPicPr/>
            <p:nvPr/>
          </p:nvPicPr>
          <p:blipFill>
            <a:blip r:embed="rId9" cstate="print"/>
            <a:stretch>
              <a:fillRect/>
            </a:stretch>
          </p:blipFill>
          <p:spPr>
            <a:xfrm>
              <a:off x="318197" y="2577128"/>
              <a:ext cx="131254" cy="79248"/>
            </a:xfrm>
            <a:prstGeom prst="rect">
              <a:avLst/>
            </a:prstGeom>
          </p:spPr>
        </p:pic>
      </p:grpSp>
      <p:sp>
        <p:nvSpPr>
          <p:cNvPr id="61" name="Rounded Rectangle 60"/>
          <p:cNvSpPr/>
          <p:nvPr userDrawn="1"/>
        </p:nvSpPr>
        <p:spPr>
          <a:xfrm>
            <a:off x="12191" y="-12778"/>
            <a:ext cx="767296"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62"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63" name="Text Placeholder 29"/>
          <p:cNvSpPr>
            <a:spLocks noGrp="1"/>
          </p:cNvSpPr>
          <p:nvPr>
            <p:ph type="body" sz="quarter" idx="15" hasCustomPrompt="1"/>
          </p:nvPr>
        </p:nvSpPr>
        <p:spPr>
          <a:xfrm>
            <a:off x="131665" y="1638300"/>
            <a:ext cx="517525" cy="4953000"/>
          </a:xfrm>
        </p:spPr>
        <p:txBody>
          <a:bodyPr vert="vert270" anchor="ctr" anchorCtr="1">
            <a:noAutofit/>
          </a:bodyPr>
          <a:lstStyle>
            <a:lvl1pPr marL="0" indent="0">
              <a:buNone/>
              <a:defRPr sz="1800">
                <a:solidFill>
                  <a:schemeClr val="bg1"/>
                </a:solidFill>
              </a:defRPr>
            </a:lvl1pPr>
            <a:lvl2pPr marL="457182" indent="0">
              <a:buNone/>
              <a:defRPr/>
            </a:lvl2pPr>
            <a:lvl3pPr marL="914364" indent="0">
              <a:buNone/>
              <a:defRPr/>
            </a:lvl3pPr>
            <a:lvl4pPr marL="1371545" indent="0">
              <a:buNone/>
              <a:defRPr/>
            </a:lvl4pPr>
            <a:lvl5pPr marL="1828727" indent="0">
              <a:buNone/>
              <a:defRPr/>
            </a:lvl5pPr>
          </a:lstStyle>
          <a:p>
            <a:pPr lvl="0"/>
            <a:r>
              <a:rPr lang="en-US"/>
              <a:t>SPACE FOR SECTION TITLE HERE</a:t>
            </a:r>
            <a:endParaRPr lang="en-ZA"/>
          </a:p>
        </p:txBody>
      </p:sp>
      <p:sp>
        <p:nvSpPr>
          <p:cNvPr id="31" name="Text Placeholder 4">
            <a:extLst>
              <a:ext uri="{FF2B5EF4-FFF2-40B4-BE49-F238E27FC236}">
                <a16:creationId xmlns:a16="http://schemas.microsoft.com/office/drawing/2014/main" id="{375EA466-A73C-6AAF-B895-75AE118FF0B9}"/>
              </a:ext>
            </a:extLst>
          </p:cNvPr>
          <p:cNvSpPr>
            <a:spLocks noGrp="1"/>
          </p:cNvSpPr>
          <p:nvPr>
            <p:ph type="body" sz="quarter" idx="14" hasCustomPrompt="1"/>
          </p:nvPr>
        </p:nvSpPr>
        <p:spPr>
          <a:xfrm>
            <a:off x="6781800" y="2094508"/>
            <a:ext cx="3076576" cy="1071074"/>
          </a:xfrm>
        </p:spPr>
        <p:txBody>
          <a:bodyPr>
            <a:noAutofit/>
          </a:bodyPr>
          <a:lstStyle>
            <a:lvl1pPr marL="0" indent="0" algn="l">
              <a:buNone/>
              <a:defRPr sz="3200" b="1" baseline="0">
                <a:latin typeface="+mj-lt"/>
              </a:defRPr>
            </a:lvl1pPr>
            <a:lvl2pPr marL="457182" indent="0" algn="r">
              <a:buNone/>
              <a:defRPr b="1"/>
            </a:lvl2pPr>
            <a:lvl3pPr marL="914364" indent="0" algn="r">
              <a:buNone/>
              <a:defRPr b="1"/>
            </a:lvl3pPr>
            <a:lvl4pPr marL="1371545" indent="0" algn="r">
              <a:buNone/>
              <a:defRPr b="1"/>
            </a:lvl4pPr>
            <a:lvl5pPr marL="1828727" indent="0" algn="r">
              <a:buNone/>
              <a:defRPr b="1"/>
            </a:lvl5pPr>
          </a:lstStyle>
          <a:p>
            <a:pPr lvl="0"/>
            <a:r>
              <a:rPr lang="en-US"/>
              <a:t>Place for Section Title</a:t>
            </a:r>
            <a:endParaRPr lang="en-ZA"/>
          </a:p>
        </p:txBody>
      </p:sp>
    </p:spTree>
    <p:extLst>
      <p:ext uri="{BB962C8B-B14F-4D97-AF65-F5344CB8AC3E}">
        <p14:creationId xmlns:p14="http://schemas.microsoft.com/office/powerpoint/2010/main" val="247990151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Copy Slide 02">
    <p:spTree>
      <p:nvGrpSpPr>
        <p:cNvPr id="1" name=""/>
        <p:cNvGrpSpPr/>
        <p:nvPr/>
      </p:nvGrpSpPr>
      <p:grpSpPr>
        <a:xfrm>
          <a:off x="0" y="0"/>
          <a:ext cx="0" cy="0"/>
          <a:chOff x="0" y="0"/>
          <a:chExt cx="0" cy="0"/>
        </a:xfrm>
      </p:grpSpPr>
      <p:sp>
        <p:nvSpPr>
          <p:cNvPr id="37" name="Picture Placeholder 36"/>
          <p:cNvSpPr>
            <a:spLocks noGrp="1"/>
          </p:cNvSpPr>
          <p:nvPr>
            <p:ph type="pic" sz="quarter" idx="19"/>
          </p:nvPr>
        </p:nvSpPr>
        <p:spPr>
          <a:xfrm>
            <a:off x="768351" y="-12699"/>
            <a:ext cx="5602288" cy="8242300"/>
          </a:xfrm>
        </p:spPr>
        <p:txBody>
          <a:bodyPr/>
          <a:lstStyle/>
          <a:p>
            <a:r>
              <a:rPr lang="en-US"/>
              <a:t>Click icon to add picture</a:t>
            </a:r>
            <a:endParaRPr lang="en-ZA"/>
          </a:p>
        </p:txBody>
      </p:sp>
      <p:sp>
        <p:nvSpPr>
          <p:cNvPr id="5" name="Slide Number Placeholder 4"/>
          <p:cNvSpPr>
            <a:spLocks noGrp="1"/>
          </p:cNvSpPr>
          <p:nvPr>
            <p:ph type="sldNum" sz="quarter" idx="12"/>
          </p:nvPr>
        </p:nvSpPr>
        <p:spPr/>
        <p:txBody>
          <a:bodyPr/>
          <a:lstStyle/>
          <a:p>
            <a:fld id="{63074541-BBA4-490B-840D-9A1F4C3CCF21}" type="slidenum">
              <a:rPr lang="en-ZA" smtClean="0"/>
              <a:pPr/>
              <a:t>‹#›</a:t>
            </a:fld>
            <a:endParaRPr lang="en-ZA"/>
          </a:p>
        </p:txBody>
      </p:sp>
      <p:sp>
        <p:nvSpPr>
          <p:cNvPr id="9" name="Rounded Rectangle 8"/>
          <p:cNvSpPr/>
          <p:nvPr userDrawn="1"/>
        </p:nvSpPr>
        <p:spPr>
          <a:xfrm rot="5400000">
            <a:off x="7429288" y="2708697"/>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36" name="Picture 3" descr="Z:\Mediamark\4154 MM PPT Presentation\Exports ST2\Elements\Asset 1.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10633"/>
          <a:stretch/>
        </p:blipFill>
        <p:spPr bwMode="auto">
          <a:xfrm>
            <a:off x="9753601" y="1"/>
            <a:ext cx="4876800" cy="4612463"/>
          </a:xfrm>
          <a:prstGeom prst="rect">
            <a:avLst/>
          </a:prstGeom>
          <a:noFill/>
          <a:extLst>
            <a:ext uri="{909E8E84-426E-40DD-AFC4-6F175D3DCCD1}">
              <a14:hiddenFill xmlns:a14="http://schemas.microsoft.com/office/drawing/2010/main">
                <a:solidFill>
                  <a:srgbClr val="FFFFFF"/>
                </a:solidFill>
              </a14:hiddenFill>
            </a:ext>
          </a:extLst>
        </p:spPr>
      </p:pic>
      <p:grpSp>
        <p:nvGrpSpPr>
          <p:cNvPr id="38" name="object 3"/>
          <p:cNvGrpSpPr/>
          <p:nvPr userDrawn="1"/>
        </p:nvGrpSpPr>
        <p:grpSpPr>
          <a:xfrm>
            <a:off x="0" y="0"/>
            <a:ext cx="767716" cy="8229600"/>
            <a:chOff x="0" y="0"/>
            <a:chExt cx="767715" cy="8229600"/>
          </a:xfrm>
        </p:grpSpPr>
        <p:pic>
          <p:nvPicPr>
            <p:cNvPr id="39" name="object 4"/>
            <p:cNvPicPr/>
            <p:nvPr/>
          </p:nvPicPr>
          <p:blipFill>
            <a:blip r:embed="rId3" cstate="print"/>
            <a:stretch>
              <a:fillRect/>
            </a:stretch>
          </p:blipFill>
          <p:spPr>
            <a:xfrm>
              <a:off x="0" y="0"/>
              <a:ext cx="767638" cy="8229599"/>
            </a:xfrm>
            <a:prstGeom prst="rect">
              <a:avLst/>
            </a:prstGeom>
          </p:spPr>
        </p:pic>
        <p:sp>
          <p:nvSpPr>
            <p:cNvPr id="40"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sz="1500"/>
            </a:p>
          </p:txBody>
        </p:sp>
        <p:pic>
          <p:nvPicPr>
            <p:cNvPr id="41" name="object 6"/>
            <p:cNvPicPr/>
            <p:nvPr/>
          </p:nvPicPr>
          <p:blipFill>
            <a:blip r:embed="rId4" cstate="print"/>
            <a:stretch>
              <a:fillRect/>
            </a:stretch>
          </p:blipFill>
          <p:spPr>
            <a:xfrm>
              <a:off x="315911" y="5567098"/>
              <a:ext cx="135813" cy="90106"/>
            </a:xfrm>
            <a:prstGeom prst="rect">
              <a:avLst/>
            </a:prstGeom>
          </p:spPr>
        </p:pic>
        <p:pic>
          <p:nvPicPr>
            <p:cNvPr id="42" name="object 7"/>
            <p:cNvPicPr/>
            <p:nvPr/>
          </p:nvPicPr>
          <p:blipFill>
            <a:blip r:embed="rId5" cstate="print"/>
            <a:stretch>
              <a:fillRect/>
            </a:stretch>
          </p:blipFill>
          <p:spPr>
            <a:xfrm>
              <a:off x="315915" y="5179177"/>
              <a:ext cx="135813" cy="351579"/>
            </a:xfrm>
            <a:prstGeom prst="rect">
              <a:avLst/>
            </a:prstGeom>
          </p:spPr>
        </p:pic>
        <p:pic>
          <p:nvPicPr>
            <p:cNvPr id="43" name="object 8"/>
            <p:cNvPicPr/>
            <p:nvPr/>
          </p:nvPicPr>
          <p:blipFill>
            <a:blip r:embed="rId6" cstate="print"/>
            <a:stretch>
              <a:fillRect/>
            </a:stretch>
          </p:blipFill>
          <p:spPr>
            <a:xfrm>
              <a:off x="318197" y="5066068"/>
              <a:ext cx="131254" cy="79247"/>
            </a:xfrm>
            <a:prstGeom prst="rect">
              <a:avLst/>
            </a:prstGeom>
          </p:spPr>
        </p:pic>
        <p:sp>
          <p:nvSpPr>
            <p:cNvPr id="44"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sz="1500"/>
            </a:p>
          </p:txBody>
        </p:sp>
        <p:pic>
          <p:nvPicPr>
            <p:cNvPr id="45" name="object 10"/>
            <p:cNvPicPr/>
            <p:nvPr/>
          </p:nvPicPr>
          <p:blipFill>
            <a:blip r:embed="rId7" cstate="print"/>
            <a:stretch>
              <a:fillRect/>
            </a:stretch>
          </p:blipFill>
          <p:spPr>
            <a:xfrm>
              <a:off x="315915" y="4739087"/>
              <a:ext cx="135813" cy="132956"/>
            </a:xfrm>
            <a:prstGeom prst="rect">
              <a:avLst/>
            </a:prstGeom>
          </p:spPr>
        </p:pic>
        <p:pic>
          <p:nvPicPr>
            <p:cNvPr id="46" name="object 11"/>
            <p:cNvPicPr/>
            <p:nvPr/>
          </p:nvPicPr>
          <p:blipFill>
            <a:blip r:embed="rId8" cstate="print"/>
            <a:stretch>
              <a:fillRect/>
            </a:stretch>
          </p:blipFill>
          <p:spPr>
            <a:xfrm>
              <a:off x="318192" y="4612463"/>
              <a:ext cx="131254" cy="89535"/>
            </a:xfrm>
            <a:prstGeom prst="rect">
              <a:avLst/>
            </a:prstGeom>
          </p:spPr>
        </p:pic>
        <p:pic>
          <p:nvPicPr>
            <p:cNvPr id="47" name="object 12"/>
            <p:cNvPicPr/>
            <p:nvPr/>
          </p:nvPicPr>
          <p:blipFill>
            <a:blip r:embed="rId9" cstate="print"/>
            <a:stretch>
              <a:fillRect/>
            </a:stretch>
          </p:blipFill>
          <p:spPr>
            <a:xfrm>
              <a:off x="318197" y="4319961"/>
              <a:ext cx="131254" cy="79248"/>
            </a:xfrm>
            <a:prstGeom prst="rect">
              <a:avLst/>
            </a:prstGeom>
          </p:spPr>
        </p:pic>
        <p:pic>
          <p:nvPicPr>
            <p:cNvPr id="48" name="object 13"/>
            <p:cNvPicPr/>
            <p:nvPr/>
          </p:nvPicPr>
          <p:blipFill>
            <a:blip r:embed="rId4" cstate="print"/>
            <a:stretch>
              <a:fillRect/>
            </a:stretch>
          </p:blipFill>
          <p:spPr>
            <a:xfrm>
              <a:off x="315911" y="4435552"/>
              <a:ext cx="135813" cy="90106"/>
            </a:xfrm>
            <a:prstGeom prst="rect">
              <a:avLst/>
            </a:prstGeom>
          </p:spPr>
        </p:pic>
        <p:pic>
          <p:nvPicPr>
            <p:cNvPr id="49" name="object 14"/>
            <p:cNvPicPr/>
            <p:nvPr/>
          </p:nvPicPr>
          <p:blipFill>
            <a:blip r:embed="rId10" cstate="print"/>
            <a:stretch>
              <a:fillRect/>
            </a:stretch>
          </p:blipFill>
          <p:spPr>
            <a:xfrm>
              <a:off x="315915" y="4062115"/>
              <a:ext cx="135813" cy="232741"/>
            </a:xfrm>
            <a:prstGeom prst="rect">
              <a:avLst/>
            </a:prstGeom>
          </p:spPr>
        </p:pic>
        <p:sp>
          <p:nvSpPr>
            <p:cNvPr id="50"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sz="1500"/>
            </a:p>
          </p:txBody>
        </p:sp>
        <p:pic>
          <p:nvPicPr>
            <p:cNvPr id="51" name="object 16"/>
            <p:cNvPicPr/>
            <p:nvPr/>
          </p:nvPicPr>
          <p:blipFill>
            <a:blip r:embed="rId7" cstate="print"/>
            <a:stretch>
              <a:fillRect/>
            </a:stretch>
          </p:blipFill>
          <p:spPr>
            <a:xfrm>
              <a:off x="315915" y="3843489"/>
              <a:ext cx="135813" cy="132956"/>
            </a:xfrm>
            <a:prstGeom prst="rect">
              <a:avLst/>
            </a:prstGeom>
          </p:spPr>
        </p:pic>
        <p:pic>
          <p:nvPicPr>
            <p:cNvPr id="52" name="object 17"/>
            <p:cNvPicPr/>
            <p:nvPr/>
          </p:nvPicPr>
          <p:blipFill>
            <a:blip r:embed="rId11" cstate="print"/>
            <a:stretch>
              <a:fillRect/>
            </a:stretch>
          </p:blipFill>
          <p:spPr>
            <a:xfrm>
              <a:off x="318194" y="3711721"/>
              <a:ext cx="131254" cy="94678"/>
            </a:xfrm>
            <a:prstGeom prst="rect">
              <a:avLst/>
            </a:prstGeom>
          </p:spPr>
        </p:pic>
        <p:sp>
          <p:nvSpPr>
            <p:cNvPr id="53"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sz="1500"/>
            </a:p>
          </p:txBody>
        </p:sp>
        <p:pic>
          <p:nvPicPr>
            <p:cNvPr id="54" name="object 19"/>
            <p:cNvPicPr/>
            <p:nvPr/>
          </p:nvPicPr>
          <p:blipFill>
            <a:blip r:embed="rId9" cstate="print"/>
            <a:stretch>
              <a:fillRect/>
            </a:stretch>
          </p:blipFill>
          <p:spPr>
            <a:xfrm>
              <a:off x="318197" y="3140424"/>
              <a:ext cx="131254" cy="79248"/>
            </a:xfrm>
            <a:prstGeom prst="rect">
              <a:avLst/>
            </a:prstGeom>
          </p:spPr>
        </p:pic>
        <p:sp>
          <p:nvSpPr>
            <p:cNvPr id="55"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sz="1500"/>
            </a:p>
          </p:txBody>
        </p:sp>
        <p:pic>
          <p:nvPicPr>
            <p:cNvPr id="56" name="object 21"/>
            <p:cNvPicPr/>
            <p:nvPr/>
          </p:nvPicPr>
          <p:blipFill>
            <a:blip r:embed="rId9" cstate="print"/>
            <a:stretch>
              <a:fillRect/>
            </a:stretch>
          </p:blipFill>
          <p:spPr>
            <a:xfrm>
              <a:off x="318197" y="2821069"/>
              <a:ext cx="131254" cy="79248"/>
            </a:xfrm>
            <a:prstGeom prst="rect">
              <a:avLst/>
            </a:prstGeom>
          </p:spPr>
        </p:pic>
        <p:pic>
          <p:nvPicPr>
            <p:cNvPr id="57" name="object 22"/>
            <p:cNvPicPr/>
            <p:nvPr/>
          </p:nvPicPr>
          <p:blipFill>
            <a:blip r:embed="rId12" cstate="print"/>
            <a:stretch>
              <a:fillRect/>
            </a:stretch>
          </p:blipFill>
          <p:spPr>
            <a:xfrm>
              <a:off x="318192" y="2694056"/>
              <a:ext cx="131254" cy="89535"/>
            </a:xfrm>
            <a:prstGeom prst="rect">
              <a:avLst/>
            </a:prstGeom>
          </p:spPr>
        </p:pic>
        <p:pic>
          <p:nvPicPr>
            <p:cNvPr id="58" name="object 23"/>
            <p:cNvPicPr/>
            <p:nvPr/>
          </p:nvPicPr>
          <p:blipFill>
            <a:blip r:embed="rId9" cstate="print"/>
            <a:stretch>
              <a:fillRect/>
            </a:stretch>
          </p:blipFill>
          <p:spPr>
            <a:xfrm>
              <a:off x="318197" y="2577128"/>
              <a:ext cx="131254" cy="79248"/>
            </a:xfrm>
            <a:prstGeom prst="rect">
              <a:avLst/>
            </a:prstGeom>
          </p:spPr>
        </p:pic>
      </p:grpSp>
      <p:sp>
        <p:nvSpPr>
          <p:cNvPr id="59" name="Rounded Rectangle 58"/>
          <p:cNvSpPr/>
          <p:nvPr userDrawn="1"/>
        </p:nvSpPr>
        <p:spPr>
          <a:xfrm>
            <a:off x="12191" y="-12778"/>
            <a:ext cx="767296"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60"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61" name="Text Placeholder 29"/>
          <p:cNvSpPr>
            <a:spLocks noGrp="1"/>
          </p:cNvSpPr>
          <p:nvPr>
            <p:ph type="body" sz="quarter" idx="15" hasCustomPrompt="1"/>
          </p:nvPr>
        </p:nvSpPr>
        <p:spPr>
          <a:xfrm>
            <a:off x="131665" y="1638300"/>
            <a:ext cx="517525" cy="4953000"/>
          </a:xfrm>
        </p:spPr>
        <p:txBody>
          <a:bodyPr vert="vert270" anchor="ctr" anchorCtr="1">
            <a:noAutofit/>
          </a:bodyPr>
          <a:lstStyle>
            <a:lvl1pPr marL="0" indent="0">
              <a:buNone/>
              <a:defRPr sz="1800">
                <a:solidFill>
                  <a:schemeClr val="bg1"/>
                </a:solidFill>
              </a:defRPr>
            </a:lvl1pPr>
            <a:lvl2pPr marL="457182" indent="0">
              <a:buNone/>
              <a:defRPr/>
            </a:lvl2pPr>
            <a:lvl3pPr marL="914364" indent="0">
              <a:buNone/>
              <a:defRPr/>
            </a:lvl3pPr>
            <a:lvl4pPr marL="1371545" indent="0">
              <a:buNone/>
              <a:defRPr/>
            </a:lvl4pPr>
            <a:lvl5pPr marL="1828727" indent="0">
              <a:buNone/>
              <a:defRPr/>
            </a:lvl5pPr>
          </a:lstStyle>
          <a:p>
            <a:pPr lvl="0"/>
            <a:r>
              <a:rPr lang="en-US"/>
              <a:t>SPACE FOR SECTION TITLE HERE</a:t>
            </a:r>
            <a:endParaRPr lang="en-ZA"/>
          </a:p>
        </p:txBody>
      </p:sp>
      <p:sp>
        <p:nvSpPr>
          <p:cNvPr id="31" name="Text Placeholder 4">
            <a:extLst>
              <a:ext uri="{FF2B5EF4-FFF2-40B4-BE49-F238E27FC236}">
                <a16:creationId xmlns:a16="http://schemas.microsoft.com/office/drawing/2014/main" id="{3453995F-4970-C118-E555-853B83B5CF9D}"/>
              </a:ext>
            </a:extLst>
          </p:cNvPr>
          <p:cNvSpPr>
            <a:spLocks noGrp="1"/>
          </p:cNvSpPr>
          <p:nvPr>
            <p:ph type="body" sz="quarter" idx="14" hasCustomPrompt="1"/>
          </p:nvPr>
        </p:nvSpPr>
        <p:spPr>
          <a:xfrm>
            <a:off x="6781800" y="2094508"/>
            <a:ext cx="3076576" cy="1071074"/>
          </a:xfrm>
        </p:spPr>
        <p:txBody>
          <a:bodyPr>
            <a:noAutofit/>
          </a:bodyPr>
          <a:lstStyle>
            <a:lvl1pPr marL="0" indent="0" algn="l">
              <a:buNone/>
              <a:defRPr sz="3200" b="1" baseline="0">
                <a:latin typeface="+mj-lt"/>
              </a:defRPr>
            </a:lvl1pPr>
            <a:lvl2pPr marL="457182" indent="0" algn="r">
              <a:buNone/>
              <a:defRPr b="1"/>
            </a:lvl2pPr>
            <a:lvl3pPr marL="914364" indent="0" algn="r">
              <a:buNone/>
              <a:defRPr b="1"/>
            </a:lvl3pPr>
            <a:lvl4pPr marL="1371545" indent="0" algn="r">
              <a:buNone/>
              <a:defRPr b="1"/>
            </a:lvl4pPr>
            <a:lvl5pPr marL="1828727" indent="0" algn="r">
              <a:buNone/>
              <a:defRPr b="1"/>
            </a:lvl5pPr>
          </a:lstStyle>
          <a:p>
            <a:pPr lvl="0"/>
            <a:r>
              <a:rPr lang="en-US"/>
              <a:t>Place for Section Title</a:t>
            </a:r>
            <a:endParaRPr lang="en-ZA"/>
          </a:p>
        </p:txBody>
      </p:sp>
    </p:spTree>
    <p:extLst>
      <p:ext uri="{BB962C8B-B14F-4D97-AF65-F5344CB8AC3E}">
        <p14:creationId xmlns:p14="http://schemas.microsoft.com/office/powerpoint/2010/main" val="2728273119"/>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Copy Slide 03">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63074541-BBA4-490B-840D-9A1F4C3CCF21}" type="slidenum">
              <a:rPr lang="en-ZA" smtClean="0"/>
              <a:pPr/>
              <a:t>‹#›</a:t>
            </a:fld>
            <a:endParaRPr lang="en-ZA"/>
          </a:p>
        </p:txBody>
      </p:sp>
      <p:sp>
        <p:nvSpPr>
          <p:cNvPr id="6" name="Rectangle 5"/>
          <p:cNvSpPr/>
          <p:nvPr userDrawn="1"/>
        </p:nvSpPr>
        <p:spPr>
          <a:xfrm>
            <a:off x="0" y="-2"/>
            <a:ext cx="762000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grpSp>
        <p:nvGrpSpPr>
          <p:cNvPr id="54" name="object 3"/>
          <p:cNvGrpSpPr/>
          <p:nvPr userDrawn="1"/>
        </p:nvGrpSpPr>
        <p:grpSpPr>
          <a:xfrm>
            <a:off x="0" y="0"/>
            <a:ext cx="767716" cy="8229600"/>
            <a:chOff x="0" y="0"/>
            <a:chExt cx="767715" cy="8229600"/>
          </a:xfrm>
        </p:grpSpPr>
        <p:pic>
          <p:nvPicPr>
            <p:cNvPr id="55" name="object 4"/>
            <p:cNvPicPr/>
            <p:nvPr/>
          </p:nvPicPr>
          <p:blipFill>
            <a:blip r:embed="rId2" cstate="print"/>
            <a:stretch>
              <a:fillRect/>
            </a:stretch>
          </p:blipFill>
          <p:spPr>
            <a:xfrm>
              <a:off x="0" y="0"/>
              <a:ext cx="767638" cy="8229599"/>
            </a:xfrm>
            <a:prstGeom prst="rect">
              <a:avLst/>
            </a:prstGeom>
          </p:spPr>
        </p:pic>
        <p:sp>
          <p:nvSpPr>
            <p:cNvPr id="56"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sz="1500"/>
            </a:p>
          </p:txBody>
        </p:sp>
        <p:pic>
          <p:nvPicPr>
            <p:cNvPr id="57" name="object 6"/>
            <p:cNvPicPr/>
            <p:nvPr/>
          </p:nvPicPr>
          <p:blipFill>
            <a:blip r:embed="rId3" cstate="print"/>
            <a:stretch>
              <a:fillRect/>
            </a:stretch>
          </p:blipFill>
          <p:spPr>
            <a:xfrm>
              <a:off x="315911" y="5567098"/>
              <a:ext cx="135813" cy="90106"/>
            </a:xfrm>
            <a:prstGeom prst="rect">
              <a:avLst/>
            </a:prstGeom>
          </p:spPr>
        </p:pic>
        <p:pic>
          <p:nvPicPr>
            <p:cNvPr id="58" name="object 7"/>
            <p:cNvPicPr/>
            <p:nvPr/>
          </p:nvPicPr>
          <p:blipFill>
            <a:blip r:embed="rId4" cstate="print"/>
            <a:stretch>
              <a:fillRect/>
            </a:stretch>
          </p:blipFill>
          <p:spPr>
            <a:xfrm>
              <a:off x="315915" y="5179177"/>
              <a:ext cx="135813" cy="351579"/>
            </a:xfrm>
            <a:prstGeom prst="rect">
              <a:avLst/>
            </a:prstGeom>
          </p:spPr>
        </p:pic>
        <p:pic>
          <p:nvPicPr>
            <p:cNvPr id="59" name="object 8"/>
            <p:cNvPicPr/>
            <p:nvPr/>
          </p:nvPicPr>
          <p:blipFill>
            <a:blip r:embed="rId5" cstate="print"/>
            <a:stretch>
              <a:fillRect/>
            </a:stretch>
          </p:blipFill>
          <p:spPr>
            <a:xfrm>
              <a:off x="318197" y="5066068"/>
              <a:ext cx="131254" cy="79247"/>
            </a:xfrm>
            <a:prstGeom prst="rect">
              <a:avLst/>
            </a:prstGeom>
          </p:spPr>
        </p:pic>
        <p:sp>
          <p:nvSpPr>
            <p:cNvPr id="60"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sz="1500"/>
            </a:p>
          </p:txBody>
        </p:sp>
        <p:pic>
          <p:nvPicPr>
            <p:cNvPr id="61" name="object 10"/>
            <p:cNvPicPr/>
            <p:nvPr/>
          </p:nvPicPr>
          <p:blipFill>
            <a:blip r:embed="rId6" cstate="print"/>
            <a:stretch>
              <a:fillRect/>
            </a:stretch>
          </p:blipFill>
          <p:spPr>
            <a:xfrm>
              <a:off x="315915" y="4739087"/>
              <a:ext cx="135813" cy="132956"/>
            </a:xfrm>
            <a:prstGeom prst="rect">
              <a:avLst/>
            </a:prstGeom>
          </p:spPr>
        </p:pic>
        <p:pic>
          <p:nvPicPr>
            <p:cNvPr id="62" name="object 11"/>
            <p:cNvPicPr/>
            <p:nvPr/>
          </p:nvPicPr>
          <p:blipFill>
            <a:blip r:embed="rId7" cstate="print"/>
            <a:stretch>
              <a:fillRect/>
            </a:stretch>
          </p:blipFill>
          <p:spPr>
            <a:xfrm>
              <a:off x="318192" y="4612463"/>
              <a:ext cx="131254" cy="89535"/>
            </a:xfrm>
            <a:prstGeom prst="rect">
              <a:avLst/>
            </a:prstGeom>
          </p:spPr>
        </p:pic>
        <p:pic>
          <p:nvPicPr>
            <p:cNvPr id="63" name="object 12"/>
            <p:cNvPicPr/>
            <p:nvPr/>
          </p:nvPicPr>
          <p:blipFill>
            <a:blip r:embed="rId8" cstate="print"/>
            <a:stretch>
              <a:fillRect/>
            </a:stretch>
          </p:blipFill>
          <p:spPr>
            <a:xfrm>
              <a:off x="318197" y="4319961"/>
              <a:ext cx="131254" cy="79248"/>
            </a:xfrm>
            <a:prstGeom prst="rect">
              <a:avLst/>
            </a:prstGeom>
          </p:spPr>
        </p:pic>
        <p:pic>
          <p:nvPicPr>
            <p:cNvPr id="64" name="object 13"/>
            <p:cNvPicPr/>
            <p:nvPr/>
          </p:nvPicPr>
          <p:blipFill>
            <a:blip r:embed="rId3" cstate="print"/>
            <a:stretch>
              <a:fillRect/>
            </a:stretch>
          </p:blipFill>
          <p:spPr>
            <a:xfrm>
              <a:off x="315911" y="4435552"/>
              <a:ext cx="135813" cy="90106"/>
            </a:xfrm>
            <a:prstGeom prst="rect">
              <a:avLst/>
            </a:prstGeom>
          </p:spPr>
        </p:pic>
        <p:pic>
          <p:nvPicPr>
            <p:cNvPr id="65" name="object 14"/>
            <p:cNvPicPr/>
            <p:nvPr/>
          </p:nvPicPr>
          <p:blipFill>
            <a:blip r:embed="rId9" cstate="print"/>
            <a:stretch>
              <a:fillRect/>
            </a:stretch>
          </p:blipFill>
          <p:spPr>
            <a:xfrm>
              <a:off x="315915" y="4062115"/>
              <a:ext cx="135813" cy="232741"/>
            </a:xfrm>
            <a:prstGeom prst="rect">
              <a:avLst/>
            </a:prstGeom>
          </p:spPr>
        </p:pic>
        <p:sp>
          <p:nvSpPr>
            <p:cNvPr id="66"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sz="1500"/>
            </a:p>
          </p:txBody>
        </p:sp>
        <p:pic>
          <p:nvPicPr>
            <p:cNvPr id="67" name="object 16"/>
            <p:cNvPicPr/>
            <p:nvPr/>
          </p:nvPicPr>
          <p:blipFill>
            <a:blip r:embed="rId6" cstate="print"/>
            <a:stretch>
              <a:fillRect/>
            </a:stretch>
          </p:blipFill>
          <p:spPr>
            <a:xfrm>
              <a:off x="315915" y="3843489"/>
              <a:ext cx="135813" cy="132956"/>
            </a:xfrm>
            <a:prstGeom prst="rect">
              <a:avLst/>
            </a:prstGeom>
          </p:spPr>
        </p:pic>
        <p:pic>
          <p:nvPicPr>
            <p:cNvPr id="68" name="object 17"/>
            <p:cNvPicPr/>
            <p:nvPr/>
          </p:nvPicPr>
          <p:blipFill>
            <a:blip r:embed="rId10" cstate="print"/>
            <a:stretch>
              <a:fillRect/>
            </a:stretch>
          </p:blipFill>
          <p:spPr>
            <a:xfrm>
              <a:off x="318194" y="3711721"/>
              <a:ext cx="131254" cy="94678"/>
            </a:xfrm>
            <a:prstGeom prst="rect">
              <a:avLst/>
            </a:prstGeom>
          </p:spPr>
        </p:pic>
        <p:sp>
          <p:nvSpPr>
            <p:cNvPr id="69"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sz="1500"/>
            </a:p>
          </p:txBody>
        </p:sp>
        <p:pic>
          <p:nvPicPr>
            <p:cNvPr id="70" name="object 19"/>
            <p:cNvPicPr/>
            <p:nvPr/>
          </p:nvPicPr>
          <p:blipFill>
            <a:blip r:embed="rId8" cstate="print"/>
            <a:stretch>
              <a:fillRect/>
            </a:stretch>
          </p:blipFill>
          <p:spPr>
            <a:xfrm>
              <a:off x="318197" y="3140424"/>
              <a:ext cx="131254" cy="79248"/>
            </a:xfrm>
            <a:prstGeom prst="rect">
              <a:avLst/>
            </a:prstGeom>
          </p:spPr>
        </p:pic>
        <p:sp>
          <p:nvSpPr>
            <p:cNvPr id="71"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sz="1500"/>
            </a:p>
          </p:txBody>
        </p:sp>
        <p:pic>
          <p:nvPicPr>
            <p:cNvPr id="72" name="object 21"/>
            <p:cNvPicPr/>
            <p:nvPr/>
          </p:nvPicPr>
          <p:blipFill>
            <a:blip r:embed="rId8" cstate="print"/>
            <a:stretch>
              <a:fillRect/>
            </a:stretch>
          </p:blipFill>
          <p:spPr>
            <a:xfrm>
              <a:off x="318197" y="2821069"/>
              <a:ext cx="131254" cy="79248"/>
            </a:xfrm>
            <a:prstGeom prst="rect">
              <a:avLst/>
            </a:prstGeom>
          </p:spPr>
        </p:pic>
        <p:pic>
          <p:nvPicPr>
            <p:cNvPr id="73" name="object 22"/>
            <p:cNvPicPr/>
            <p:nvPr/>
          </p:nvPicPr>
          <p:blipFill>
            <a:blip r:embed="rId11" cstate="print"/>
            <a:stretch>
              <a:fillRect/>
            </a:stretch>
          </p:blipFill>
          <p:spPr>
            <a:xfrm>
              <a:off x="318192" y="2694056"/>
              <a:ext cx="131254" cy="89535"/>
            </a:xfrm>
            <a:prstGeom prst="rect">
              <a:avLst/>
            </a:prstGeom>
          </p:spPr>
        </p:pic>
        <p:pic>
          <p:nvPicPr>
            <p:cNvPr id="74" name="object 23"/>
            <p:cNvPicPr/>
            <p:nvPr/>
          </p:nvPicPr>
          <p:blipFill>
            <a:blip r:embed="rId8" cstate="print"/>
            <a:stretch>
              <a:fillRect/>
            </a:stretch>
          </p:blipFill>
          <p:spPr>
            <a:xfrm>
              <a:off x="318197" y="2577128"/>
              <a:ext cx="131254" cy="79248"/>
            </a:xfrm>
            <a:prstGeom prst="rect">
              <a:avLst/>
            </a:prstGeom>
          </p:spPr>
        </p:pic>
      </p:grpSp>
      <p:sp>
        <p:nvSpPr>
          <p:cNvPr id="75" name="Rounded Rectangle 74"/>
          <p:cNvSpPr/>
          <p:nvPr userDrawn="1"/>
        </p:nvSpPr>
        <p:spPr>
          <a:xfrm>
            <a:off x="12191" y="-12778"/>
            <a:ext cx="767296"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76" name="Picture 2" descr="Z:\Mediamark\4154 MM PPT Presentation\Exports ST2\Elements\Asset 10.png"/>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77" name="Text Placeholder 29"/>
          <p:cNvSpPr>
            <a:spLocks noGrp="1"/>
          </p:cNvSpPr>
          <p:nvPr>
            <p:ph type="body" sz="quarter" idx="19" hasCustomPrompt="1"/>
          </p:nvPr>
        </p:nvSpPr>
        <p:spPr>
          <a:xfrm>
            <a:off x="131665" y="1638300"/>
            <a:ext cx="517525" cy="4953000"/>
          </a:xfrm>
        </p:spPr>
        <p:txBody>
          <a:bodyPr vert="vert270" anchor="ctr" anchorCtr="1">
            <a:noAutofit/>
          </a:bodyPr>
          <a:lstStyle>
            <a:lvl1pPr marL="0" indent="0">
              <a:buNone/>
              <a:defRPr sz="1800">
                <a:solidFill>
                  <a:schemeClr val="bg1"/>
                </a:solidFill>
              </a:defRPr>
            </a:lvl1pPr>
            <a:lvl2pPr marL="457182" indent="0">
              <a:buNone/>
              <a:defRPr/>
            </a:lvl2pPr>
            <a:lvl3pPr marL="914364" indent="0">
              <a:buNone/>
              <a:defRPr/>
            </a:lvl3pPr>
            <a:lvl4pPr marL="1371545" indent="0">
              <a:buNone/>
              <a:defRPr/>
            </a:lvl4pPr>
            <a:lvl5pPr marL="1828727" indent="0">
              <a:buNone/>
              <a:defRPr/>
            </a:lvl5pPr>
          </a:lstStyle>
          <a:p>
            <a:pPr lvl="0"/>
            <a:r>
              <a:rPr lang="en-US"/>
              <a:t>SPACE FOR SECTION TITLE HERE</a:t>
            </a:r>
            <a:endParaRPr lang="en-ZA"/>
          </a:p>
        </p:txBody>
      </p:sp>
      <p:sp>
        <p:nvSpPr>
          <p:cNvPr id="79" name="Text Placeholder 76"/>
          <p:cNvSpPr>
            <a:spLocks noGrp="1"/>
          </p:cNvSpPr>
          <p:nvPr>
            <p:ph type="body" sz="quarter" idx="20" hasCustomPrompt="1"/>
          </p:nvPr>
        </p:nvSpPr>
        <p:spPr>
          <a:xfrm>
            <a:off x="1638300" y="1600200"/>
            <a:ext cx="3581400" cy="1242682"/>
          </a:xfrm>
        </p:spPr>
        <p:txBody>
          <a:bodyPr>
            <a:noAutofit/>
          </a:bodyPr>
          <a:lstStyle>
            <a:lvl1pPr marL="0" indent="0" algn="l">
              <a:buNone/>
              <a:defRPr lang="en-ZA" sz="3600" b="1" dirty="0">
                <a:solidFill>
                  <a:schemeClr val="bg1"/>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Place for Section Title</a:t>
            </a:r>
            <a:endParaRPr lang="en-ZA"/>
          </a:p>
        </p:txBody>
      </p:sp>
      <p:sp>
        <p:nvSpPr>
          <p:cNvPr id="80" name="Text Placeholder 76"/>
          <p:cNvSpPr>
            <a:spLocks noGrp="1"/>
          </p:cNvSpPr>
          <p:nvPr>
            <p:ph type="body" sz="quarter" idx="21" hasCustomPrompt="1"/>
          </p:nvPr>
        </p:nvSpPr>
        <p:spPr>
          <a:xfrm>
            <a:off x="1638300" y="3067930"/>
            <a:ext cx="4343400" cy="3561470"/>
          </a:xfrm>
        </p:spPr>
        <p:txBody>
          <a:bodyPr>
            <a:noAutofit/>
          </a:bodyPr>
          <a:lstStyle>
            <a:lvl1pPr marL="0" indent="0" algn="l">
              <a:buNone/>
              <a:defRPr lang="en-US" dirty="0" smtClean="0">
                <a:solidFill>
                  <a:schemeClr val="bg1"/>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r>
              <a:rPr lang="en-US" err="1"/>
              <a:t>sed</a:t>
            </a:r>
            <a:r>
              <a:rPr lang="en-US"/>
              <a:t>  </a:t>
            </a:r>
            <a:r>
              <a:rPr lang="en-US" err="1"/>
              <a:t>diam</a:t>
            </a:r>
            <a:r>
              <a:rPr lang="en-US"/>
              <a:t>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a:t>
            </a:r>
            <a:r>
              <a:rPr lang="en-US" err="1"/>
              <a:t>dolore</a:t>
            </a:r>
            <a:r>
              <a:rPr lang="en-US"/>
              <a:t> magna </a:t>
            </a:r>
            <a:r>
              <a:rPr lang="en-US" err="1"/>
              <a:t>aliquam</a:t>
            </a:r>
            <a:r>
              <a:rPr lang="en-US"/>
              <a:t> </a:t>
            </a:r>
            <a:r>
              <a:rPr lang="en-US" err="1"/>
              <a:t>erat</a:t>
            </a:r>
            <a:r>
              <a:rPr lang="en-US"/>
              <a:t> </a:t>
            </a:r>
            <a:r>
              <a:rPr lang="en-US" err="1"/>
              <a:t>volut</a:t>
            </a:r>
            <a:r>
              <a:rPr lang="en-US"/>
              <a:t>-  pat. </a:t>
            </a:r>
            <a:r>
              <a:rPr lang="en-US" err="1"/>
              <a:t>Ut</a:t>
            </a:r>
            <a:r>
              <a:rPr lang="en-US"/>
              <a:t> Lorem ipsum dolor sit </a:t>
            </a:r>
            <a:r>
              <a:rPr lang="en-US" err="1"/>
              <a:t>amet</a:t>
            </a:r>
            <a:r>
              <a:rPr lang="en-US"/>
              <a:t>, con-  </a:t>
            </a:r>
            <a:r>
              <a:rPr lang="en-US" err="1"/>
              <a:t>sectetuer</a:t>
            </a:r>
            <a:r>
              <a:rPr lang="en-US"/>
              <a:t> </a:t>
            </a:r>
            <a:r>
              <a:rPr lang="en-US" err="1"/>
              <a:t>adipiscing</a:t>
            </a:r>
            <a:r>
              <a:rPr lang="en-US"/>
              <a:t> </a:t>
            </a:r>
            <a:r>
              <a:rPr lang="en-US" err="1"/>
              <a:t>elit</a:t>
            </a:r>
            <a:r>
              <a:rPr lang="en-US"/>
              <a:t>, </a:t>
            </a:r>
            <a:r>
              <a:rPr lang="en-US" err="1"/>
              <a:t>sed</a:t>
            </a:r>
            <a:r>
              <a:rPr lang="en-US"/>
              <a:t> </a:t>
            </a:r>
            <a:r>
              <a:rPr lang="en-US" err="1"/>
              <a:t>diam</a:t>
            </a:r>
            <a:r>
              <a:rPr lang="en-US"/>
              <a:t>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a:t>
            </a:r>
            <a:r>
              <a:rPr lang="en-US" err="1"/>
              <a:t>dolore</a:t>
            </a:r>
            <a:r>
              <a:rPr lang="en-US"/>
              <a:t> magna </a:t>
            </a:r>
            <a:r>
              <a:rPr lang="en-US" err="1"/>
              <a:t>aliquam</a:t>
            </a:r>
            <a:r>
              <a:rPr lang="en-US"/>
              <a:t> </a:t>
            </a:r>
            <a:r>
              <a:rPr lang="en-US" err="1"/>
              <a:t>erat</a:t>
            </a:r>
            <a:r>
              <a:rPr lang="en-US"/>
              <a:t> </a:t>
            </a:r>
            <a:r>
              <a:rPr lang="en-US" err="1"/>
              <a:t>volut</a:t>
            </a:r>
            <a:r>
              <a:rPr lang="en-US"/>
              <a:t>-  pat. </a:t>
            </a:r>
            <a:r>
              <a:rPr lang="en-US" err="1"/>
              <a:t>Ut</a:t>
            </a:r>
            <a:r>
              <a:rPr lang="en-US"/>
              <a: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endParaRPr lang="en-US"/>
          </a:p>
        </p:txBody>
      </p:sp>
      <p:sp>
        <p:nvSpPr>
          <p:cNvPr id="81" name="Text Placeholder 76"/>
          <p:cNvSpPr>
            <a:spLocks noGrp="1"/>
          </p:cNvSpPr>
          <p:nvPr>
            <p:ph type="body" sz="quarter" idx="22" hasCustomPrompt="1"/>
          </p:nvPr>
        </p:nvSpPr>
        <p:spPr>
          <a:xfrm>
            <a:off x="8305800" y="1792847"/>
            <a:ext cx="3657600" cy="485140"/>
          </a:xfrm>
        </p:spPr>
        <p:txBody>
          <a:bodyPr>
            <a:noAutofit/>
          </a:bodyPr>
          <a:lstStyle>
            <a:lvl1pPr marL="0" indent="0" algn="l">
              <a:buNone/>
              <a:defRPr sz="2400" b="1">
                <a:solidFill>
                  <a:srgbClr val="EE255E"/>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Title One</a:t>
            </a:r>
            <a:endParaRPr lang="en-ZA"/>
          </a:p>
        </p:txBody>
      </p:sp>
      <p:sp>
        <p:nvSpPr>
          <p:cNvPr id="82" name="Text Placeholder 76"/>
          <p:cNvSpPr>
            <a:spLocks noGrp="1"/>
          </p:cNvSpPr>
          <p:nvPr>
            <p:ph type="body" sz="quarter" idx="23" hasCustomPrompt="1"/>
          </p:nvPr>
        </p:nvSpPr>
        <p:spPr>
          <a:xfrm>
            <a:off x="8305800" y="2289734"/>
            <a:ext cx="5791200" cy="610584"/>
          </a:xfrm>
        </p:spPr>
        <p:txBody>
          <a:bodyPr>
            <a:noAutofit/>
          </a:bodyPr>
          <a:lstStyle>
            <a:lvl1pPr marL="0" indent="0" algn="l">
              <a:buNone/>
              <a:defRPr sz="1800" b="0">
                <a:solidFill>
                  <a:schemeClr val="tx1">
                    <a:lumMod val="95000"/>
                    <a:lumOff val="5000"/>
                  </a:schemeClr>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Lorem ipsum dolor sit </a:t>
            </a:r>
            <a:r>
              <a:rPr lang="en-US" err="1"/>
              <a:t>amet</a:t>
            </a:r>
            <a:r>
              <a:rPr lang="en-US"/>
              <a:t>, </a:t>
            </a:r>
            <a:r>
              <a:rPr lang="en-US" err="1"/>
              <a:t>consectetuer</a:t>
            </a:r>
            <a:r>
              <a:rPr lang="en-US"/>
              <a:t> </a:t>
            </a:r>
            <a:r>
              <a:rPr lang="en-US" err="1"/>
              <a:t>adipi</a:t>
            </a:r>
            <a:r>
              <a:rPr lang="en-US"/>
              <a:t>-  </a:t>
            </a:r>
            <a:r>
              <a:rPr lang="en-US" err="1"/>
              <a:t>scing</a:t>
            </a:r>
            <a:r>
              <a:rPr lang="en-US"/>
              <a:t> </a:t>
            </a:r>
            <a:r>
              <a:rPr lang="en-US" err="1"/>
              <a:t>elit</a:t>
            </a:r>
            <a:r>
              <a:rPr lang="en-US"/>
              <a:t>, </a:t>
            </a:r>
            <a:r>
              <a:rPr lang="en-US" err="1"/>
              <a:t>sed</a:t>
            </a:r>
            <a:r>
              <a:rPr lang="en-US"/>
              <a:t> </a:t>
            </a:r>
            <a:r>
              <a:rPr lang="en-US" err="1"/>
              <a:t>diam</a:t>
            </a:r>
            <a:r>
              <a:rPr lang="en-US"/>
              <a:t> </a:t>
            </a:r>
            <a:r>
              <a:rPr lang="en-US" err="1"/>
              <a:t>nonummy</a:t>
            </a:r>
            <a:r>
              <a:rPr lang="en-US"/>
              <a:t> </a:t>
            </a:r>
            <a:r>
              <a:rPr lang="en-US" err="1"/>
              <a:t>nibh</a:t>
            </a:r>
            <a:r>
              <a:rPr lang="en-US"/>
              <a:t> </a:t>
            </a:r>
            <a:r>
              <a:rPr lang="en-US" err="1"/>
              <a:t>euismod</a:t>
            </a:r>
            <a:r>
              <a:rPr lang="en-US"/>
              <a:t>.</a:t>
            </a:r>
          </a:p>
        </p:txBody>
      </p:sp>
      <p:sp>
        <p:nvSpPr>
          <p:cNvPr id="83" name="Text Placeholder 76"/>
          <p:cNvSpPr>
            <a:spLocks noGrp="1"/>
          </p:cNvSpPr>
          <p:nvPr>
            <p:ph type="body" sz="quarter" idx="24" hasCustomPrompt="1"/>
          </p:nvPr>
        </p:nvSpPr>
        <p:spPr>
          <a:xfrm>
            <a:off x="8305800" y="3565228"/>
            <a:ext cx="3657600" cy="485140"/>
          </a:xfrm>
        </p:spPr>
        <p:txBody>
          <a:bodyPr>
            <a:noAutofit/>
          </a:bodyPr>
          <a:lstStyle>
            <a:lvl1pPr marL="0" indent="0" algn="l">
              <a:buNone/>
              <a:defRPr sz="2400" b="1">
                <a:solidFill>
                  <a:srgbClr val="EE255E"/>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Title Two</a:t>
            </a:r>
            <a:endParaRPr lang="en-ZA"/>
          </a:p>
        </p:txBody>
      </p:sp>
      <p:sp>
        <p:nvSpPr>
          <p:cNvPr id="84" name="Text Placeholder 76"/>
          <p:cNvSpPr>
            <a:spLocks noGrp="1"/>
          </p:cNvSpPr>
          <p:nvPr>
            <p:ph type="body" sz="quarter" idx="25" hasCustomPrompt="1"/>
          </p:nvPr>
        </p:nvSpPr>
        <p:spPr>
          <a:xfrm>
            <a:off x="8305800" y="4062115"/>
            <a:ext cx="5791200" cy="610584"/>
          </a:xfrm>
        </p:spPr>
        <p:txBody>
          <a:bodyPr>
            <a:noAutofit/>
          </a:bodyPr>
          <a:lstStyle>
            <a:lvl1pPr marL="0" indent="0" algn="l">
              <a:buNone/>
              <a:defRPr sz="1800" b="0">
                <a:solidFill>
                  <a:schemeClr val="tx1">
                    <a:lumMod val="95000"/>
                    <a:lumOff val="5000"/>
                  </a:schemeClr>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Lorem ipsum dolor sit </a:t>
            </a:r>
            <a:r>
              <a:rPr lang="en-US" err="1"/>
              <a:t>amet</a:t>
            </a:r>
            <a:r>
              <a:rPr lang="en-US"/>
              <a:t>, </a:t>
            </a:r>
            <a:r>
              <a:rPr lang="en-US" err="1"/>
              <a:t>consectetuer</a:t>
            </a:r>
            <a:r>
              <a:rPr lang="en-US"/>
              <a:t> </a:t>
            </a:r>
            <a:r>
              <a:rPr lang="en-US" err="1"/>
              <a:t>adipi</a:t>
            </a:r>
            <a:r>
              <a:rPr lang="en-US"/>
              <a:t>-  </a:t>
            </a:r>
            <a:r>
              <a:rPr lang="en-US" err="1"/>
              <a:t>scing</a:t>
            </a:r>
            <a:r>
              <a:rPr lang="en-US"/>
              <a:t> </a:t>
            </a:r>
            <a:r>
              <a:rPr lang="en-US" err="1"/>
              <a:t>elit</a:t>
            </a:r>
            <a:r>
              <a:rPr lang="en-US"/>
              <a:t>, </a:t>
            </a:r>
            <a:r>
              <a:rPr lang="en-US" err="1"/>
              <a:t>sed</a:t>
            </a:r>
            <a:r>
              <a:rPr lang="en-US"/>
              <a:t> </a:t>
            </a:r>
            <a:r>
              <a:rPr lang="en-US" err="1"/>
              <a:t>diam</a:t>
            </a:r>
            <a:r>
              <a:rPr lang="en-US"/>
              <a:t> </a:t>
            </a:r>
            <a:r>
              <a:rPr lang="en-US" err="1"/>
              <a:t>nonummy</a:t>
            </a:r>
            <a:r>
              <a:rPr lang="en-US"/>
              <a:t> </a:t>
            </a:r>
            <a:r>
              <a:rPr lang="en-US" err="1"/>
              <a:t>nibh</a:t>
            </a:r>
            <a:r>
              <a:rPr lang="en-US"/>
              <a:t> </a:t>
            </a:r>
            <a:r>
              <a:rPr lang="en-US" err="1"/>
              <a:t>euismod</a:t>
            </a:r>
            <a:r>
              <a:rPr lang="en-US"/>
              <a:t>.</a:t>
            </a:r>
          </a:p>
        </p:txBody>
      </p:sp>
      <p:sp>
        <p:nvSpPr>
          <p:cNvPr id="85" name="Text Placeholder 76"/>
          <p:cNvSpPr>
            <a:spLocks noGrp="1"/>
          </p:cNvSpPr>
          <p:nvPr>
            <p:ph type="body" sz="quarter" idx="26" hasCustomPrompt="1"/>
          </p:nvPr>
        </p:nvSpPr>
        <p:spPr>
          <a:xfrm>
            <a:off x="8305800" y="5217129"/>
            <a:ext cx="3657600" cy="485140"/>
          </a:xfrm>
        </p:spPr>
        <p:txBody>
          <a:bodyPr>
            <a:noAutofit/>
          </a:bodyPr>
          <a:lstStyle>
            <a:lvl1pPr marL="0" indent="0" algn="l">
              <a:buNone/>
              <a:defRPr sz="2400" b="1">
                <a:solidFill>
                  <a:srgbClr val="EE255E"/>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Title Three</a:t>
            </a:r>
            <a:endParaRPr lang="en-ZA"/>
          </a:p>
        </p:txBody>
      </p:sp>
      <p:sp>
        <p:nvSpPr>
          <p:cNvPr id="86" name="Text Placeholder 76"/>
          <p:cNvSpPr>
            <a:spLocks noGrp="1"/>
          </p:cNvSpPr>
          <p:nvPr>
            <p:ph type="body" sz="quarter" idx="27" hasCustomPrompt="1"/>
          </p:nvPr>
        </p:nvSpPr>
        <p:spPr>
          <a:xfrm>
            <a:off x="8305800" y="5714016"/>
            <a:ext cx="5791200" cy="610584"/>
          </a:xfrm>
        </p:spPr>
        <p:txBody>
          <a:bodyPr>
            <a:noAutofit/>
          </a:bodyPr>
          <a:lstStyle>
            <a:lvl1pPr marL="0" indent="0" algn="l">
              <a:buNone/>
              <a:defRPr sz="1800" b="0">
                <a:solidFill>
                  <a:schemeClr val="tx1">
                    <a:lumMod val="95000"/>
                    <a:lumOff val="5000"/>
                  </a:schemeClr>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Lorem ipsum dolor sit </a:t>
            </a:r>
            <a:r>
              <a:rPr lang="en-US" err="1"/>
              <a:t>amet</a:t>
            </a:r>
            <a:r>
              <a:rPr lang="en-US"/>
              <a:t>, </a:t>
            </a:r>
            <a:r>
              <a:rPr lang="en-US" err="1"/>
              <a:t>consectetuer</a:t>
            </a:r>
            <a:r>
              <a:rPr lang="en-US"/>
              <a:t> </a:t>
            </a:r>
            <a:r>
              <a:rPr lang="en-US" err="1"/>
              <a:t>adipi</a:t>
            </a:r>
            <a:r>
              <a:rPr lang="en-US"/>
              <a:t>-  </a:t>
            </a:r>
            <a:r>
              <a:rPr lang="en-US" err="1"/>
              <a:t>scing</a:t>
            </a:r>
            <a:r>
              <a:rPr lang="en-US"/>
              <a:t> </a:t>
            </a:r>
            <a:r>
              <a:rPr lang="en-US" err="1"/>
              <a:t>elit</a:t>
            </a:r>
            <a:r>
              <a:rPr lang="en-US"/>
              <a:t>, </a:t>
            </a:r>
            <a:r>
              <a:rPr lang="en-US" err="1"/>
              <a:t>sed</a:t>
            </a:r>
            <a:r>
              <a:rPr lang="en-US"/>
              <a:t> </a:t>
            </a:r>
            <a:r>
              <a:rPr lang="en-US" err="1"/>
              <a:t>diam</a:t>
            </a:r>
            <a:r>
              <a:rPr lang="en-US"/>
              <a:t> </a:t>
            </a:r>
            <a:r>
              <a:rPr lang="en-US" err="1"/>
              <a:t>nonummy</a:t>
            </a:r>
            <a:r>
              <a:rPr lang="en-US"/>
              <a:t> </a:t>
            </a:r>
            <a:r>
              <a:rPr lang="en-US" err="1"/>
              <a:t>nibh</a:t>
            </a:r>
            <a:r>
              <a:rPr lang="en-US"/>
              <a:t> </a:t>
            </a:r>
            <a:r>
              <a:rPr lang="en-US" err="1"/>
              <a:t>euismod</a:t>
            </a:r>
            <a:r>
              <a:rPr lang="en-US"/>
              <a:t>.</a:t>
            </a:r>
          </a:p>
        </p:txBody>
      </p:sp>
    </p:spTree>
    <p:extLst>
      <p:ext uri="{BB962C8B-B14F-4D97-AF65-F5344CB8AC3E}">
        <p14:creationId xmlns:p14="http://schemas.microsoft.com/office/powerpoint/2010/main" val="12396035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Copy Slide 04">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63074541-BBA4-490B-840D-9A1F4C3CCF21}" type="slidenum">
              <a:rPr lang="en-ZA" smtClean="0"/>
              <a:pPr/>
              <a:t>‹#›</a:t>
            </a:fld>
            <a:endParaRPr lang="en-ZA"/>
          </a:p>
        </p:txBody>
      </p:sp>
      <p:pic>
        <p:nvPicPr>
          <p:cNvPr id="6" name="Picture 2" descr="Z:\Mediamark\4154 MM PPT Presentation\Exports ST2\Elements\Asset 2.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65233" r="25490"/>
          <a:stretch/>
        </p:blipFill>
        <p:spPr bwMode="auto">
          <a:xfrm>
            <a:off x="9753601" y="0"/>
            <a:ext cx="4876800" cy="2275558"/>
          </a:xfrm>
          <a:prstGeom prst="rect">
            <a:avLst/>
          </a:prstGeom>
          <a:noFill/>
          <a:extLst>
            <a:ext uri="{909E8E84-426E-40DD-AFC4-6F175D3DCCD1}">
              <a14:hiddenFill xmlns:a14="http://schemas.microsoft.com/office/drawing/2010/main">
                <a:solidFill>
                  <a:srgbClr val="FFFFFF"/>
                </a:solidFill>
              </a14:hiddenFill>
            </a:ext>
          </a:extLst>
        </p:spPr>
      </p:pic>
      <p:sp>
        <p:nvSpPr>
          <p:cNvPr id="7" name="Rounded Rectangle 6"/>
          <p:cNvSpPr/>
          <p:nvPr userDrawn="1"/>
        </p:nvSpPr>
        <p:spPr>
          <a:xfrm rot="5400000">
            <a:off x="2271480" y="1225096"/>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grpSp>
        <p:nvGrpSpPr>
          <p:cNvPr id="36" name="object 3"/>
          <p:cNvGrpSpPr/>
          <p:nvPr userDrawn="1"/>
        </p:nvGrpSpPr>
        <p:grpSpPr>
          <a:xfrm>
            <a:off x="0" y="0"/>
            <a:ext cx="767716" cy="8229600"/>
            <a:chOff x="0" y="0"/>
            <a:chExt cx="767715" cy="8229600"/>
          </a:xfrm>
        </p:grpSpPr>
        <p:pic>
          <p:nvPicPr>
            <p:cNvPr id="37" name="object 4"/>
            <p:cNvPicPr/>
            <p:nvPr/>
          </p:nvPicPr>
          <p:blipFill>
            <a:blip r:embed="rId3" cstate="print"/>
            <a:stretch>
              <a:fillRect/>
            </a:stretch>
          </p:blipFill>
          <p:spPr>
            <a:xfrm>
              <a:off x="0" y="0"/>
              <a:ext cx="767638" cy="8229599"/>
            </a:xfrm>
            <a:prstGeom prst="rect">
              <a:avLst/>
            </a:prstGeom>
          </p:spPr>
        </p:pic>
        <p:sp>
          <p:nvSpPr>
            <p:cNvPr id="38"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sz="1500"/>
            </a:p>
          </p:txBody>
        </p:sp>
        <p:pic>
          <p:nvPicPr>
            <p:cNvPr id="39" name="object 6"/>
            <p:cNvPicPr/>
            <p:nvPr/>
          </p:nvPicPr>
          <p:blipFill>
            <a:blip r:embed="rId4" cstate="print"/>
            <a:stretch>
              <a:fillRect/>
            </a:stretch>
          </p:blipFill>
          <p:spPr>
            <a:xfrm>
              <a:off x="315911" y="5567098"/>
              <a:ext cx="135813" cy="90106"/>
            </a:xfrm>
            <a:prstGeom prst="rect">
              <a:avLst/>
            </a:prstGeom>
          </p:spPr>
        </p:pic>
        <p:pic>
          <p:nvPicPr>
            <p:cNvPr id="40" name="object 7"/>
            <p:cNvPicPr/>
            <p:nvPr/>
          </p:nvPicPr>
          <p:blipFill>
            <a:blip r:embed="rId5" cstate="print"/>
            <a:stretch>
              <a:fillRect/>
            </a:stretch>
          </p:blipFill>
          <p:spPr>
            <a:xfrm>
              <a:off x="315915" y="5179177"/>
              <a:ext cx="135813" cy="351579"/>
            </a:xfrm>
            <a:prstGeom prst="rect">
              <a:avLst/>
            </a:prstGeom>
          </p:spPr>
        </p:pic>
        <p:pic>
          <p:nvPicPr>
            <p:cNvPr id="41" name="object 8"/>
            <p:cNvPicPr/>
            <p:nvPr/>
          </p:nvPicPr>
          <p:blipFill>
            <a:blip r:embed="rId6" cstate="print"/>
            <a:stretch>
              <a:fillRect/>
            </a:stretch>
          </p:blipFill>
          <p:spPr>
            <a:xfrm>
              <a:off x="318197" y="5066068"/>
              <a:ext cx="131254" cy="79247"/>
            </a:xfrm>
            <a:prstGeom prst="rect">
              <a:avLst/>
            </a:prstGeom>
          </p:spPr>
        </p:pic>
        <p:sp>
          <p:nvSpPr>
            <p:cNvPr id="42"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sz="1500"/>
            </a:p>
          </p:txBody>
        </p:sp>
        <p:pic>
          <p:nvPicPr>
            <p:cNvPr id="43" name="object 10"/>
            <p:cNvPicPr/>
            <p:nvPr/>
          </p:nvPicPr>
          <p:blipFill>
            <a:blip r:embed="rId7" cstate="print"/>
            <a:stretch>
              <a:fillRect/>
            </a:stretch>
          </p:blipFill>
          <p:spPr>
            <a:xfrm>
              <a:off x="315915" y="4739087"/>
              <a:ext cx="135813" cy="132956"/>
            </a:xfrm>
            <a:prstGeom prst="rect">
              <a:avLst/>
            </a:prstGeom>
          </p:spPr>
        </p:pic>
        <p:pic>
          <p:nvPicPr>
            <p:cNvPr id="44" name="object 11"/>
            <p:cNvPicPr/>
            <p:nvPr/>
          </p:nvPicPr>
          <p:blipFill>
            <a:blip r:embed="rId8" cstate="print"/>
            <a:stretch>
              <a:fillRect/>
            </a:stretch>
          </p:blipFill>
          <p:spPr>
            <a:xfrm>
              <a:off x="318192" y="4612463"/>
              <a:ext cx="131254" cy="89535"/>
            </a:xfrm>
            <a:prstGeom prst="rect">
              <a:avLst/>
            </a:prstGeom>
          </p:spPr>
        </p:pic>
        <p:pic>
          <p:nvPicPr>
            <p:cNvPr id="45" name="object 12"/>
            <p:cNvPicPr/>
            <p:nvPr/>
          </p:nvPicPr>
          <p:blipFill>
            <a:blip r:embed="rId9" cstate="print"/>
            <a:stretch>
              <a:fillRect/>
            </a:stretch>
          </p:blipFill>
          <p:spPr>
            <a:xfrm>
              <a:off x="318197" y="4319961"/>
              <a:ext cx="131254" cy="79248"/>
            </a:xfrm>
            <a:prstGeom prst="rect">
              <a:avLst/>
            </a:prstGeom>
          </p:spPr>
        </p:pic>
        <p:pic>
          <p:nvPicPr>
            <p:cNvPr id="46" name="object 13"/>
            <p:cNvPicPr/>
            <p:nvPr/>
          </p:nvPicPr>
          <p:blipFill>
            <a:blip r:embed="rId4" cstate="print"/>
            <a:stretch>
              <a:fillRect/>
            </a:stretch>
          </p:blipFill>
          <p:spPr>
            <a:xfrm>
              <a:off x="315911" y="4435552"/>
              <a:ext cx="135813" cy="90106"/>
            </a:xfrm>
            <a:prstGeom prst="rect">
              <a:avLst/>
            </a:prstGeom>
          </p:spPr>
        </p:pic>
        <p:pic>
          <p:nvPicPr>
            <p:cNvPr id="47" name="object 14"/>
            <p:cNvPicPr/>
            <p:nvPr/>
          </p:nvPicPr>
          <p:blipFill>
            <a:blip r:embed="rId10" cstate="print"/>
            <a:stretch>
              <a:fillRect/>
            </a:stretch>
          </p:blipFill>
          <p:spPr>
            <a:xfrm>
              <a:off x="315915" y="4062115"/>
              <a:ext cx="135813" cy="232741"/>
            </a:xfrm>
            <a:prstGeom prst="rect">
              <a:avLst/>
            </a:prstGeom>
          </p:spPr>
        </p:pic>
        <p:sp>
          <p:nvSpPr>
            <p:cNvPr id="48"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sz="1500"/>
            </a:p>
          </p:txBody>
        </p:sp>
        <p:pic>
          <p:nvPicPr>
            <p:cNvPr id="49" name="object 16"/>
            <p:cNvPicPr/>
            <p:nvPr/>
          </p:nvPicPr>
          <p:blipFill>
            <a:blip r:embed="rId7" cstate="print"/>
            <a:stretch>
              <a:fillRect/>
            </a:stretch>
          </p:blipFill>
          <p:spPr>
            <a:xfrm>
              <a:off x="315915" y="3843489"/>
              <a:ext cx="135813" cy="132956"/>
            </a:xfrm>
            <a:prstGeom prst="rect">
              <a:avLst/>
            </a:prstGeom>
          </p:spPr>
        </p:pic>
        <p:pic>
          <p:nvPicPr>
            <p:cNvPr id="50" name="object 17"/>
            <p:cNvPicPr/>
            <p:nvPr/>
          </p:nvPicPr>
          <p:blipFill>
            <a:blip r:embed="rId11" cstate="print"/>
            <a:stretch>
              <a:fillRect/>
            </a:stretch>
          </p:blipFill>
          <p:spPr>
            <a:xfrm>
              <a:off x="318194" y="3711721"/>
              <a:ext cx="131254" cy="94678"/>
            </a:xfrm>
            <a:prstGeom prst="rect">
              <a:avLst/>
            </a:prstGeom>
          </p:spPr>
        </p:pic>
        <p:sp>
          <p:nvSpPr>
            <p:cNvPr id="51"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sz="1500"/>
            </a:p>
          </p:txBody>
        </p:sp>
        <p:pic>
          <p:nvPicPr>
            <p:cNvPr id="52" name="object 19"/>
            <p:cNvPicPr/>
            <p:nvPr/>
          </p:nvPicPr>
          <p:blipFill>
            <a:blip r:embed="rId9" cstate="print"/>
            <a:stretch>
              <a:fillRect/>
            </a:stretch>
          </p:blipFill>
          <p:spPr>
            <a:xfrm>
              <a:off x="318197" y="3140424"/>
              <a:ext cx="131254" cy="79248"/>
            </a:xfrm>
            <a:prstGeom prst="rect">
              <a:avLst/>
            </a:prstGeom>
          </p:spPr>
        </p:pic>
        <p:sp>
          <p:nvSpPr>
            <p:cNvPr id="53"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sz="1500"/>
            </a:p>
          </p:txBody>
        </p:sp>
        <p:pic>
          <p:nvPicPr>
            <p:cNvPr id="54" name="object 21"/>
            <p:cNvPicPr/>
            <p:nvPr/>
          </p:nvPicPr>
          <p:blipFill>
            <a:blip r:embed="rId9" cstate="print"/>
            <a:stretch>
              <a:fillRect/>
            </a:stretch>
          </p:blipFill>
          <p:spPr>
            <a:xfrm>
              <a:off x="318197" y="2821069"/>
              <a:ext cx="131254" cy="79248"/>
            </a:xfrm>
            <a:prstGeom prst="rect">
              <a:avLst/>
            </a:prstGeom>
          </p:spPr>
        </p:pic>
        <p:pic>
          <p:nvPicPr>
            <p:cNvPr id="55" name="object 22"/>
            <p:cNvPicPr/>
            <p:nvPr/>
          </p:nvPicPr>
          <p:blipFill>
            <a:blip r:embed="rId12" cstate="print"/>
            <a:stretch>
              <a:fillRect/>
            </a:stretch>
          </p:blipFill>
          <p:spPr>
            <a:xfrm>
              <a:off x="318192" y="2694056"/>
              <a:ext cx="131254" cy="89535"/>
            </a:xfrm>
            <a:prstGeom prst="rect">
              <a:avLst/>
            </a:prstGeom>
          </p:spPr>
        </p:pic>
        <p:pic>
          <p:nvPicPr>
            <p:cNvPr id="56" name="object 23"/>
            <p:cNvPicPr/>
            <p:nvPr/>
          </p:nvPicPr>
          <p:blipFill>
            <a:blip r:embed="rId9" cstate="print"/>
            <a:stretch>
              <a:fillRect/>
            </a:stretch>
          </p:blipFill>
          <p:spPr>
            <a:xfrm>
              <a:off x="318197" y="2577128"/>
              <a:ext cx="131254" cy="79248"/>
            </a:xfrm>
            <a:prstGeom prst="rect">
              <a:avLst/>
            </a:prstGeom>
          </p:spPr>
        </p:pic>
      </p:grpSp>
      <p:sp>
        <p:nvSpPr>
          <p:cNvPr id="57" name="Rounded Rectangle 56"/>
          <p:cNvSpPr/>
          <p:nvPr userDrawn="1"/>
        </p:nvSpPr>
        <p:spPr>
          <a:xfrm>
            <a:off x="12191" y="-12778"/>
            <a:ext cx="767296"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58"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59" name="Text Placeholder 29"/>
          <p:cNvSpPr>
            <a:spLocks noGrp="1"/>
          </p:cNvSpPr>
          <p:nvPr>
            <p:ph type="body" sz="quarter" idx="15" hasCustomPrompt="1"/>
          </p:nvPr>
        </p:nvSpPr>
        <p:spPr>
          <a:xfrm>
            <a:off x="131665" y="1638300"/>
            <a:ext cx="517525" cy="4953000"/>
          </a:xfrm>
        </p:spPr>
        <p:txBody>
          <a:bodyPr vert="vert270" anchor="ctr" anchorCtr="1">
            <a:noAutofit/>
          </a:bodyPr>
          <a:lstStyle>
            <a:lvl1pPr marL="0" indent="0">
              <a:buNone/>
              <a:defRPr sz="1800">
                <a:solidFill>
                  <a:schemeClr val="bg1"/>
                </a:solidFill>
              </a:defRPr>
            </a:lvl1pPr>
            <a:lvl2pPr marL="457182" indent="0">
              <a:buNone/>
              <a:defRPr/>
            </a:lvl2pPr>
            <a:lvl3pPr marL="914364" indent="0">
              <a:buNone/>
              <a:defRPr/>
            </a:lvl3pPr>
            <a:lvl4pPr marL="1371545" indent="0">
              <a:buNone/>
              <a:defRPr/>
            </a:lvl4pPr>
            <a:lvl5pPr marL="1828727" indent="0">
              <a:buNone/>
              <a:defRPr/>
            </a:lvl5pPr>
          </a:lstStyle>
          <a:p>
            <a:pPr lvl="0"/>
            <a:r>
              <a:rPr lang="en-US"/>
              <a:t>SPACE FOR SECTION TITLE HERE</a:t>
            </a:r>
            <a:endParaRPr lang="en-ZA"/>
          </a:p>
        </p:txBody>
      </p:sp>
      <p:sp>
        <p:nvSpPr>
          <p:cNvPr id="30" name="Text Placeholder 4">
            <a:extLst>
              <a:ext uri="{FF2B5EF4-FFF2-40B4-BE49-F238E27FC236}">
                <a16:creationId xmlns:a16="http://schemas.microsoft.com/office/drawing/2014/main" id="{57ED2933-0DE8-B7CA-FDE7-B1D25453D479}"/>
              </a:ext>
            </a:extLst>
          </p:cNvPr>
          <p:cNvSpPr>
            <a:spLocks noGrp="1"/>
          </p:cNvSpPr>
          <p:nvPr>
            <p:ph type="body" sz="quarter" idx="14" hasCustomPrompt="1"/>
          </p:nvPr>
        </p:nvSpPr>
        <p:spPr>
          <a:xfrm>
            <a:off x="1676400" y="602242"/>
            <a:ext cx="3076576" cy="1071074"/>
          </a:xfrm>
        </p:spPr>
        <p:txBody>
          <a:bodyPr>
            <a:noAutofit/>
          </a:bodyPr>
          <a:lstStyle>
            <a:lvl1pPr marL="0" indent="0" algn="l">
              <a:buNone/>
              <a:defRPr sz="3200" b="1" baseline="0">
                <a:latin typeface="+mj-lt"/>
              </a:defRPr>
            </a:lvl1pPr>
            <a:lvl2pPr marL="457182" indent="0" algn="r">
              <a:buNone/>
              <a:defRPr b="1"/>
            </a:lvl2pPr>
            <a:lvl3pPr marL="914364" indent="0" algn="r">
              <a:buNone/>
              <a:defRPr b="1"/>
            </a:lvl3pPr>
            <a:lvl4pPr marL="1371545" indent="0" algn="r">
              <a:buNone/>
              <a:defRPr b="1"/>
            </a:lvl4pPr>
            <a:lvl5pPr marL="1828727" indent="0" algn="r">
              <a:buNone/>
              <a:defRPr b="1"/>
            </a:lvl5pPr>
          </a:lstStyle>
          <a:p>
            <a:pPr lvl="0"/>
            <a:r>
              <a:rPr lang="en-US"/>
              <a:t>Place for Section Title</a:t>
            </a:r>
            <a:endParaRPr lang="en-ZA"/>
          </a:p>
        </p:txBody>
      </p:sp>
      <p:sp>
        <p:nvSpPr>
          <p:cNvPr id="31" name="Text Placeholder 76">
            <a:extLst>
              <a:ext uri="{FF2B5EF4-FFF2-40B4-BE49-F238E27FC236}">
                <a16:creationId xmlns:a16="http://schemas.microsoft.com/office/drawing/2014/main" id="{8E429845-EBBF-175C-96C0-249194ACD53C}"/>
              </a:ext>
            </a:extLst>
          </p:cNvPr>
          <p:cNvSpPr>
            <a:spLocks noGrp="1"/>
          </p:cNvSpPr>
          <p:nvPr>
            <p:ph type="body" sz="quarter" idx="23" hasCustomPrompt="1"/>
          </p:nvPr>
        </p:nvSpPr>
        <p:spPr>
          <a:xfrm>
            <a:off x="1676400" y="2126396"/>
            <a:ext cx="8077200" cy="610584"/>
          </a:xfrm>
        </p:spPr>
        <p:txBody>
          <a:bodyPr>
            <a:noAutofit/>
          </a:bodyPr>
          <a:lstStyle>
            <a:lvl1pPr marL="0" indent="0" algn="l">
              <a:buNone/>
              <a:defRPr sz="1800" b="0">
                <a:solidFill>
                  <a:schemeClr val="tx1">
                    <a:lumMod val="95000"/>
                    <a:lumOff val="5000"/>
                  </a:schemeClr>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Place </a:t>
            </a:r>
            <a:r>
              <a:rPr lang="en-US" err="1"/>
              <a:t>Pharagraph</a:t>
            </a:r>
            <a:r>
              <a:rPr lang="en-US"/>
              <a:t> Copy Here</a:t>
            </a:r>
          </a:p>
        </p:txBody>
      </p:sp>
    </p:spTree>
    <p:extLst>
      <p:ext uri="{BB962C8B-B14F-4D97-AF65-F5344CB8AC3E}">
        <p14:creationId xmlns:p14="http://schemas.microsoft.com/office/powerpoint/2010/main" val="97217267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Graph Slide 01">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63074541-BBA4-490B-840D-9A1F4C3CCF21}" type="slidenum">
              <a:rPr lang="en-ZA" smtClean="0"/>
              <a:pPr/>
              <a:t>‹#›</a:t>
            </a:fld>
            <a:endParaRPr lang="en-ZA"/>
          </a:p>
        </p:txBody>
      </p:sp>
      <p:pic>
        <p:nvPicPr>
          <p:cNvPr id="7" name="Picture 2" descr="Z:\Mediamark\4154 MM PPT Presentation\Exports ST2\Elements\Asset 2.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40654" b="27949"/>
          <a:stretch/>
        </p:blipFill>
        <p:spPr bwMode="auto">
          <a:xfrm>
            <a:off x="11282562" y="4164985"/>
            <a:ext cx="3347840" cy="4064616"/>
          </a:xfrm>
          <a:prstGeom prst="rect">
            <a:avLst/>
          </a:prstGeom>
          <a:noFill/>
          <a:extLst>
            <a:ext uri="{909E8E84-426E-40DD-AFC4-6F175D3DCCD1}">
              <a14:hiddenFill xmlns:a14="http://schemas.microsoft.com/office/drawing/2010/main">
                <a:solidFill>
                  <a:srgbClr val="FFFFFF"/>
                </a:solidFill>
              </a14:hiddenFill>
            </a:ext>
          </a:extLst>
        </p:spPr>
      </p:pic>
      <p:sp>
        <p:nvSpPr>
          <p:cNvPr id="35" name="Rounded Rectangle 34"/>
          <p:cNvSpPr/>
          <p:nvPr userDrawn="1"/>
        </p:nvSpPr>
        <p:spPr>
          <a:xfrm rot="5400000">
            <a:off x="2271480" y="1225096"/>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grpSp>
        <p:nvGrpSpPr>
          <p:cNvPr id="37" name="object 3"/>
          <p:cNvGrpSpPr/>
          <p:nvPr userDrawn="1"/>
        </p:nvGrpSpPr>
        <p:grpSpPr>
          <a:xfrm>
            <a:off x="0" y="0"/>
            <a:ext cx="767716" cy="8229600"/>
            <a:chOff x="0" y="0"/>
            <a:chExt cx="767715" cy="8229600"/>
          </a:xfrm>
        </p:grpSpPr>
        <p:pic>
          <p:nvPicPr>
            <p:cNvPr id="38" name="object 4"/>
            <p:cNvPicPr/>
            <p:nvPr/>
          </p:nvPicPr>
          <p:blipFill>
            <a:blip r:embed="rId3" cstate="print"/>
            <a:stretch>
              <a:fillRect/>
            </a:stretch>
          </p:blipFill>
          <p:spPr>
            <a:xfrm>
              <a:off x="0" y="0"/>
              <a:ext cx="767638" cy="8229599"/>
            </a:xfrm>
            <a:prstGeom prst="rect">
              <a:avLst/>
            </a:prstGeom>
          </p:spPr>
        </p:pic>
        <p:sp>
          <p:nvSpPr>
            <p:cNvPr id="39"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sz="1500"/>
            </a:p>
          </p:txBody>
        </p:sp>
        <p:pic>
          <p:nvPicPr>
            <p:cNvPr id="40" name="object 6"/>
            <p:cNvPicPr/>
            <p:nvPr/>
          </p:nvPicPr>
          <p:blipFill>
            <a:blip r:embed="rId4" cstate="print"/>
            <a:stretch>
              <a:fillRect/>
            </a:stretch>
          </p:blipFill>
          <p:spPr>
            <a:xfrm>
              <a:off x="315911" y="5567098"/>
              <a:ext cx="135813" cy="90106"/>
            </a:xfrm>
            <a:prstGeom prst="rect">
              <a:avLst/>
            </a:prstGeom>
          </p:spPr>
        </p:pic>
        <p:pic>
          <p:nvPicPr>
            <p:cNvPr id="41" name="object 7"/>
            <p:cNvPicPr/>
            <p:nvPr/>
          </p:nvPicPr>
          <p:blipFill>
            <a:blip r:embed="rId5" cstate="print"/>
            <a:stretch>
              <a:fillRect/>
            </a:stretch>
          </p:blipFill>
          <p:spPr>
            <a:xfrm>
              <a:off x="315915" y="5179177"/>
              <a:ext cx="135813" cy="351579"/>
            </a:xfrm>
            <a:prstGeom prst="rect">
              <a:avLst/>
            </a:prstGeom>
          </p:spPr>
        </p:pic>
        <p:pic>
          <p:nvPicPr>
            <p:cNvPr id="42" name="object 8"/>
            <p:cNvPicPr/>
            <p:nvPr/>
          </p:nvPicPr>
          <p:blipFill>
            <a:blip r:embed="rId6" cstate="print"/>
            <a:stretch>
              <a:fillRect/>
            </a:stretch>
          </p:blipFill>
          <p:spPr>
            <a:xfrm>
              <a:off x="318197" y="5066068"/>
              <a:ext cx="131254" cy="79247"/>
            </a:xfrm>
            <a:prstGeom prst="rect">
              <a:avLst/>
            </a:prstGeom>
          </p:spPr>
        </p:pic>
        <p:sp>
          <p:nvSpPr>
            <p:cNvPr id="43"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sz="1500"/>
            </a:p>
          </p:txBody>
        </p:sp>
        <p:pic>
          <p:nvPicPr>
            <p:cNvPr id="44" name="object 10"/>
            <p:cNvPicPr/>
            <p:nvPr/>
          </p:nvPicPr>
          <p:blipFill>
            <a:blip r:embed="rId7" cstate="print"/>
            <a:stretch>
              <a:fillRect/>
            </a:stretch>
          </p:blipFill>
          <p:spPr>
            <a:xfrm>
              <a:off x="315915" y="4739087"/>
              <a:ext cx="135813" cy="132956"/>
            </a:xfrm>
            <a:prstGeom prst="rect">
              <a:avLst/>
            </a:prstGeom>
          </p:spPr>
        </p:pic>
        <p:pic>
          <p:nvPicPr>
            <p:cNvPr id="45" name="object 11"/>
            <p:cNvPicPr/>
            <p:nvPr/>
          </p:nvPicPr>
          <p:blipFill>
            <a:blip r:embed="rId8" cstate="print"/>
            <a:stretch>
              <a:fillRect/>
            </a:stretch>
          </p:blipFill>
          <p:spPr>
            <a:xfrm>
              <a:off x="318192" y="4612463"/>
              <a:ext cx="131254" cy="89535"/>
            </a:xfrm>
            <a:prstGeom prst="rect">
              <a:avLst/>
            </a:prstGeom>
          </p:spPr>
        </p:pic>
        <p:pic>
          <p:nvPicPr>
            <p:cNvPr id="46" name="object 12"/>
            <p:cNvPicPr/>
            <p:nvPr/>
          </p:nvPicPr>
          <p:blipFill>
            <a:blip r:embed="rId9" cstate="print"/>
            <a:stretch>
              <a:fillRect/>
            </a:stretch>
          </p:blipFill>
          <p:spPr>
            <a:xfrm>
              <a:off x="318197" y="4319961"/>
              <a:ext cx="131254" cy="79248"/>
            </a:xfrm>
            <a:prstGeom prst="rect">
              <a:avLst/>
            </a:prstGeom>
          </p:spPr>
        </p:pic>
        <p:pic>
          <p:nvPicPr>
            <p:cNvPr id="47" name="object 13"/>
            <p:cNvPicPr/>
            <p:nvPr/>
          </p:nvPicPr>
          <p:blipFill>
            <a:blip r:embed="rId4" cstate="print"/>
            <a:stretch>
              <a:fillRect/>
            </a:stretch>
          </p:blipFill>
          <p:spPr>
            <a:xfrm>
              <a:off x="315911" y="4435552"/>
              <a:ext cx="135813" cy="90106"/>
            </a:xfrm>
            <a:prstGeom prst="rect">
              <a:avLst/>
            </a:prstGeom>
          </p:spPr>
        </p:pic>
        <p:pic>
          <p:nvPicPr>
            <p:cNvPr id="48" name="object 14"/>
            <p:cNvPicPr/>
            <p:nvPr/>
          </p:nvPicPr>
          <p:blipFill>
            <a:blip r:embed="rId10" cstate="print"/>
            <a:stretch>
              <a:fillRect/>
            </a:stretch>
          </p:blipFill>
          <p:spPr>
            <a:xfrm>
              <a:off x="315915" y="4062115"/>
              <a:ext cx="135813" cy="232741"/>
            </a:xfrm>
            <a:prstGeom prst="rect">
              <a:avLst/>
            </a:prstGeom>
          </p:spPr>
        </p:pic>
        <p:sp>
          <p:nvSpPr>
            <p:cNvPr id="49"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sz="1500"/>
            </a:p>
          </p:txBody>
        </p:sp>
        <p:pic>
          <p:nvPicPr>
            <p:cNvPr id="50" name="object 16"/>
            <p:cNvPicPr/>
            <p:nvPr/>
          </p:nvPicPr>
          <p:blipFill>
            <a:blip r:embed="rId7" cstate="print"/>
            <a:stretch>
              <a:fillRect/>
            </a:stretch>
          </p:blipFill>
          <p:spPr>
            <a:xfrm>
              <a:off x="315915" y="3843489"/>
              <a:ext cx="135813" cy="132956"/>
            </a:xfrm>
            <a:prstGeom prst="rect">
              <a:avLst/>
            </a:prstGeom>
          </p:spPr>
        </p:pic>
        <p:pic>
          <p:nvPicPr>
            <p:cNvPr id="51" name="object 17"/>
            <p:cNvPicPr/>
            <p:nvPr/>
          </p:nvPicPr>
          <p:blipFill>
            <a:blip r:embed="rId11" cstate="print"/>
            <a:stretch>
              <a:fillRect/>
            </a:stretch>
          </p:blipFill>
          <p:spPr>
            <a:xfrm>
              <a:off x="318194" y="3711721"/>
              <a:ext cx="131254" cy="94678"/>
            </a:xfrm>
            <a:prstGeom prst="rect">
              <a:avLst/>
            </a:prstGeom>
          </p:spPr>
        </p:pic>
        <p:sp>
          <p:nvSpPr>
            <p:cNvPr id="52"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sz="1500"/>
            </a:p>
          </p:txBody>
        </p:sp>
        <p:pic>
          <p:nvPicPr>
            <p:cNvPr id="53" name="object 19"/>
            <p:cNvPicPr/>
            <p:nvPr/>
          </p:nvPicPr>
          <p:blipFill>
            <a:blip r:embed="rId9" cstate="print"/>
            <a:stretch>
              <a:fillRect/>
            </a:stretch>
          </p:blipFill>
          <p:spPr>
            <a:xfrm>
              <a:off x="318197" y="3140424"/>
              <a:ext cx="131254" cy="79248"/>
            </a:xfrm>
            <a:prstGeom prst="rect">
              <a:avLst/>
            </a:prstGeom>
          </p:spPr>
        </p:pic>
        <p:sp>
          <p:nvSpPr>
            <p:cNvPr id="54"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sz="1500"/>
            </a:p>
          </p:txBody>
        </p:sp>
        <p:pic>
          <p:nvPicPr>
            <p:cNvPr id="55" name="object 21"/>
            <p:cNvPicPr/>
            <p:nvPr/>
          </p:nvPicPr>
          <p:blipFill>
            <a:blip r:embed="rId9" cstate="print"/>
            <a:stretch>
              <a:fillRect/>
            </a:stretch>
          </p:blipFill>
          <p:spPr>
            <a:xfrm>
              <a:off x="318197" y="2821069"/>
              <a:ext cx="131254" cy="79248"/>
            </a:xfrm>
            <a:prstGeom prst="rect">
              <a:avLst/>
            </a:prstGeom>
          </p:spPr>
        </p:pic>
        <p:pic>
          <p:nvPicPr>
            <p:cNvPr id="56" name="object 22"/>
            <p:cNvPicPr/>
            <p:nvPr/>
          </p:nvPicPr>
          <p:blipFill>
            <a:blip r:embed="rId12" cstate="print"/>
            <a:stretch>
              <a:fillRect/>
            </a:stretch>
          </p:blipFill>
          <p:spPr>
            <a:xfrm>
              <a:off x="318192" y="2694056"/>
              <a:ext cx="131254" cy="89535"/>
            </a:xfrm>
            <a:prstGeom prst="rect">
              <a:avLst/>
            </a:prstGeom>
          </p:spPr>
        </p:pic>
        <p:pic>
          <p:nvPicPr>
            <p:cNvPr id="57" name="object 23"/>
            <p:cNvPicPr/>
            <p:nvPr/>
          </p:nvPicPr>
          <p:blipFill>
            <a:blip r:embed="rId9" cstate="print"/>
            <a:stretch>
              <a:fillRect/>
            </a:stretch>
          </p:blipFill>
          <p:spPr>
            <a:xfrm>
              <a:off x="318197" y="2577128"/>
              <a:ext cx="131254" cy="79248"/>
            </a:xfrm>
            <a:prstGeom prst="rect">
              <a:avLst/>
            </a:prstGeom>
          </p:spPr>
        </p:pic>
      </p:grpSp>
      <p:sp>
        <p:nvSpPr>
          <p:cNvPr id="58" name="Rounded Rectangle 57"/>
          <p:cNvSpPr/>
          <p:nvPr userDrawn="1"/>
        </p:nvSpPr>
        <p:spPr>
          <a:xfrm>
            <a:off x="12191" y="-12778"/>
            <a:ext cx="767296"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59"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60" name="Text Placeholder 29"/>
          <p:cNvSpPr>
            <a:spLocks noGrp="1"/>
          </p:cNvSpPr>
          <p:nvPr>
            <p:ph type="body" sz="quarter" idx="15" hasCustomPrompt="1"/>
          </p:nvPr>
        </p:nvSpPr>
        <p:spPr>
          <a:xfrm>
            <a:off x="131665" y="1638300"/>
            <a:ext cx="517525" cy="4953000"/>
          </a:xfrm>
        </p:spPr>
        <p:txBody>
          <a:bodyPr vert="vert270" anchor="ctr" anchorCtr="1">
            <a:noAutofit/>
          </a:bodyPr>
          <a:lstStyle>
            <a:lvl1pPr marL="0" indent="0">
              <a:buNone/>
              <a:defRPr sz="1800">
                <a:solidFill>
                  <a:schemeClr val="bg1"/>
                </a:solidFill>
              </a:defRPr>
            </a:lvl1pPr>
            <a:lvl2pPr marL="457182" indent="0">
              <a:buNone/>
              <a:defRPr/>
            </a:lvl2pPr>
            <a:lvl3pPr marL="914364" indent="0">
              <a:buNone/>
              <a:defRPr/>
            </a:lvl3pPr>
            <a:lvl4pPr marL="1371545" indent="0">
              <a:buNone/>
              <a:defRPr/>
            </a:lvl4pPr>
            <a:lvl5pPr marL="1828727" indent="0">
              <a:buNone/>
              <a:defRPr/>
            </a:lvl5pPr>
          </a:lstStyle>
          <a:p>
            <a:pPr lvl="0"/>
            <a:r>
              <a:rPr lang="en-US"/>
              <a:t>SPACE FOR SECTION TITLE HERE</a:t>
            </a:r>
            <a:endParaRPr lang="en-ZA"/>
          </a:p>
        </p:txBody>
      </p:sp>
      <p:sp>
        <p:nvSpPr>
          <p:cNvPr id="62" name="Text Placeholder 76"/>
          <p:cNvSpPr>
            <a:spLocks noGrp="1"/>
          </p:cNvSpPr>
          <p:nvPr>
            <p:ph type="body" sz="quarter" idx="23" hasCustomPrompt="1"/>
          </p:nvPr>
        </p:nvSpPr>
        <p:spPr>
          <a:xfrm>
            <a:off x="1676400" y="2126396"/>
            <a:ext cx="8077200" cy="610584"/>
          </a:xfrm>
        </p:spPr>
        <p:txBody>
          <a:bodyPr>
            <a:noAutofit/>
          </a:bodyPr>
          <a:lstStyle>
            <a:lvl1pPr marL="0" indent="0" algn="l">
              <a:buNone/>
              <a:defRPr sz="1800" b="0">
                <a:solidFill>
                  <a:schemeClr val="tx1">
                    <a:lumMod val="95000"/>
                    <a:lumOff val="5000"/>
                  </a:schemeClr>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Place </a:t>
            </a:r>
            <a:r>
              <a:rPr lang="en-US" err="1"/>
              <a:t>Pharagraph</a:t>
            </a:r>
            <a:r>
              <a:rPr lang="en-US"/>
              <a:t> Copy Here</a:t>
            </a:r>
          </a:p>
        </p:txBody>
      </p:sp>
      <p:sp>
        <p:nvSpPr>
          <p:cNvPr id="32" name="Text Placeholder 4">
            <a:extLst>
              <a:ext uri="{FF2B5EF4-FFF2-40B4-BE49-F238E27FC236}">
                <a16:creationId xmlns:a16="http://schemas.microsoft.com/office/drawing/2014/main" id="{DC307A61-8866-EF38-DF24-733577B1F176}"/>
              </a:ext>
            </a:extLst>
          </p:cNvPr>
          <p:cNvSpPr>
            <a:spLocks noGrp="1"/>
          </p:cNvSpPr>
          <p:nvPr>
            <p:ph type="body" sz="quarter" idx="14" hasCustomPrompt="1"/>
          </p:nvPr>
        </p:nvSpPr>
        <p:spPr>
          <a:xfrm>
            <a:off x="1676400" y="602242"/>
            <a:ext cx="3076576" cy="1071074"/>
          </a:xfrm>
        </p:spPr>
        <p:txBody>
          <a:bodyPr>
            <a:noAutofit/>
          </a:bodyPr>
          <a:lstStyle>
            <a:lvl1pPr marL="0" indent="0" algn="l">
              <a:buNone/>
              <a:defRPr sz="3200" b="1" baseline="0">
                <a:latin typeface="+mj-lt"/>
              </a:defRPr>
            </a:lvl1pPr>
            <a:lvl2pPr marL="457182" indent="0" algn="r">
              <a:buNone/>
              <a:defRPr b="1"/>
            </a:lvl2pPr>
            <a:lvl3pPr marL="914364" indent="0" algn="r">
              <a:buNone/>
              <a:defRPr b="1"/>
            </a:lvl3pPr>
            <a:lvl4pPr marL="1371545" indent="0" algn="r">
              <a:buNone/>
              <a:defRPr b="1"/>
            </a:lvl4pPr>
            <a:lvl5pPr marL="1828727" indent="0" algn="r">
              <a:buNone/>
              <a:defRPr b="1"/>
            </a:lvl5pPr>
          </a:lstStyle>
          <a:p>
            <a:pPr lvl="0"/>
            <a:r>
              <a:rPr lang="en-US"/>
              <a:t>Place for Section Title</a:t>
            </a:r>
            <a:endParaRPr lang="en-ZA"/>
          </a:p>
        </p:txBody>
      </p:sp>
    </p:spTree>
    <p:extLst>
      <p:ext uri="{BB962C8B-B14F-4D97-AF65-F5344CB8AC3E}">
        <p14:creationId xmlns:p14="http://schemas.microsoft.com/office/powerpoint/2010/main" val="207389998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Brank Take-over Slide 01">
    <p:spTree>
      <p:nvGrpSpPr>
        <p:cNvPr id="1" name=""/>
        <p:cNvGrpSpPr/>
        <p:nvPr/>
      </p:nvGrpSpPr>
      <p:grpSpPr>
        <a:xfrm>
          <a:off x="0" y="0"/>
          <a:ext cx="0" cy="0"/>
          <a:chOff x="0" y="0"/>
          <a:chExt cx="0" cy="0"/>
        </a:xfrm>
      </p:grpSpPr>
      <p:sp>
        <p:nvSpPr>
          <p:cNvPr id="6" name="Rectangle 5"/>
          <p:cNvSpPr/>
          <p:nvPr userDrawn="1"/>
        </p:nvSpPr>
        <p:spPr>
          <a:xfrm>
            <a:off x="0" y="0"/>
            <a:ext cx="480060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12" name="Picture 4" descr="Z:\Mediamark\4154 MM PPT Presentation\Exports ST2\Elements\Asset 39.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50000" b="48041"/>
          <a:stretch/>
        </p:blipFill>
        <p:spPr bwMode="auto">
          <a:xfrm>
            <a:off x="0" y="4664622"/>
            <a:ext cx="3429000" cy="3564979"/>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Connector 12"/>
          <p:cNvCxnSpPr/>
          <p:nvPr userDrawn="1"/>
        </p:nvCxnSpPr>
        <p:spPr>
          <a:xfrm>
            <a:off x="4800163" y="7772400"/>
            <a:ext cx="56515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6575916" y="7772400"/>
            <a:ext cx="8054484"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15" name="Picture 5" descr="Z:\Mediamark\4154 MM PPT Presentation\Exports ST2\Elements\Asset 38.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562657" y="7467600"/>
            <a:ext cx="809626" cy="5461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userDrawn="1"/>
        </p:nvSpPr>
        <p:spPr>
          <a:xfrm>
            <a:off x="14023831" y="0"/>
            <a:ext cx="606569" cy="8229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19" name="Text Placeholder 16"/>
          <p:cNvSpPr>
            <a:spLocks noGrp="1"/>
          </p:cNvSpPr>
          <p:nvPr>
            <p:ph type="body" sz="quarter" idx="13" hasCustomPrompt="1"/>
          </p:nvPr>
        </p:nvSpPr>
        <p:spPr>
          <a:xfrm>
            <a:off x="5365313" y="914401"/>
            <a:ext cx="4953000" cy="1029692"/>
          </a:xfrm>
        </p:spPr>
        <p:txBody>
          <a:bodyPr>
            <a:noAutofit/>
          </a:bodyPr>
          <a:lstStyle>
            <a:lvl1pPr marL="0" indent="0" algn="l">
              <a:buNone/>
              <a:defRPr sz="3400" b="1">
                <a:solidFill>
                  <a:schemeClr val="tx1">
                    <a:lumMod val="95000"/>
                    <a:lumOff val="5000"/>
                  </a:schemeClr>
                </a:solidFill>
              </a:defRPr>
            </a:lvl1pPr>
            <a:lvl2pPr marL="457182" indent="0" algn="r">
              <a:buNone/>
              <a:defRPr>
                <a:solidFill>
                  <a:schemeClr val="bg1"/>
                </a:solidFill>
              </a:defRPr>
            </a:lvl2pPr>
            <a:lvl3pPr marL="914364" indent="0" algn="r">
              <a:buNone/>
              <a:defRPr>
                <a:solidFill>
                  <a:schemeClr val="bg1"/>
                </a:solidFill>
              </a:defRPr>
            </a:lvl3pPr>
            <a:lvl4pPr marL="1371545" indent="0" algn="r">
              <a:buNone/>
              <a:defRPr>
                <a:solidFill>
                  <a:schemeClr val="bg1"/>
                </a:solidFill>
              </a:defRPr>
            </a:lvl4pPr>
            <a:lvl5pPr marL="1828727" indent="0" algn="r">
              <a:buNone/>
              <a:defRPr>
                <a:solidFill>
                  <a:schemeClr val="bg1"/>
                </a:solidFill>
              </a:defRPr>
            </a:lvl5pPr>
          </a:lstStyle>
          <a:p>
            <a:pPr lvl="0"/>
            <a:r>
              <a:rPr lang="en-US"/>
              <a:t>PLACE FOR THE PRESENTATION TITLE</a:t>
            </a:r>
          </a:p>
        </p:txBody>
      </p:sp>
    </p:spTree>
    <p:extLst>
      <p:ext uri="{BB962C8B-B14F-4D97-AF65-F5344CB8AC3E}">
        <p14:creationId xmlns:p14="http://schemas.microsoft.com/office/powerpoint/2010/main" val="79907049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Brank Take-over Slide 02">
    <p:spTree>
      <p:nvGrpSpPr>
        <p:cNvPr id="1" name=""/>
        <p:cNvGrpSpPr/>
        <p:nvPr/>
      </p:nvGrpSpPr>
      <p:grpSpPr>
        <a:xfrm>
          <a:off x="0" y="0"/>
          <a:ext cx="0" cy="0"/>
          <a:chOff x="0" y="0"/>
          <a:chExt cx="0" cy="0"/>
        </a:xfrm>
      </p:grpSpPr>
      <p:cxnSp>
        <p:nvCxnSpPr>
          <p:cNvPr id="5" name="Straight Connector 4"/>
          <p:cNvCxnSpPr/>
          <p:nvPr userDrawn="1"/>
        </p:nvCxnSpPr>
        <p:spPr>
          <a:xfrm>
            <a:off x="605741" y="0"/>
            <a:ext cx="0" cy="67818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userDrawn="1"/>
        </p:nvCxnSpPr>
        <p:spPr>
          <a:xfrm>
            <a:off x="599953" y="7620000"/>
            <a:ext cx="0" cy="6096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pic>
        <p:nvPicPr>
          <p:cNvPr id="7" name="Picture 4" descr="C:\Users\Simone\Documents\MILK_Google Drive\_MILK\MediaMark\Elements\Asset 38.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57414" y="7037157"/>
            <a:ext cx="656986" cy="443144"/>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6"/>
          <p:cNvSpPr>
            <a:spLocks noGrp="1"/>
          </p:cNvSpPr>
          <p:nvPr>
            <p:ph type="body" sz="quarter" idx="13" hasCustomPrompt="1"/>
          </p:nvPr>
        </p:nvSpPr>
        <p:spPr>
          <a:xfrm>
            <a:off x="1066800" y="762000"/>
            <a:ext cx="4876800" cy="685800"/>
          </a:xfrm>
        </p:spPr>
        <p:txBody>
          <a:bodyPr>
            <a:noAutofit/>
          </a:bodyPr>
          <a:lstStyle>
            <a:lvl1pPr marL="0" indent="0" algn="l">
              <a:buNone/>
              <a:defRPr sz="3400" b="1">
                <a:solidFill>
                  <a:schemeClr val="tx1">
                    <a:lumMod val="95000"/>
                    <a:lumOff val="5000"/>
                  </a:schemeClr>
                </a:solidFill>
              </a:defRPr>
            </a:lvl1pPr>
            <a:lvl2pPr marL="457182" indent="0" algn="r">
              <a:buNone/>
              <a:defRPr>
                <a:solidFill>
                  <a:schemeClr val="bg1"/>
                </a:solidFill>
              </a:defRPr>
            </a:lvl2pPr>
            <a:lvl3pPr marL="914364" indent="0" algn="r">
              <a:buNone/>
              <a:defRPr>
                <a:solidFill>
                  <a:schemeClr val="bg1"/>
                </a:solidFill>
              </a:defRPr>
            </a:lvl3pPr>
            <a:lvl4pPr marL="1371545" indent="0" algn="r">
              <a:buNone/>
              <a:defRPr>
                <a:solidFill>
                  <a:schemeClr val="bg1"/>
                </a:solidFill>
              </a:defRPr>
            </a:lvl4pPr>
            <a:lvl5pPr marL="1828727" indent="0" algn="r">
              <a:buNone/>
              <a:defRPr>
                <a:solidFill>
                  <a:schemeClr val="bg1"/>
                </a:solidFill>
              </a:defRPr>
            </a:lvl5pPr>
          </a:lstStyle>
          <a:p>
            <a:pPr lvl="0"/>
            <a:r>
              <a:rPr lang="en-US"/>
              <a:t>Place for Section Title</a:t>
            </a:r>
          </a:p>
        </p:txBody>
      </p:sp>
    </p:spTree>
    <p:extLst>
      <p:ext uri="{BB962C8B-B14F-4D97-AF65-F5344CB8AC3E}">
        <p14:creationId xmlns:p14="http://schemas.microsoft.com/office/powerpoint/2010/main" val="3541950764"/>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Brank Take-over Slide 03">
    <p:spTree>
      <p:nvGrpSpPr>
        <p:cNvPr id="1" name=""/>
        <p:cNvGrpSpPr/>
        <p:nvPr/>
      </p:nvGrpSpPr>
      <p:grpSpPr>
        <a:xfrm>
          <a:off x="0" y="0"/>
          <a:ext cx="0" cy="0"/>
          <a:chOff x="0" y="0"/>
          <a:chExt cx="0" cy="0"/>
        </a:xfrm>
      </p:grpSpPr>
      <p:sp>
        <p:nvSpPr>
          <p:cNvPr id="6" name="Rectangle 5"/>
          <p:cNvSpPr/>
          <p:nvPr userDrawn="1"/>
        </p:nvSpPr>
        <p:spPr>
          <a:xfrm>
            <a:off x="0" y="0"/>
            <a:ext cx="1463040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18" name="Rectangle 17"/>
          <p:cNvSpPr/>
          <p:nvPr userDrawn="1"/>
        </p:nvSpPr>
        <p:spPr>
          <a:xfrm>
            <a:off x="9067800" y="0"/>
            <a:ext cx="606569" cy="822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cxnSp>
        <p:nvCxnSpPr>
          <p:cNvPr id="7" name="Straight Connector 6"/>
          <p:cNvCxnSpPr/>
          <p:nvPr userDrawn="1"/>
        </p:nvCxnSpPr>
        <p:spPr>
          <a:xfrm>
            <a:off x="605741" y="0"/>
            <a:ext cx="0" cy="67818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599953" y="7620000"/>
            <a:ext cx="0" cy="6096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4" descr="C:\Users\Simone\Documents\MILK_Google Drive\_MILK\MediaMark\Elements\Asset 38.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57414" y="7037157"/>
            <a:ext cx="656986" cy="443144"/>
          </a:xfrm>
          <a:prstGeom prst="rect">
            <a:avLst/>
          </a:prstGeom>
          <a:noFill/>
          <a:extLst>
            <a:ext uri="{909E8E84-426E-40DD-AFC4-6F175D3DCCD1}">
              <a14:hiddenFill xmlns:a14="http://schemas.microsoft.com/office/drawing/2010/main">
                <a:solidFill>
                  <a:srgbClr val="FFFFFF"/>
                </a:solidFill>
              </a14:hiddenFill>
            </a:ext>
          </a:extLst>
        </p:spPr>
      </p:pic>
      <p:sp>
        <p:nvSpPr>
          <p:cNvPr id="16" name="Picture Placeholder 15"/>
          <p:cNvSpPr>
            <a:spLocks noGrp="1"/>
          </p:cNvSpPr>
          <p:nvPr>
            <p:ph type="pic" sz="quarter" idx="10"/>
          </p:nvPr>
        </p:nvSpPr>
        <p:spPr>
          <a:xfrm>
            <a:off x="9674226" y="0"/>
            <a:ext cx="4956175" cy="8229600"/>
          </a:xfrm>
        </p:spPr>
        <p:txBody>
          <a:bodyPr/>
          <a:lstStyle>
            <a:lvl1pPr>
              <a:defRPr>
                <a:solidFill>
                  <a:schemeClr val="bg1"/>
                </a:solidFill>
              </a:defRPr>
            </a:lvl1pPr>
          </a:lstStyle>
          <a:p>
            <a:r>
              <a:rPr lang="en-US"/>
              <a:t>Click icon to add picture</a:t>
            </a:r>
            <a:endParaRPr lang="en-ZA"/>
          </a:p>
        </p:txBody>
      </p:sp>
      <p:sp>
        <p:nvSpPr>
          <p:cNvPr id="20" name="object 30"/>
          <p:cNvSpPr txBox="1">
            <a:spLocks/>
          </p:cNvSpPr>
          <p:nvPr userDrawn="1"/>
        </p:nvSpPr>
        <p:spPr>
          <a:xfrm>
            <a:off x="2590800" y="2442903"/>
            <a:ext cx="4831390" cy="382156"/>
          </a:xfrm>
          <a:prstGeom prst="rect">
            <a:avLst/>
          </a:prstGeom>
        </p:spPr>
        <p:txBody>
          <a:bodyPr vert="horz" wrap="square" lIns="0" tIns="12700" rIns="0" bIns="0" rtlCol="0" anchor="ctr">
            <a:spAutoFit/>
          </a:bodyPr>
          <a:lstStyle>
            <a:lvl1pPr algn="ctr" defTabSz="914400" rtl="0" eaLnBrk="1" latinLnBrk="0" hangingPunct="1">
              <a:spcBef>
                <a:spcPct val="0"/>
              </a:spcBef>
              <a:buNone/>
              <a:defRPr sz="2400" b="1" kern="1200">
                <a:solidFill>
                  <a:schemeClr val="tx1"/>
                </a:solidFill>
                <a:latin typeface="Sofia Pro" pitchFamily="34" charset="0"/>
                <a:ea typeface="+mj-ea"/>
                <a:cs typeface="+mj-cs"/>
              </a:defRPr>
            </a:lvl1pPr>
          </a:lstStyle>
          <a:p>
            <a:pPr marL="12700" algn="r">
              <a:spcBef>
                <a:spcPts val="100"/>
              </a:spcBef>
            </a:pPr>
            <a:r>
              <a:rPr lang="en-ZA" sz="2400" spc="35">
                <a:solidFill>
                  <a:srgbClr val="FFFFFF"/>
                </a:solidFill>
                <a:latin typeface="+mj-lt"/>
              </a:rPr>
              <a:t>Share</a:t>
            </a:r>
            <a:r>
              <a:rPr lang="en-ZA" sz="2400" spc="-5">
                <a:solidFill>
                  <a:srgbClr val="FFFFFF"/>
                </a:solidFill>
                <a:latin typeface="+mj-lt"/>
              </a:rPr>
              <a:t> </a:t>
            </a:r>
            <a:r>
              <a:rPr lang="en-ZA" sz="2400" spc="60">
                <a:solidFill>
                  <a:srgbClr val="FFFFFF"/>
                </a:solidFill>
                <a:latin typeface="+mj-lt"/>
              </a:rPr>
              <a:t>about</a:t>
            </a:r>
            <a:r>
              <a:rPr lang="en-ZA" sz="2400" spc="-44">
                <a:solidFill>
                  <a:srgbClr val="FFFFFF"/>
                </a:solidFill>
                <a:latin typeface="+mj-lt"/>
              </a:rPr>
              <a:t> </a:t>
            </a:r>
            <a:r>
              <a:rPr lang="en-ZA" sz="2400" spc="74">
                <a:solidFill>
                  <a:srgbClr val="FFFFFF"/>
                </a:solidFill>
                <a:latin typeface="+mj-lt"/>
              </a:rPr>
              <a:t>offering</a:t>
            </a:r>
            <a:r>
              <a:rPr lang="en-ZA" sz="2400">
                <a:solidFill>
                  <a:srgbClr val="FFFFFF"/>
                </a:solidFill>
                <a:latin typeface="+mj-lt"/>
              </a:rPr>
              <a:t> </a:t>
            </a:r>
            <a:r>
              <a:rPr lang="en-ZA" sz="2400" spc="40">
                <a:solidFill>
                  <a:srgbClr val="FFFFFF"/>
                </a:solidFill>
                <a:latin typeface="+mj-lt"/>
              </a:rPr>
              <a:t>here</a:t>
            </a:r>
            <a:endParaRPr lang="en-ZA" sz="2400">
              <a:latin typeface="+mj-lt"/>
            </a:endParaRPr>
          </a:p>
        </p:txBody>
      </p:sp>
    </p:spTree>
    <p:extLst>
      <p:ext uri="{BB962C8B-B14F-4D97-AF65-F5344CB8AC3E}">
        <p14:creationId xmlns:p14="http://schemas.microsoft.com/office/powerpoint/2010/main" val="383790355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Brank Take-over Slide 04">
    <p:spTree>
      <p:nvGrpSpPr>
        <p:cNvPr id="1" name=""/>
        <p:cNvGrpSpPr/>
        <p:nvPr/>
      </p:nvGrpSpPr>
      <p:grpSpPr>
        <a:xfrm>
          <a:off x="0" y="0"/>
          <a:ext cx="0" cy="0"/>
          <a:chOff x="0" y="0"/>
          <a:chExt cx="0" cy="0"/>
        </a:xfrm>
      </p:grpSpPr>
      <p:sp>
        <p:nvSpPr>
          <p:cNvPr id="18" name="Rectangle 17"/>
          <p:cNvSpPr/>
          <p:nvPr userDrawn="1"/>
        </p:nvSpPr>
        <p:spPr>
          <a:xfrm>
            <a:off x="9067800" y="0"/>
            <a:ext cx="606569" cy="8229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cxnSp>
        <p:nvCxnSpPr>
          <p:cNvPr id="7" name="Straight Connector 6"/>
          <p:cNvCxnSpPr/>
          <p:nvPr userDrawn="1"/>
        </p:nvCxnSpPr>
        <p:spPr>
          <a:xfrm>
            <a:off x="605741" y="0"/>
            <a:ext cx="0" cy="67818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599953" y="7620000"/>
            <a:ext cx="0" cy="6096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pic>
        <p:nvPicPr>
          <p:cNvPr id="9" name="Picture 4" descr="C:\Users\Simone\Documents\MILK_Google Drive\_MILK\MediaMark\Elements\Asset 38.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57414" y="7037157"/>
            <a:ext cx="656986" cy="443144"/>
          </a:xfrm>
          <a:prstGeom prst="rect">
            <a:avLst/>
          </a:prstGeom>
          <a:noFill/>
          <a:extLst>
            <a:ext uri="{909E8E84-426E-40DD-AFC4-6F175D3DCCD1}">
              <a14:hiddenFill xmlns:a14="http://schemas.microsoft.com/office/drawing/2010/main">
                <a:solidFill>
                  <a:srgbClr val="FFFFFF"/>
                </a:solidFill>
              </a14:hiddenFill>
            </a:ext>
          </a:extLst>
        </p:spPr>
      </p:pic>
      <p:sp>
        <p:nvSpPr>
          <p:cNvPr id="16" name="Picture Placeholder 15"/>
          <p:cNvSpPr>
            <a:spLocks noGrp="1"/>
          </p:cNvSpPr>
          <p:nvPr>
            <p:ph type="pic" sz="quarter" idx="10"/>
          </p:nvPr>
        </p:nvSpPr>
        <p:spPr>
          <a:xfrm>
            <a:off x="9674226" y="0"/>
            <a:ext cx="4956175" cy="8229600"/>
          </a:xfrm>
        </p:spPr>
        <p:txBody>
          <a:bodyPr/>
          <a:lstStyle>
            <a:lvl1pPr>
              <a:defRPr>
                <a:solidFill>
                  <a:schemeClr val="bg1"/>
                </a:solidFill>
              </a:defRPr>
            </a:lvl1pPr>
          </a:lstStyle>
          <a:p>
            <a:r>
              <a:rPr lang="en-US"/>
              <a:t>Click icon to add picture</a:t>
            </a:r>
            <a:endParaRPr lang="en-ZA"/>
          </a:p>
        </p:txBody>
      </p:sp>
      <p:sp>
        <p:nvSpPr>
          <p:cNvPr id="10" name="object 30">
            <a:extLst>
              <a:ext uri="{FF2B5EF4-FFF2-40B4-BE49-F238E27FC236}">
                <a16:creationId xmlns:a16="http://schemas.microsoft.com/office/drawing/2014/main" id="{61369776-B7C1-44D7-691B-0CC9F3E0E2F2}"/>
              </a:ext>
            </a:extLst>
          </p:cNvPr>
          <p:cNvSpPr txBox="1">
            <a:spLocks/>
          </p:cNvSpPr>
          <p:nvPr userDrawn="1"/>
        </p:nvSpPr>
        <p:spPr>
          <a:xfrm>
            <a:off x="2590800" y="2442903"/>
            <a:ext cx="4831390" cy="382156"/>
          </a:xfrm>
          <a:prstGeom prst="rect">
            <a:avLst/>
          </a:prstGeom>
        </p:spPr>
        <p:txBody>
          <a:bodyPr vert="horz" wrap="square" lIns="0" tIns="12700" rIns="0" bIns="0" rtlCol="0" anchor="ctr">
            <a:spAutoFit/>
          </a:bodyPr>
          <a:lstStyle>
            <a:lvl1pPr algn="ctr" defTabSz="914400" rtl="0" eaLnBrk="1" latinLnBrk="0" hangingPunct="1">
              <a:spcBef>
                <a:spcPct val="0"/>
              </a:spcBef>
              <a:buNone/>
              <a:defRPr sz="2400" b="1" kern="1200">
                <a:solidFill>
                  <a:schemeClr val="tx1"/>
                </a:solidFill>
                <a:latin typeface="Sofia Pro" pitchFamily="34" charset="0"/>
                <a:ea typeface="+mj-ea"/>
                <a:cs typeface="+mj-cs"/>
              </a:defRPr>
            </a:lvl1pPr>
          </a:lstStyle>
          <a:p>
            <a:pPr marL="12700" algn="r">
              <a:spcBef>
                <a:spcPts val="100"/>
              </a:spcBef>
            </a:pPr>
            <a:r>
              <a:rPr lang="en-ZA" sz="2400" spc="35">
                <a:solidFill>
                  <a:schemeClr val="tx2"/>
                </a:solidFill>
                <a:latin typeface="+mj-lt"/>
              </a:rPr>
              <a:t>Share</a:t>
            </a:r>
            <a:r>
              <a:rPr lang="en-ZA" sz="2400" spc="-5">
                <a:solidFill>
                  <a:schemeClr val="tx2"/>
                </a:solidFill>
                <a:latin typeface="+mj-lt"/>
              </a:rPr>
              <a:t> </a:t>
            </a:r>
            <a:r>
              <a:rPr lang="en-ZA" sz="2400" spc="60">
                <a:solidFill>
                  <a:schemeClr val="tx2"/>
                </a:solidFill>
                <a:latin typeface="+mj-lt"/>
              </a:rPr>
              <a:t>about</a:t>
            </a:r>
            <a:r>
              <a:rPr lang="en-ZA" sz="2400" spc="-44">
                <a:solidFill>
                  <a:schemeClr val="tx2"/>
                </a:solidFill>
                <a:latin typeface="+mj-lt"/>
              </a:rPr>
              <a:t> </a:t>
            </a:r>
            <a:r>
              <a:rPr lang="en-ZA" sz="2400" spc="74">
                <a:solidFill>
                  <a:schemeClr val="tx2"/>
                </a:solidFill>
                <a:latin typeface="+mj-lt"/>
              </a:rPr>
              <a:t>offering</a:t>
            </a:r>
            <a:r>
              <a:rPr lang="en-ZA" sz="2400">
                <a:solidFill>
                  <a:schemeClr val="tx2"/>
                </a:solidFill>
                <a:latin typeface="+mj-lt"/>
              </a:rPr>
              <a:t> </a:t>
            </a:r>
            <a:r>
              <a:rPr lang="en-ZA" sz="2400" spc="40">
                <a:solidFill>
                  <a:schemeClr val="tx2"/>
                </a:solidFill>
                <a:latin typeface="+mj-lt"/>
              </a:rPr>
              <a:t>here</a:t>
            </a:r>
            <a:endParaRPr lang="en-ZA" sz="2400">
              <a:solidFill>
                <a:schemeClr val="tx2"/>
              </a:solidFill>
              <a:latin typeface="+mj-lt"/>
            </a:endParaRPr>
          </a:p>
        </p:txBody>
      </p:sp>
    </p:spTree>
    <p:extLst>
      <p:ext uri="{BB962C8B-B14F-4D97-AF65-F5344CB8AC3E}">
        <p14:creationId xmlns:p14="http://schemas.microsoft.com/office/powerpoint/2010/main" val="782145550"/>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Brank Take-over Slide 05">
    <p:spTree>
      <p:nvGrpSpPr>
        <p:cNvPr id="1" name=""/>
        <p:cNvGrpSpPr/>
        <p:nvPr/>
      </p:nvGrpSpPr>
      <p:grpSpPr>
        <a:xfrm>
          <a:off x="0" y="0"/>
          <a:ext cx="0" cy="0"/>
          <a:chOff x="0" y="0"/>
          <a:chExt cx="0" cy="0"/>
        </a:xfrm>
      </p:grpSpPr>
      <p:sp>
        <p:nvSpPr>
          <p:cNvPr id="6" name="Rectangle 5"/>
          <p:cNvSpPr/>
          <p:nvPr userDrawn="1"/>
        </p:nvSpPr>
        <p:spPr>
          <a:xfrm>
            <a:off x="0" y="-7716"/>
            <a:ext cx="815340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cxnSp>
        <p:nvCxnSpPr>
          <p:cNvPr id="7" name="Straight Connector 6"/>
          <p:cNvCxnSpPr/>
          <p:nvPr userDrawn="1"/>
        </p:nvCxnSpPr>
        <p:spPr>
          <a:xfrm>
            <a:off x="605741" y="0"/>
            <a:ext cx="0" cy="67818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599953" y="7620000"/>
            <a:ext cx="0" cy="6096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descr="C:\Users\Simone\Documents\MILK_Google Drive\_MILK\MediaMark\Elements\Asset 38.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57414" y="7037157"/>
            <a:ext cx="656986" cy="443144"/>
          </a:xfrm>
          <a:prstGeom prst="rect">
            <a:avLst/>
          </a:prstGeom>
          <a:noFill/>
          <a:extLst>
            <a:ext uri="{909E8E84-426E-40DD-AFC4-6F175D3DCCD1}">
              <a14:hiddenFill xmlns:a14="http://schemas.microsoft.com/office/drawing/2010/main">
                <a:solidFill>
                  <a:srgbClr val="FFFFFF"/>
                </a:solidFill>
              </a14:hiddenFill>
            </a:ext>
          </a:extLst>
        </p:spPr>
      </p:pic>
      <p:sp>
        <p:nvSpPr>
          <p:cNvPr id="11" name="Rounded Rectangle 10"/>
          <p:cNvSpPr/>
          <p:nvPr userDrawn="1"/>
        </p:nvSpPr>
        <p:spPr>
          <a:xfrm>
            <a:off x="8153400" y="-7716"/>
            <a:ext cx="606569" cy="8229600"/>
          </a:xfrm>
          <a:prstGeom prst="roundRect">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12" name="object 30">
            <a:extLst>
              <a:ext uri="{FF2B5EF4-FFF2-40B4-BE49-F238E27FC236}">
                <a16:creationId xmlns:a16="http://schemas.microsoft.com/office/drawing/2014/main" id="{F030CECA-D1A3-D820-2CCD-36CFC9E5F531}"/>
              </a:ext>
            </a:extLst>
          </p:cNvPr>
          <p:cNvSpPr txBox="1">
            <a:spLocks/>
          </p:cNvSpPr>
          <p:nvPr userDrawn="1"/>
        </p:nvSpPr>
        <p:spPr>
          <a:xfrm>
            <a:off x="9799011" y="2454831"/>
            <a:ext cx="4069390" cy="382156"/>
          </a:xfrm>
          <a:prstGeom prst="rect">
            <a:avLst/>
          </a:prstGeom>
        </p:spPr>
        <p:txBody>
          <a:bodyPr vert="horz" wrap="square" lIns="0" tIns="12700" rIns="0" bIns="0" rtlCol="0" anchor="ctr">
            <a:spAutoFit/>
          </a:bodyPr>
          <a:lstStyle>
            <a:lvl1pPr algn="ctr" defTabSz="914400" rtl="0" eaLnBrk="1" latinLnBrk="0" hangingPunct="1">
              <a:spcBef>
                <a:spcPct val="0"/>
              </a:spcBef>
              <a:buNone/>
              <a:defRPr sz="2400" b="1" kern="1200">
                <a:solidFill>
                  <a:schemeClr val="tx1"/>
                </a:solidFill>
                <a:latin typeface="Sofia Pro" pitchFamily="34" charset="0"/>
                <a:ea typeface="+mj-ea"/>
                <a:cs typeface="+mj-cs"/>
              </a:defRPr>
            </a:lvl1pPr>
          </a:lstStyle>
          <a:p>
            <a:pPr marL="12700" algn="l">
              <a:spcBef>
                <a:spcPts val="100"/>
              </a:spcBef>
            </a:pPr>
            <a:r>
              <a:rPr lang="en-ZA" sz="2400" spc="35">
                <a:solidFill>
                  <a:schemeClr val="tx2"/>
                </a:solidFill>
                <a:latin typeface="+mj-lt"/>
              </a:rPr>
              <a:t>Share</a:t>
            </a:r>
            <a:r>
              <a:rPr lang="en-ZA" sz="2400" spc="-5">
                <a:solidFill>
                  <a:schemeClr val="tx2"/>
                </a:solidFill>
                <a:latin typeface="+mj-lt"/>
              </a:rPr>
              <a:t> </a:t>
            </a:r>
            <a:r>
              <a:rPr lang="en-ZA" sz="2400" spc="60">
                <a:solidFill>
                  <a:schemeClr val="tx2"/>
                </a:solidFill>
                <a:latin typeface="+mj-lt"/>
              </a:rPr>
              <a:t>about</a:t>
            </a:r>
            <a:r>
              <a:rPr lang="en-ZA" sz="2400" spc="-44">
                <a:solidFill>
                  <a:schemeClr val="tx2"/>
                </a:solidFill>
                <a:latin typeface="+mj-lt"/>
              </a:rPr>
              <a:t> </a:t>
            </a:r>
            <a:r>
              <a:rPr lang="en-ZA" sz="2400" spc="74">
                <a:solidFill>
                  <a:schemeClr val="tx2"/>
                </a:solidFill>
                <a:latin typeface="+mj-lt"/>
              </a:rPr>
              <a:t>offering</a:t>
            </a:r>
            <a:r>
              <a:rPr lang="en-ZA" sz="2400">
                <a:solidFill>
                  <a:schemeClr val="tx2"/>
                </a:solidFill>
                <a:latin typeface="+mj-lt"/>
              </a:rPr>
              <a:t> </a:t>
            </a:r>
            <a:r>
              <a:rPr lang="en-ZA" sz="2400" spc="40">
                <a:solidFill>
                  <a:schemeClr val="tx2"/>
                </a:solidFill>
                <a:latin typeface="+mj-lt"/>
              </a:rPr>
              <a:t>here</a:t>
            </a:r>
            <a:endParaRPr lang="en-ZA" sz="2400">
              <a:solidFill>
                <a:schemeClr val="tx2"/>
              </a:solidFill>
              <a:latin typeface="+mj-lt"/>
            </a:endParaRPr>
          </a:p>
        </p:txBody>
      </p:sp>
    </p:spTree>
    <p:extLst>
      <p:ext uri="{BB962C8B-B14F-4D97-AF65-F5344CB8AC3E}">
        <p14:creationId xmlns:p14="http://schemas.microsoft.com/office/powerpoint/2010/main" val="1567817660"/>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hank You Slide 01">
    <p:spTree>
      <p:nvGrpSpPr>
        <p:cNvPr id="1" name=""/>
        <p:cNvGrpSpPr/>
        <p:nvPr/>
      </p:nvGrpSpPr>
      <p:grpSpPr>
        <a:xfrm>
          <a:off x="0" y="0"/>
          <a:ext cx="0" cy="0"/>
          <a:chOff x="0" y="0"/>
          <a:chExt cx="0" cy="0"/>
        </a:xfrm>
      </p:grpSpPr>
      <p:pic>
        <p:nvPicPr>
          <p:cNvPr id="6" name="Picture 3" descr="Z:\Mediamark\4154 MM PPT Presentation\Exports ST2\Elements\Asset 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004175" y="0"/>
            <a:ext cx="6626225" cy="56007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Z:\Mediamark\4154 MM PPT Presentation\Exports ST2\Elements\Asset 1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335893" y="6856895"/>
            <a:ext cx="4718050" cy="790576"/>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p:cNvCxnSpPr/>
          <p:nvPr userDrawn="1"/>
        </p:nvCxnSpPr>
        <p:spPr>
          <a:xfrm>
            <a:off x="4556213"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0" name="Rounded Rectangle 9"/>
          <p:cNvSpPr/>
          <p:nvPr userDrawn="1"/>
        </p:nvSpPr>
        <p:spPr>
          <a:xfrm rot="5400000">
            <a:off x="5849604"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11" name="Rectangle 10"/>
          <p:cNvSpPr/>
          <p:nvPr userDrawn="1"/>
        </p:nvSpPr>
        <p:spPr>
          <a:xfrm>
            <a:off x="3637154" y="0"/>
            <a:ext cx="91906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14" name="Picture Placeholder 13"/>
          <p:cNvSpPr>
            <a:spLocks noGrp="1"/>
          </p:cNvSpPr>
          <p:nvPr>
            <p:ph type="pic" sz="quarter" idx="10"/>
          </p:nvPr>
        </p:nvSpPr>
        <p:spPr>
          <a:xfrm>
            <a:off x="0" y="0"/>
            <a:ext cx="3636964" cy="8229600"/>
          </a:xfrm>
        </p:spPr>
        <p:txBody>
          <a:bodyPr/>
          <a:lstStyle/>
          <a:p>
            <a:r>
              <a:rPr lang="en-US"/>
              <a:t>Click icon to add picture</a:t>
            </a:r>
            <a:endParaRPr lang="en-ZA"/>
          </a:p>
        </p:txBody>
      </p:sp>
      <p:sp>
        <p:nvSpPr>
          <p:cNvPr id="12" name="object 30">
            <a:extLst>
              <a:ext uri="{FF2B5EF4-FFF2-40B4-BE49-F238E27FC236}">
                <a16:creationId xmlns:a16="http://schemas.microsoft.com/office/drawing/2014/main" id="{1121045A-4F03-7C6F-40AF-6603DD049E67}"/>
              </a:ext>
            </a:extLst>
          </p:cNvPr>
          <p:cNvSpPr txBox="1">
            <a:spLocks/>
          </p:cNvSpPr>
          <p:nvPr userDrawn="1"/>
        </p:nvSpPr>
        <p:spPr>
          <a:xfrm>
            <a:off x="5279223" y="5559930"/>
            <a:ext cx="4831390" cy="536044"/>
          </a:xfrm>
          <a:prstGeom prst="rect">
            <a:avLst/>
          </a:prstGeom>
        </p:spPr>
        <p:txBody>
          <a:bodyPr vert="horz" wrap="square" lIns="0" tIns="12700" rIns="0" bIns="0" rtlCol="0" anchor="ctr">
            <a:spAutoFit/>
          </a:bodyPr>
          <a:lstStyle>
            <a:lvl1pPr algn="ctr" defTabSz="914400" rtl="0" eaLnBrk="1" latinLnBrk="0" hangingPunct="1">
              <a:spcBef>
                <a:spcPct val="0"/>
              </a:spcBef>
              <a:buNone/>
              <a:defRPr sz="2400" b="1" kern="1200">
                <a:solidFill>
                  <a:schemeClr val="tx1"/>
                </a:solidFill>
                <a:latin typeface="Sofia Pro" pitchFamily="34" charset="0"/>
                <a:ea typeface="+mj-ea"/>
                <a:cs typeface="+mj-cs"/>
              </a:defRPr>
            </a:lvl1pPr>
          </a:lstStyle>
          <a:p>
            <a:pPr marL="12700" algn="l">
              <a:spcBef>
                <a:spcPts val="100"/>
              </a:spcBef>
            </a:pPr>
            <a:r>
              <a:rPr lang="en-ZA" sz="3400" spc="35">
                <a:solidFill>
                  <a:schemeClr val="tx2"/>
                </a:solidFill>
                <a:latin typeface="+mj-lt"/>
              </a:rPr>
              <a:t>THANK YOU</a:t>
            </a:r>
            <a:endParaRPr lang="en-ZA" sz="3400">
              <a:solidFill>
                <a:schemeClr val="tx2"/>
              </a:solidFill>
              <a:latin typeface="+mj-lt"/>
            </a:endParaRPr>
          </a:p>
        </p:txBody>
      </p:sp>
    </p:spTree>
    <p:extLst>
      <p:ext uri="{BB962C8B-B14F-4D97-AF65-F5344CB8AC3E}">
        <p14:creationId xmlns:p14="http://schemas.microsoft.com/office/powerpoint/2010/main" val="119601280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hank You Slide 02">
    <p:spTree>
      <p:nvGrpSpPr>
        <p:cNvPr id="1" name=""/>
        <p:cNvGrpSpPr/>
        <p:nvPr/>
      </p:nvGrpSpPr>
      <p:grpSpPr>
        <a:xfrm>
          <a:off x="0" y="0"/>
          <a:ext cx="0" cy="0"/>
          <a:chOff x="0" y="0"/>
          <a:chExt cx="0" cy="0"/>
        </a:xfrm>
      </p:grpSpPr>
      <p:sp>
        <p:nvSpPr>
          <p:cNvPr id="4" name="Rounded Rectangle 3"/>
          <p:cNvSpPr/>
          <p:nvPr userDrawn="1"/>
        </p:nvSpPr>
        <p:spPr>
          <a:xfrm>
            <a:off x="1" y="-12777"/>
            <a:ext cx="14631018" cy="3822383"/>
          </a:xfrm>
          <a:prstGeom prst="roundRect">
            <a:avLst>
              <a:gd name="adj" fmla="val 0"/>
            </a:avLst>
          </a:prstGeom>
          <a:gradFill flip="none" rotWithShape="1">
            <a:gsLst>
              <a:gs pos="0">
                <a:srgbClr val="F2663C"/>
              </a:gs>
              <a:gs pos="100000">
                <a:srgbClr val="EE255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5" name="Rounded Rectangle 4"/>
          <p:cNvSpPr/>
          <p:nvPr userDrawn="1"/>
        </p:nvSpPr>
        <p:spPr>
          <a:xfrm>
            <a:off x="1" y="2"/>
            <a:ext cx="14631018" cy="3822383"/>
          </a:xfrm>
          <a:prstGeom prst="roundRect">
            <a:avLst>
              <a:gd name="adj" fmla="val 0"/>
            </a:avLst>
          </a:prstGeom>
          <a:gradFill flip="none" rotWithShape="1">
            <a:gsLst>
              <a:gs pos="0">
                <a:srgbClr val="F2663C"/>
              </a:gs>
              <a:gs pos="100000">
                <a:srgbClr val="EE255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6" name="Rectangle 5"/>
          <p:cNvSpPr/>
          <p:nvPr userDrawn="1"/>
        </p:nvSpPr>
        <p:spPr>
          <a:xfrm>
            <a:off x="0" y="3809607"/>
            <a:ext cx="14628494" cy="4419992"/>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grpSp>
        <p:nvGrpSpPr>
          <p:cNvPr id="7" name="Group 6"/>
          <p:cNvGrpSpPr/>
          <p:nvPr userDrawn="1"/>
        </p:nvGrpSpPr>
        <p:grpSpPr>
          <a:xfrm>
            <a:off x="1627825" y="1752646"/>
            <a:ext cx="11368440" cy="6476956"/>
            <a:chOff x="1627825" y="1752645"/>
            <a:chExt cx="11368440" cy="6476955"/>
          </a:xfrm>
        </p:grpSpPr>
        <p:sp>
          <p:nvSpPr>
            <p:cNvPr id="8" name="Rounded Rectangle 7"/>
            <p:cNvSpPr/>
            <p:nvPr/>
          </p:nvSpPr>
          <p:spPr>
            <a:xfrm>
              <a:off x="1632361" y="1752645"/>
              <a:ext cx="11363904" cy="6476955"/>
            </a:xfrm>
            <a:prstGeom prst="roundRect">
              <a:avLst>
                <a:gd name="adj" fmla="val 0"/>
              </a:avLst>
            </a:prstGeom>
            <a:solidFill>
              <a:schemeClr val="bg1"/>
            </a:solidFill>
            <a:ln>
              <a:noFill/>
            </a:ln>
            <a:effectLst>
              <a:outerShdw blurRad="876300" dist="266700" dir="11820000" algn="r"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9" name="object 2"/>
            <p:cNvSpPr txBox="1"/>
            <p:nvPr/>
          </p:nvSpPr>
          <p:spPr>
            <a:xfrm>
              <a:off x="2301445" y="3015086"/>
              <a:ext cx="4401185" cy="487313"/>
            </a:xfrm>
            <a:prstGeom prst="rect">
              <a:avLst/>
            </a:prstGeom>
          </p:spPr>
          <p:txBody>
            <a:bodyPr vert="horz" wrap="square" lIns="0" tIns="12700" rIns="0" bIns="0" rtlCol="0" anchor="b">
              <a:spAutoFit/>
            </a:bodyPr>
            <a:lstStyle/>
            <a:p>
              <a:pPr marL="12700">
                <a:lnSpc>
                  <a:spcPts val="3740"/>
                </a:lnSpc>
                <a:spcBef>
                  <a:spcPts val="100"/>
                </a:spcBef>
              </a:pPr>
              <a:r>
                <a:rPr lang="en-US" sz="3400" b="1" spc="-145">
                  <a:solidFill>
                    <a:srgbClr val="1A1A1A"/>
                  </a:solidFill>
                  <a:latin typeface="+mj-lt"/>
                  <a:cs typeface="Arial"/>
                </a:rPr>
                <a:t>THANK YOU</a:t>
              </a:r>
              <a:endParaRPr sz="3400">
                <a:latin typeface="+mj-lt"/>
                <a:cs typeface="Arial"/>
              </a:endParaRPr>
            </a:p>
          </p:txBody>
        </p:sp>
        <p:pic>
          <p:nvPicPr>
            <p:cNvPr id="10" name="Picture 2" descr="Z:\Mediamark\4154 MM PPT Presentation\Exports ST2\Elements\Asset 1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7505" y="4201541"/>
              <a:ext cx="4718050" cy="790575"/>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Connector 10"/>
            <p:cNvCxnSpPr/>
            <p:nvPr/>
          </p:nvCxnSpPr>
          <p:spPr>
            <a:xfrm>
              <a:off x="1627825" y="3809606"/>
              <a:ext cx="1136844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2" name="Rounded Rectangle 11"/>
            <p:cNvSpPr/>
            <p:nvPr/>
          </p:nvSpPr>
          <p:spPr>
            <a:xfrm rot="5400000">
              <a:off x="2921216" y="3223501"/>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grpSp>
      <p:pic>
        <p:nvPicPr>
          <p:cNvPr id="13" name="Picture 2" descr="C:\Users\Simone\Documents\MILK_Google Drive\_MILK\MediaMark\Elements\Asset 2.pn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r="-218" b="-251"/>
          <a:stretch/>
        </p:blipFill>
        <p:spPr bwMode="auto">
          <a:xfrm>
            <a:off x="8812153" y="5319787"/>
            <a:ext cx="7174609" cy="7177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7292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500" fill="hold"/>
                                        <p:tgtEl>
                                          <p:spTgt spid="7"/>
                                        </p:tgtEl>
                                        <p:attrNameLst>
                                          <p:attrName>ppt_x</p:attrName>
                                        </p:attrNameLst>
                                      </p:cBhvr>
                                      <p:tavLst>
                                        <p:tav tm="0">
                                          <p:val>
                                            <p:strVal val="#ppt_x"/>
                                          </p:val>
                                        </p:tav>
                                        <p:tav tm="100000">
                                          <p:val>
                                            <p:strVal val="#ppt_x"/>
                                          </p:val>
                                        </p:tav>
                                      </p:tavLst>
                                    </p:anim>
                                    <p:anim calcmode="lin" valueType="num">
                                      <p:cBhvr additive="base">
                                        <p:cTn id="8" dur="1500" fill="hold"/>
                                        <p:tgtEl>
                                          <p:spTgt spid="7"/>
                                        </p:tgtEl>
                                        <p:attrNameLst>
                                          <p:attrName>ppt_y</p:attrName>
                                        </p:attrNameLst>
                                      </p:cBhvr>
                                      <p:tavLst>
                                        <p:tav tm="0">
                                          <p:val>
                                            <p:strVal val="1+#ppt_h/2"/>
                                          </p:val>
                                        </p:tav>
                                        <p:tav tm="100000">
                                          <p:val>
                                            <p:strVal val="#ppt_y"/>
                                          </p:val>
                                        </p:tav>
                                      </p:tavLst>
                                    </p:anim>
                                  </p:childTnLst>
                                </p:cTn>
                              </p:par>
                              <p:par>
                                <p:cTn id="9" presetID="8" presetClass="emph" presetSubtype="0" fill="hold" nodeType="withEffect">
                                  <p:stCondLst>
                                    <p:cond delay="0"/>
                                  </p:stCondLst>
                                  <p:childTnLst>
                                    <p:animRot by="21600000">
                                      <p:cBhvr>
                                        <p:cTn id="10" dur="15000" fill="hold"/>
                                        <p:tgtEl>
                                          <p:spTgt spid="13"/>
                                        </p:tgtEl>
                                        <p:attrNameLst>
                                          <p:attrName>r</p:attrName>
                                        </p:attrNameLst>
                                      </p:cBhvr>
                                    </p:animRot>
                                  </p:childTnLst>
                                </p:cTn>
                              </p:par>
                              <p:par>
                                <p:cTn id="11" presetID="1" presetClass="emph" presetSubtype="2" fill="hold" nodeType="withEffect">
                                  <p:stCondLst>
                                    <p:cond delay="1500"/>
                                  </p:stCondLst>
                                  <p:childTnLst>
                                    <p:animClr clrSpc="rgb" dir="cw">
                                      <p:cBhvr>
                                        <p:cTn id="12" dur="1500" fill="hold"/>
                                        <p:tgtEl>
                                          <p:spTgt spid="4"/>
                                        </p:tgtEl>
                                        <p:attrNameLst>
                                          <p:attrName>fillcolor</p:attrName>
                                        </p:attrNameLst>
                                      </p:cBhvr>
                                      <p:to>
                                        <a:srgbClr val="EE255E"/>
                                      </p:to>
                                    </p:animClr>
                                    <p:set>
                                      <p:cBhvr>
                                        <p:cTn id="13" dur="1500" fill="hold"/>
                                        <p:tgtEl>
                                          <p:spTgt spid="4"/>
                                        </p:tgtEl>
                                        <p:attrNameLst>
                                          <p:attrName>fill.type</p:attrName>
                                        </p:attrNameLst>
                                      </p:cBhvr>
                                      <p:to>
                                        <p:strVal val="solid"/>
                                      </p:to>
                                    </p:set>
                                    <p:set>
                                      <p:cBhvr>
                                        <p:cTn id="14" dur="1500" fill="hold"/>
                                        <p:tgtEl>
                                          <p:spTgt spid="4"/>
                                        </p:tgtEl>
                                        <p:attrNameLst>
                                          <p:attrName>fill.on</p:attrName>
                                        </p:attrNameLst>
                                      </p:cBhvr>
                                      <p:to>
                                        <p:strVal val="true"/>
                                      </p:to>
                                    </p:set>
                                  </p:childTnLst>
                                </p:cTn>
                              </p:par>
                              <p:par>
                                <p:cTn id="15" presetID="1" presetClass="emph" presetSubtype="2" fill="hold" nodeType="withEffect">
                                  <p:stCondLst>
                                    <p:cond delay="3000"/>
                                  </p:stCondLst>
                                  <p:childTnLst>
                                    <p:animClr clrSpc="rgb" dir="cw">
                                      <p:cBhvr>
                                        <p:cTn id="16" dur="1500" fill="hold"/>
                                        <p:tgtEl>
                                          <p:spTgt spid="4"/>
                                        </p:tgtEl>
                                        <p:attrNameLst>
                                          <p:attrName>fillcolor</p:attrName>
                                        </p:attrNameLst>
                                      </p:cBhvr>
                                      <p:to>
                                        <a:srgbClr val="F2663C"/>
                                      </p:to>
                                    </p:animClr>
                                    <p:set>
                                      <p:cBhvr>
                                        <p:cTn id="17" dur="1500" fill="hold"/>
                                        <p:tgtEl>
                                          <p:spTgt spid="4"/>
                                        </p:tgtEl>
                                        <p:attrNameLst>
                                          <p:attrName>fill.type</p:attrName>
                                        </p:attrNameLst>
                                      </p:cBhvr>
                                      <p:to>
                                        <p:strVal val="solid"/>
                                      </p:to>
                                    </p:set>
                                    <p:set>
                                      <p:cBhvr>
                                        <p:cTn id="18" dur="1500" fill="hold"/>
                                        <p:tgtEl>
                                          <p:spTgt spid="4"/>
                                        </p:tgtEl>
                                        <p:attrNameLst>
                                          <p:attrName>fill.on</p:attrName>
                                        </p:attrNameLst>
                                      </p:cBhvr>
                                      <p:to>
                                        <p:strVal val="true"/>
                                      </p:to>
                                    </p:set>
                                  </p:childTnLst>
                                </p:cTn>
                              </p:par>
                              <p:par>
                                <p:cTn id="19" presetID="1" presetClass="emph" presetSubtype="2" fill="hold" nodeType="withEffect">
                                  <p:stCondLst>
                                    <p:cond delay="4500"/>
                                  </p:stCondLst>
                                  <p:childTnLst>
                                    <p:animClr clrSpc="rgb" dir="cw">
                                      <p:cBhvr>
                                        <p:cTn id="20" dur="1500" fill="hold"/>
                                        <p:tgtEl>
                                          <p:spTgt spid="4"/>
                                        </p:tgtEl>
                                        <p:attrNameLst>
                                          <p:attrName>fillcolor</p:attrName>
                                        </p:attrNameLst>
                                      </p:cBhvr>
                                      <p:to>
                                        <a:schemeClr val="accent2"/>
                                      </p:to>
                                    </p:animClr>
                                    <p:set>
                                      <p:cBhvr>
                                        <p:cTn id="21" dur="1500" fill="hold"/>
                                        <p:tgtEl>
                                          <p:spTgt spid="4"/>
                                        </p:tgtEl>
                                        <p:attrNameLst>
                                          <p:attrName>fill.type</p:attrName>
                                        </p:attrNameLst>
                                      </p:cBhvr>
                                      <p:to>
                                        <p:strVal val="solid"/>
                                      </p:to>
                                    </p:set>
                                    <p:set>
                                      <p:cBhvr>
                                        <p:cTn id="22" dur="1500" fill="hold"/>
                                        <p:tgtEl>
                                          <p:spTgt spid="4"/>
                                        </p:tgtEl>
                                        <p:attrNameLst>
                                          <p:attrName>fill.on</p:attrName>
                                        </p:attrNameLst>
                                      </p:cBhvr>
                                      <p:to>
                                        <p:strVal val="true"/>
                                      </p:to>
                                    </p:set>
                                  </p:childTnLst>
                                </p:cTn>
                              </p:par>
                              <p:par>
                                <p:cTn id="23" presetID="10" presetClass="entr" presetSubtype="0" fill="hold" grpId="0" nodeType="withEffect">
                                  <p:stCondLst>
                                    <p:cond delay="610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9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133.xml><?xml version="1.0" encoding="utf-8"?>
<p:sldLayout xmlns:a="http://schemas.openxmlformats.org/drawingml/2006/main" xmlns:r="http://schemas.openxmlformats.org/officeDocument/2006/relationships" xmlns:p="http://schemas.openxmlformats.org/presentationml/2006/main" userDrawn="1">
  <p:cSld name="1_Picture with Caption">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D7895534-0313-4BD6-83B7-0C59FAAB2BC0}"/>
              </a:ext>
            </a:extLst>
          </p:cNvPr>
          <p:cNvSpPr>
            <a:spLocks noGrp="1"/>
          </p:cNvSpPr>
          <p:nvPr>
            <p:ph type="title"/>
          </p:nvPr>
        </p:nvSpPr>
        <p:spPr>
          <a:xfrm>
            <a:off x="871175" y="558962"/>
            <a:ext cx="12907528" cy="1103029"/>
          </a:xfrm>
        </p:spPr>
        <p:txBody>
          <a:bodyPr>
            <a:normAutofit/>
          </a:bodyPr>
          <a:lstStyle>
            <a:lvl1pPr>
              <a:defRPr sz="3360" b="1">
                <a:solidFill>
                  <a:srgbClr val="00ADEE"/>
                </a:solidFill>
                <a:latin typeface="Arial Black" panose="020B0A04020102020204" pitchFamily="34" charset="0"/>
              </a:defRPr>
            </a:lvl1pPr>
          </a:lstStyle>
          <a:p>
            <a:r>
              <a:rPr lang="en-US"/>
              <a:t>Click to edit Master title style</a:t>
            </a:r>
            <a:endParaRPr lang="en-ZA"/>
          </a:p>
        </p:txBody>
      </p:sp>
      <p:sp>
        <p:nvSpPr>
          <p:cNvPr id="13" name="Text Placeholder 2">
            <a:extLst>
              <a:ext uri="{FF2B5EF4-FFF2-40B4-BE49-F238E27FC236}">
                <a16:creationId xmlns:a16="http://schemas.microsoft.com/office/drawing/2014/main" id="{A4CA9FD8-D2C3-4837-85B4-F041BABADDC3}"/>
              </a:ext>
            </a:extLst>
          </p:cNvPr>
          <p:cNvSpPr>
            <a:spLocks noGrp="1"/>
          </p:cNvSpPr>
          <p:nvPr>
            <p:ph type="body" idx="1"/>
          </p:nvPr>
        </p:nvSpPr>
        <p:spPr>
          <a:xfrm>
            <a:off x="871175" y="2170285"/>
            <a:ext cx="12907528" cy="5165815"/>
          </a:xfrm>
        </p:spPr>
        <p:txBody>
          <a:bodyPr/>
          <a:lstStyle>
            <a:lvl1pPr marL="411463" indent="-411463">
              <a:buClr>
                <a:srgbClr val="00ADEE"/>
              </a:buClr>
              <a:buFont typeface="Calibri" panose="020F0502020204030204" pitchFamily="34" charset="0"/>
              <a:buChar char="֎"/>
              <a:defRPr sz="2880">
                <a:solidFill>
                  <a:srgbClr val="636464"/>
                </a:solidFill>
              </a:defRPr>
            </a:lvl1pPr>
            <a:lvl2pPr marL="548618" indent="0">
              <a:buNone/>
              <a:defRPr sz="2400">
                <a:solidFill>
                  <a:schemeClr val="tx1">
                    <a:tint val="75000"/>
                  </a:schemeClr>
                </a:solidFill>
              </a:defRPr>
            </a:lvl2pPr>
            <a:lvl3pPr marL="1097236" indent="0">
              <a:buNone/>
              <a:defRPr sz="2160">
                <a:solidFill>
                  <a:schemeClr val="tx1">
                    <a:tint val="75000"/>
                  </a:schemeClr>
                </a:solidFill>
              </a:defRPr>
            </a:lvl3pPr>
            <a:lvl4pPr marL="1645854" indent="0">
              <a:buNone/>
              <a:defRPr sz="1920">
                <a:solidFill>
                  <a:schemeClr val="tx1">
                    <a:tint val="75000"/>
                  </a:schemeClr>
                </a:solidFill>
              </a:defRPr>
            </a:lvl4pPr>
            <a:lvl5pPr marL="2194472" indent="0">
              <a:buNone/>
              <a:defRPr sz="1920">
                <a:solidFill>
                  <a:schemeClr val="tx1">
                    <a:tint val="75000"/>
                  </a:schemeClr>
                </a:solidFill>
              </a:defRPr>
            </a:lvl5pPr>
            <a:lvl6pPr marL="2743091" indent="0">
              <a:buNone/>
              <a:defRPr sz="1920">
                <a:solidFill>
                  <a:schemeClr val="tx1">
                    <a:tint val="75000"/>
                  </a:schemeClr>
                </a:solidFill>
              </a:defRPr>
            </a:lvl6pPr>
            <a:lvl7pPr marL="3291708" indent="0">
              <a:buNone/>
              <a:defRPr sz="1920">
                <a:solidFill>
                  <a:schemeClr val="tx1">
                    <a:tint val="75000"/>
                  </a:schemeClr>
                </a:solidFill>
              </a:defRPr>
            </a:lvl7pPr>
            <a:lvl8pPr marL="3840326" indent="0">
              <a:buNone/>
              <a:defRPr sz="1920">
                <a:solidFill>
                  <a:schemeClr val="tx1">
                    <a:tint val="75000"/>
                  </a:schemeClr>
                </a:solidFill>
              </a:defRPr>
            </a:lvl8pPr>
            <a:lvl9pPr marL="4388945" indent="0">
              <a:buNone/>
              <a:defRPr sz="1920">
                <a:solidFill>
                  <a:schemeClr val="tx1">
                    <a:tint val="75000"/>
                  </a:schemeClr>
                </a:solidFill>
              </a:defRPr>
            </a:lvl9pPr>
          </a:lstStyle>
          <a:p>
            <a:pPr lvl="0"/>
            <a:r>
              <a:rPr lang="en-US"/>
              <a:t>Click to edit Master text styles</a:t>
            </a:r>
          </a:p>
        </p:txBody>
      </p:sp>
      <p:pic>
        <p:nvPicPr>
          <p:cNvPr id="4" name="Picture 3">
            <a:extLst>
              <a:ext uri="{FF2B5EF4-FFF2-40B4-BE49-F238E27FC236}">
                <a16:creationId xmlns:a16="http://schemas.microsoft.com/office/drawing/2014/main" id="{5EF1233F-67DF-4052-BFD7-11667619218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572" y="7766188"/>
            <a:ext cx="14773052" cy="523555"/>
          </a:xfrm>
          <a:prstGeom prst="rect">
            <a:avLst/>
          </a:prstGeom>
        </p:spPr>
      </p:pic>
    </p:spTree>
    <p:extLst>
      <p:ext uri="{BB962C8B-B14F-4D97-AF65-F5344CB8AC3E}">
        <p14:creationId xmlns:p14="http://schemas.microsoft.com/office/powerpoint/2010/main" val="2944486197"/>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userDrawn="1">
  <p:cSld name="2_Picture with Caption">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D7895534-0313-4BD6-83B7-0C59FAAB2BC0}"/>
              </a:ext>
            </a:extLst>
          </p:cNvPr>
          <p:cNvSpPr>
            <a:spLocks noGrp="1"/>
          </p:cNvSpPr>
          <p:nvPr>
            <p:ph type="title"/>
          </p:nvPr>
        </p:nvSpPr>
        <p:spPr>
          <a:xfrm>
            <a:off x="871175" y="558962"/>
            <a:ext cx="12907528" cy="1103029"/>
          </a:xfrm>
        </p:spPr>
        <p:txBody>
          <a:bodyPr>
            <a:normAutofit/>
          </a:bodyPr>
          <a:lstStyle>
            <a:lvl1pPr>
              <a:defRPr sz="3360" b="1">
                <a:solidFill>
                  <a:srgbClr val="00ADEE"/>
                </a:solidFill>
                <a:latin typeface="Arial Black" panose="020B0A04020102020204" pitchFamily="34" charset="0"/>
              </a:defRPr>
            </a:lvl1pPr>
          </a:lstStyle>
          <a:p>
            <a:r>
              <a:rPr lang="en-US"/>
              <a:t>Click to edit Master title style</a:t>
            </a:r>
            <a:endParaRPr lang="en-ZA"/>
          </a:p>
        </p:txBody>
      </p:sp>
      <p:sp>
        <p:nvSpPr>
          <p:cNvPr id="13" name="Text Placeholder 2">
            <a:extLst>
              <a:ext uri="{FF2B5EF4-FFF2-40B4-BE49-F238E27FC236}">
                <a16:creationId xmlns:a16="http://schemas.microsoft.com/office/drawing/2014/main" id="{A4CA9FD8-D2C3-4837-85B4-F041BABADDC3}"/>
              </a:ext>
            </a:extLst>
          </p:cNvPr>
          <p:cNvSpPr>
            <a:spLocks noGrp="1"/>
          </p:cNvSpPr>
          <p:nvPr>
            <p:ph type="body" idx="1"/>
          </p:nvPr>
        </p:nvSpPr>
        <p:spPr>
          <a:xfrm>
            <a:off x="871175" y="2170285"/>
            <a:ext cx="12907528" cy="5165815"/>
          </a:xfrm>
        </p:spPr>
        <p:txBody>
          <a:bodyPr/>
          <a:lstStyle>
            <a:lvl1pPr marL="411463" indent="-411463">
              <a:buClr>
                <a:srgbClr val="00ADEE"/>
              </a:buClr>
              <a:buFont typeface="Calibri" panose="020F0502020204030204" pitchFamily="34" charset="0"/>
              <a:buChar char="֎"/>
              <a:defRPr sz="2880">
                <a:solidFill>
                  <a:srgbClr val="636464"/>
                </a:solidFill>
              </a:defRPr>
            </a:lvl1pPr>
            <a:lvl2pPr marL="548618" indent="0">
              <a:buNone/>
              <a:defRPr sz="2400">
                <a:solidFill>
                  <a:schemeClr val="tx1">
                    <a:tint val="75000"/>
                  </a:schemeClr>
                </a:solidFill>
              </a:defRPr>
            </a:lvl2pPr>
            <a:lvl3pPr marL="1097236" indent="0">
              <a:buNone/>
              <a:defRPr sz="2160">
                <a:solidFill>
                  <a:schemeClr val="tx1">
                    <a:tint val="75000"/>
                  </a:schemeClr>
                </a:solidFill>
              </a:defRPr>
            </a:lvl3pPr>
            <a:lvl4pPr marL="1645854" indent="0">
              <a:buNone/>
              <a:defRPr sz="1920">
                <a:solidFill>
                  <a:schemeClr val="tx1">
                    <a:tint val="75000"/>
                  </a:schemeClr>
                </a:solidFill>
              </a:defRPr>
            </a:lvl4pPr>
            <a:lvl5pPr marL="2194472" indent="0">
              <a:buNone/>
              <a:defRPr sz="1920">
                <a:solidFill>
                  <a:schemeClr val="tx1">
                    <a:tint val="75000"/>
                  </a:schemeClr>
                </a:solidFill>
              </a:defRPr>
            </a:lvl5pPr>
            <a:lvl6pPr marL="2743091" indent="0">
              <a:buNone/>
              <a:defRPr sz="1920">
                <a:solidFill>
                  <a:schemeClr val="tx1">
                    <a:tint val="75000"/>
                  </a:schemeClr>
                </a:solidFill>
              </a:defRPr>
            </a:lvl6pPr>
            <a:lvl7pPr marL="3291708" indent="0">
              <a:buNone/>
              <a:defRPr sz="1920">
                <a:solidFill>
                  <a:schemeClr val="tx1">
                    <a:tint val="75000"/>
                  </a:schemeClr>
                </a:solidFill>
              </a:defRPr>
            </a:lvl7pPr>
            <a:lvl8pPr marL="3840326" indent="0">
              <a:buNone/>
              <a:defRPr sz="1920">
                <a:solidFill>
                  <a:schemeClr val="tx1">
                    <a:tint val="75000"/>
                  </a:schemeClr>
                </a:solidFill>
              </a:defRPr>
            </a:lvl8pPr>
            <a:lvl9pPr marL="4388945" indent="0">
              <a:buNone/>
              <a:defRPr sz="1920">
                <a:solidFill>
                  <a:schemeClr val="tx1">
                    <a:tint val="75000"/>
                  </a:schemeClr>
                </a:solidFill>
              </a:defRPr>
            </a:lvl9pPr>
          </a:lstStyle>
          <a:p>
            <a:pPr lvl="0"/>
            <a:r>
              <a:rPr lang="en-US"/>
              <a:t>Click to edit Master text styles</a:t>
            </a:r>
          </a:p>
        </p:txBody>
      </p:sp>
      <p:pic>
        <p:nvPicPr>
          <p:cNvPr id="6" name="Picture 5">
            <a:extLst>
              <a:ext uri="{FF2B5EF4-FFF2-40B4-BE49-F238E27FC236}">
                <a16:creationId xmlns:a16="http://schemas.microsoft.com/office/drawing/2014/main" id="{D7393771-7195-460D-8F40-8CB88EEF026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153511" y="-84619"/>
            <a:ext cx="540937" cy="8404771"/>
          </a:xfrm>
          <a:prstGeom prst="rect">
            <a:avLst/>
          </a:prstGeom>
        </p:spPr>
      </p:pic>
    </p:spTree>
    <p:extLst>
      <p:ext uri="{BB962C8B-B14F-4D97-AF65-F5344CB8AC3E}">
        <p14:creationId xmlns:p14="http://schemas.microsoft.com/office/powerpoint/2010/main" val="173236074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_Title Slide 01">
    <p:spTree>
      <p:nvGrpSpPr>
        <p:cNvPr id="1" name=""/>
        <p:cNvGrpSpPr/>
        <p:nvPr/>
      </p:nvGrpSpPr>
      <p:grpSpPr>
        <a:xfrm>
          <a:off x="0" y="0"/>
          <a:ext cx="0" cy="0"/>
          <a:chOff x="0" y="0"/>
          <a:chExt cx="0" cy="0"/>
        </a:xfrm>
      </p:grpSpPr>
      <p:pic>
        <p:nvPicPr>
          <p:cNvPr id="7" name="Picture 4" descr="Z:\Mediamark\4154 MM PPT Presentation\Exports ST2\Elements\Asset 4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484"/>
            <a:ext cx="14630400" cy="822960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Z:\Mediamark\4154 MM PPT Presentation\Exports ST2\Elements\Asset 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557"/>
            <a:ext cx="8575675" cy="82296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Z:\Mediamark\4154 MM PPT Presentation\Exports ST2\Elements\Asset 5.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921197" y="3003067"/>
            <a:ext cx="4441825" cy="2222500"/>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p:cNvCxnSpPr/>
          <p:nvPr userDrawn="1"/>
        </p:nvCxnSpPr>
        <p:spPr>
          <a:xfrm flipV="1">
            <a:off x="13764992" y="557"/>
            <a:ext cx="0" cy="822904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Rounded Rectangle 12"/>
          <p:cNvSpPr/>
          <p:nvPr userDrawn="1"/>
        </p:nvSpPr>
        <p:spPr>
          <a:xfrm>
            <a:off x="13707842" y="6019800"/>
            <a:ext cx="114300" cy="881737"/>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mj-lt"/>
            </a:endParaRPr>
          </a:p>
        </p:txBody>
      </p:sp>
      <p:sp>
        <p:nvSpPr>
          <p:cNvPr id="17" name="Text Placeholder 16"/>
          <p:cNvSpPr>
            <a:spLocks noGrp="1"/>
          </p:cNvSpPr>
          <p:nvPr>
            <p:ph type="body" sz="quarter" idx="11" hasCustomPrompt="1"/>
          </p:nvPr>
        </p:nvSpPr>
        <p:spPr>
          <a:xfrm>
            <a:off x="8534400" y="5867400"/>
            <a:ext cx="4953000" cy="1029692"/>
          </a:xfrm>
        </p:spPr>
        <p:txBody>
          <a:bodyPr>
            <a:noAutofit/>
          </a:bodyPr>
          <a:lstStyle>
            <a:lvl1pPr marL="0" indent="0" algn="r">
              <a:buNone/>
              <a:defRPr sz="3400" b="1">
                <a:solidFill>
                  <a:schemeClr val="bg1"/>
                </a:solidFill>
                <a:latin typeface="+mn-lt"/>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PLACE FOR THE PRESENTATION TITLE</a:t>
            </a:r>
          </a:p>
        </p:txBody>
      </p:sp>
      <p:sp>
        <p:nvSpPr>
          <p:cNvPr id="9" name="Text Placeholder 16">
            <a:extLst>
              <a:ext uri="{FF2B5EF4-FFF2-40B4-BE49-F238E27FC236}">
                <a16:creationId xmlns:a16="http://schemas.microsoft.com/office/drawing/2014/main" id="{FA7804AF-F64D-3306-A0EC-4466A5C9E009}"/>
              </a:ext>
            </a:extLst>
          </p:cNvPr>
          <p:cNvSpPr>
            <a:spLocks noGrp="1"/>
          </p:cNvSpPr>
          <p:nvPr>
            <p:ph type="body" sz="quarter" idx="12" hasCustomPrompt="1"/>
          </p:nvPr>
        </p:nvSpPr>
        <p:spPr>
          <a:xfrm>
            <a:off x="8534400" y="7047595"/>
            <a:ext cx="4953000" cy="343805"/>
          </a:xfrm>
        </p:spPr>
        <p:txBody>
          <a:bodyPr>
            <a:noAutofit/>
          </a:bodyPr>
          <a:lstStyle>
            <a:lvl1pPr marL="0" indent="0" algn="r">
              <a:buNone/>
              <a:defRPr sz="2000" b="0">
                <a:solidFill>
                  <a:schemeClr val="bg1"/>
                </a:solidFill>
                <a:latin typeface="+mn-lt"/>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2022</a:t>
            </a:r>
          </a:p>
        </p:txBody>
      </p:sp>
    </p:spTree>
    <p:extLst>
      <p:ext uri="{BB962C8B-B14F-4D97-AF65-F5344CB8AC3E}">
        <p14:creationId xmlns:p14="http://schemas.microsoft.com/office/powerpoint/2010/main" val="228874240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_Title Slide 02">
    <p:spTree>
      <p:nvGrpSpPr>
        <p:cNvPr id="1" name=""/>
        <p:cNvGrpSpPr/>
        <p:nvPr/>
      </p:nvGrpSpPr>
      <p:grpSpPr>
        <a:xfrm>
          <a:off x="0" y="0"/>
          <a:ext cx="0" cy="0"/>
          <a:chOff x="0" y="0"/>
          <a:chExt cx="0" cy="0"/>
        </a:xfrm>
      </p:grpSpPr>
      <p:pic>
        <p:nvPicPr>
          <p:cNvPr id="7" name="Picture 3" descr="Z:\Mediamark\4154 MM PPT Presentation\Exports ST2\Elements\Asset 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004175" y="0"/>
            <a:ext cx="6626225" cy="56007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Z:\Mediamark\4154 MM PPT Presentation\Exports ST2\Elements\Asset 1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335893" y="6856895"/>
            <a:ext cx="4718050" cy="790575"/>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p:cNvCxnSpPr/>
          <p:nvPr userDrawn="1"/>
        </p:nvCxnSpPr>
        <p:spPr>
          <a:xfrm>
            <a:off x="4556213"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1" name="Rounded Rectangle 10"/>
          <p:cNvSpPr/>
          <p:nvPr userDrawn="1"/>
        </p:nvSpPr>
        <p:spPr>
          <a:xfrm rot="5400000">
            <a:off x="5849604"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mj-lt"/>
            </a:endParaRPr>
          </a:p>
        </p:txBody>
      </p:sp>
      <p:sp>
        <p:nvSpPr>
          <p:cNvPr id="12" name="Rectangle 11"/>
          <p:cNvSpPr/>
          <p:nvPr userDrawn="1"/>
        </p:nvSpPr>
        <p:spPr>
          <a:xfrm>
            <a:off x="3637153" y="0"/>
            <a:ext cx="91906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6" name="Picture Placeholder 15"/>
          <p:cNvSpPr>
            <a:spLocks noGrp="1"/>
          </p:cNvSpPr>
          <p:nvPr>
            <p:ph type="pic" sz="quarter" idx="12"/>
          </p:nvPr>
        </p:nvSpPr>
        <p:spPr>
          <a:xfrm>
            <a:off x="0" y="0"/>
            <a:ext cx="3636963" cy="8229600"/>
          </a:xfrm>
          <a:ln>
            <a:noFill/>
          </a:ln>
        </p:spPr>
        <p:txBody>
          <a:bodyPr/>
          <a:lstStyle/>
          <a:p>
            <a:r>
              <a:rPr lang="en-US"/>
              <a:t>Click icon to add picture</a:t>
            </a:r>
            <a:endParaRPr lang="en-ZA"/>
          </a:p>
        </p:txBody>
      </p:sp>
      <p:sp>
        <p:nvSpPr>
          <p:cNvPr id="13" name="Text Placeholder 16"/>
          <p:cNvSpPr>
            <a:spLocks noGrp="1"/>
          </p:cNvSpPr>
          <p:nvPr>
            <p:ph type="body" sz="quarter" idx="13" hasCustomPrompt="1"/>
          </p:nvPr>
        </p:nvSpPr>
        <p:spPr>
          <a:xfrm>
            <a:off x="5149971" y="5085854"/>
            <a:ext cx="4953000" cy="1029692"/>
          </a:xfrm>
        </p:spPr>
        <p:txBody>
          <a:bodyPr>
            <a:noAutofit/>
          </a:bodyPr>
          <a:lstStyle>
            <a:lvl1pPr marL="0" indent="0" algn="l">
              <a:buNone/>
              <a:defRPr sz="3400" b="1">
                <a:solidFill>
                  <a:schemeClr val="tx1">
                    <a:lumMod val="95000"/>
                    <a:lumOff val="5000"/>
                  </a:schemeClr>
                </a:solidFill>
                <a:latin typeface="+mj-lt"/>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PLACE FOR THE PRESENTATION TITLE</a:t>
            </a:r>
          </a:p>
        </p:txBody>
      </p:sp>
    </p:spTree>
    <p:extLst>
      <p:ext uri="{BB962C8B-B14F-4D97-AF65-F5344CB8AC3E}">
        <p14:creationId xmlns:p14="http://schemas.microsoft.com/office/powerpoint/2010/main" val="83286940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1_Title Slide 03">
    <p:spTree>
      <p:nvGrpSpPr>
        <p:cNvPr id="1" name=""/>
        <p:cNvGrpSpPr/>
        <p:nvPr/>
      </p:nvGrpSpPr>
      <p:grpSpPr>
        <a:xfrm>
          <a:off x="0" y="0"/>
          <a:ext cx="0" cy="0"/>
          <a:chOff x="0" y="0"/>
          <a:chExt cx="0" cy="0"/>
        </a:xfrm>
      </p:grpSpPr>
      <p:pic>
        <p:nvPicPr>
          <p:cNvPr id="9" name="Picture 2" descr="Z:\Mediamark\4154 MM PPT Presentation\Exports ST2\Elements\Asset 1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022162" y="6856895"/>
            <a:ext cx="4718050" cy="790575"/>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p:cNvCxnSpPr/>
          <p:nvPr userDrawn="1"/>
        </p:nvCxnSpPr>
        <p:spPr>
          <a:xfrm>
            <a:off x="6242482"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1" name="Rounded Rectangle 10"/>
          <p:cNvSpPr/>
          <p:nvPr userDrawn="1"/>
        </p:nvSpPr>
        <p:spPr>
          <a:xfrm rot="5400000">
            <a:off x="7535873"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Rectangle 11"/>
          <p:cNvSpPr/>
          <p:nvPr userDrawn="1"/>
        </p:nvSpPr>
        <p:spPr>
          <a:xfrm>
            <a:off x="5320649" y="0"/>
            <a:ext cx="91906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6" name="Picture Placeholder 15"/>
          <p:cNvSpPr>
            <a:spLocks noGrp="1"/>
          </p:cNvSpPr>
          <p:nvPr>
            <p:ph type="pic" sz="quarter" idx="12"/>
          </p:nvPr>
        </p:nvSpPr>
        <p:spPr>
          <a:xfrm>
            <a:off x="0" y="0"/>
            <a:ext cx="5321300" cy="8229600"/>
          </a:xfrm>
        </p:spPr>
        <p:txBody>
          <a:bodyPr/>
          <a:lstStyle/>
          <a:p>
            <a:r>
              <a:rPr lang="en-US"/>
              <a:t>Click icon to add picture</a:t>
            </a:r>
            <a:endParaRPr lang="en-ZA"/>
          </a:p>
        </p:txBody>
      </p:sp>
      <p:sp>
        <p:nvSpPr>
          <p:cNvPr id="17" name="Text Placeholder 16"/>
          <p:cNvSpPr>
            <a:spLocks noGrp="1"/>
          </p:cNvSpPr>
          <p:nvPr>
            <p:ph type="body" sz="quarter" idx="13" hasCustomPrompt="1"/>
          </p:nvPr>
        </p:nvSpPr>
        <p:spPr>
          <a:xfrm>
            <a:off x="6904687" y="5085854"/>
            <a:ext cx="4953000" cy="1029692"/>
          </a:xfrm>
        </p:spPr>
        <p:txBody>
          <a:bodyPr>
            <a:noAutofit/>
          </a:bodyPr>
          <a:lstStyle>
            <a:lvl1pPr marL="0" indent="0" algn="l">
              <a:buNone/>
              <a:defRPr sz="3400" b="1">
                <a:solidFill>
                  <a:schemeClr val="tx1">
                    <a:lumMod val="95000"/>
                    <a:lumOff val="5000"/>
                  </a:schemeClr>
                </a:solidFill>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PLACE FOR THE PRESENTATION TITLE</a:t>
            </a:r>
          </a:p>
        </p:txBody>
      </p:sp>
    </p:spTree>
    <p:extLst>
      <p:ext uri="{BB962C8B-B14F-4D97-AF65-F5344CB8AC3E}">
        <p14:creationId xmlns:p14="http://schemas.microsoft.com/office/powerpoint/2010/main" val="1436699859"/>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1_Title Slide 04">
    <p:spTree>
      <p:nvGrpSpPr>
        <p:cNvPr id="1" name=""/>
        <p:cNvGrpSpPr/>
        <p:nvPr/>
      </p:nvGrpSpPr>
      <p:grpSpPr>
        <a:xfrm>
          <a:off x="0" y="0"/>
          <a:ext cx="0" cy="0"/>
          <a:chOff x="0" y="0"/>
          <a:chExt cx="0" cy="0"/>
        </a:xfrm>
      </p:grpSpPr>
      <p:pic>
        <p:nvPicPr>
          <p:cNvPr id="5" name="Picture 2" descr="Z:\Mediamark\4154 MM PPT Presentation\Exports ST2\Elements\Asset 1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61767" y="6856895"/>
            <a:ext cx="4718050" cy="790575"/>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p:cNvCxnSpPr/>
          <p:nvPr userDrawn="1"/>
        </p:nvCxnSpPr>
        <p:spPr>
          <a:xfrm>
            <a:off x="-17913" y="6464960"/>
            <a:ext cx="14648313"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7" name="Rounded Rectangle 6"/>
          <p:cNvSpPr/>
          <p:nvPr userDrawn="1"/>
        </p:nvSpPr>
        <p:spPr>
          <a:xfrm rot="5400000">
            <a:off x="1275478"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Rectangle 7"/>
          <p:cNvSpPr/>
          <p:nvPr userDrawn="1"/>
        </p:nvSpPr>
        <p:spPr>
          <a:xfrm rot="5400000">
            <a:off x="6855670" y="-3358680"/>
            <a:ext cx="919060" cy="14630399"/>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Text Placeholder 16"/>
          <p:cNvSpPr>
            <a:spLocks noGrp="1"/>
          </p:cNvSpPr>
          <p:nvPr>
            <p:ph type="body" sz="quarter" idx="13" hasCustomPrompt="1"/>
          </p:nvPr>
        </p:nvSpPr>
        <p:spPr>
          <a:xfrm>
            <a:off x="674385" y="5085854"/>
            <a:ext cx="4953000" cy="1029692"/>
          </a:xfrm>
        </p:spPr>
        <p:txBody>
          <a:bodyPr>
            <a:noAutofit/>
          </a:bodyPr>
          <a:lstStyle>
            <a:lvl1pPr marL="0" indent="0" algn="l">
              <a:buNone/>
              <a:defRPr sz="3400" b="1">
                <a:solidFill>
                  <a:schemeClr val="tx1">
                    <a:lumMod val="95000"/>
                    <a:lumOff val="5000"/>
                  </a:schemeClr>
                </a:solidFill>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PLACE FOR THE PRESENTATION TITLE</a:t>
            </a:r>
          </a:p>
        </p:txBody>
      </p:sp>
      <p:sp>
        <p:nvSpPr>
          <p:cNvPr id="11" name="Picture Placeholder 10"/>
          <p:cNvSpPr>
            <a:spLocks noGrp="1"/>
          </p:cNvSpPr>
          <p:nvPr>
            <p:ph type="pic" sz="quarter" idx="14"/>
          </p:nvPr>
        </p:nvSpPr>
        <p:spPr>
          <a:xfrm>
            <a:off x="-17463" y="0"/>
            <a:ext cx="14647863" cy="3497263"/>
          </a:xfrm>
        </p:spPr>
        <p:txBody>
          <a:bodyPr/>
          <a:lstStyle/>
          <a:p>
            <a:r>
              <a:rPr lang="en-US"/>
              <a:t>Click icon to add picture</a:t>
            </a:r>
            <a:endParaRPr lang="en-ZA"/>
          </a:p>
        </p:txBody>
      </p:sp>
    </p:spTree>
    <p:extLst>
      <p:ext uri="{BB962C8B-B14F-4D97-AF65-F5344CB8AC3E}">
        <p14:creationId xmlns:p14="http://schemas.microsoft.com/office/powerpoint/2010/main" val="132930681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1_Title Slide 05">
    <p:spTree>
      <p:nvGrpSpPr>
        <p:cNvPr id="1" name=""/>
        <p:cNvGrpSpPr/>
        <p:nvPr/>
      </p:nvGrpSpPr>
      <p:grpSpPr>
        <a:xfrm>
          <a:off x="0" y="0"/>
          <a:ext cx="0" cy="0"/>
          <a:chOff x="0" y="0"/>
          <a:chExt cx="0" cy="0"/>
        </a:xfrm>
      </p:grpSpPr>
      <p:pic>
        <p:nvPicPr>
          <p:cNvPr id="6" name="Picture 3" descr="Z:\Mediamark\4154 MM PPT Presentation\Exports ST2\Elements\Asset 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004175" y="0"/>
            <a:ext cx="6626225" cy="56007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Z:\Mediamark\4154 MM PPT Presentation\Exports ST2\Elements\Asset 1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91860" y="6856895"/>
            <a:ext cx="4718050" cy="790575"/>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p:cNvCxnSpPr/>
          <p:nvPr userDrawn="1"/>
        </p:nvCxnSpPr>
        <p:spPr>
          <a:xfrm>
            <a:off x="12180"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0" name="Rounded Rectangle 9"/>
          <p:cNvSpPr/>
          <p:nvPr userDrawn="1"/>
        </p:nvSpPr>
        <p:spPr>
          <a:xfrm rot="5400000">
            <a:off x="1305571"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Text Placeholder 16"/>
          <p:cNvSpPr>
            <a:spLocks noGrp="1"/>
          </p:cNvSpPr>
          <p:nvPr>
            <p:ph type="body" sz="quarter" idx="13" hasCustomPrompt="1"/>
          </p:nvPr>
        </p:nvSpPr>
        <p:spPr>
          <a:xfrm>
            <a:off x="674385" y="5085854"/>
            <a:ext cx="4953000" cy="1029692"/>
          </a:xfrm>
        </p:spPr>
        <p:txBody>
          <a:bodyPr>
            <a:noAutofit/>
          </a:bodyPr>
          <a:lstStyle>
            <a:lvl1pPr marL="0" indent="0" algn="l">
              <a:buNone/>
              <a:defRPr sz="3400" b="1">
                <a:solidFill>
                  <a:schemeClr val="tx1">
                    <a:lumMod val="95000"/>
                    <a:lumOff val="5000"/>
                  </a:schemeClr>
                </a:solidFill>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PLACE FOR THE PRESENTATION TITLE</a:t>
            </a:r>
          </a:p>
        </p:txBody>
      </p:sp>
    </p:spTree>
    <p:extLst>
      <p:ext uri="{BB962C8B-B14F-4D97-AF65-F5344CB8AC3E}">
        <p14:creationId xmlns:p14="http://schemas.microsoft.com/office/powerpoint/2010/main" val="167008413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1_Title Slide 06">
    <p:spTree>
      <p:nvGrpSpPr>
        <p:cNvPr id="1" name=""/>
        <p:cNvGrpSpPr/>
        <p:nvPr/>
      </p:nvGrpSpPr>
      <p:grpSpPr>
        <a:xfrm>
          <a:off x="0" y="0"/>
          <a:ext cx="0" cy="0"/>
          <a:chOff x="0" y="0"/>
          <a:chExt cx="0" cy="0"/>
        </a:xfrm>
      </p:grpSpPr>
      <p:sp>
        <p:nvSpPr>
          <p:cNvPr id="15" name="Picture Placeholder 14"/>
          <p:cNvSpPr>
            <a:spLocks noGrp="1"/>
          </p:cNvSpPr>
          <p:nvPr>
            <p:ph type="pic" sz="quarter" idx="12"/>
          </p:nvPr>
        </p:nvSpPr>
        <p:spPr>
          <a:xfrm>
            <a:off x="0" y="0"/>
            <a:ext cx="5321300" cy="8229600"/>
          </a:xfrm>
        </p:spPr>
        <p:txBody>
          <a:bodyPr/>
          <a:lstStyle/>
          <a:p>
            <a:r>
              <a:rPr lang="en-US"/>
              <a:t>Click icon to add picture</a:t>
            </a:r>
            <a:endParaRPr lang="en-ZA"/>
          </a:p>
        </p:txBody>
      </p:sp>
      <p:pic>
        <p:nvPicPr>
          <p:cNvPr id="6" name="Picture 2" descr="Z:\Mediamark\4154 MM PPT Presentation\Exports ST2\Elements\Asset 1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022162" y="6856895"/>
            <a:ext cx="4718050" cy="790575"/>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Connector 6"/>
          <p:cNvCxnSpPr/>
          <p:nvPr userDrawn="1"/>
        </p:nvCxnSpPr>
        <p:spPr>
          <a:xfrm>
            <a:off x="6242482"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8" name="Rounded Rectangle 7"/>
          <p:cNvSpPr/>
          <p:nvPr userDrawn="1"/>
        </p:nvSpPr>
        <p:spPr>
          <a:xfrm rot="5400000">
            <a:off x="7535873"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Rectangle 8"/>
          <p:cNvSpPr/>
          <p:nvPr userDrawn="1"/>
        </p:nvSpPr>
        <p:spPr>
          <a:xfrm>
            <a:off x="5320649" y="0"/>
            <a:ext cx="91906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1" name="Picture 2" descr="Z:\Mediamark\4154 MM PPT Presentation\Exports ST2\Elements\Asset 2.pn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t="50000"/>
          <a:stretch/>
        </p:blipFill>
        <p:spPr bwMode="auto">
          <a:xfrm>
            <a:off x="3509937" y="0"/>
            <a:ext cx="5760007" cy="2880003"/>
          </a:xfrm>
          <a:prstGeom prst="rect">
            <a:avLst/>
          </a:prstGeom>
          <a:noFill/>
          <a:extLst>
            <a:ext uri="{909E8E84-426E-40DD-AFC4-6F175D3DCCD1}">
              <a14:hiddenFill xmlns:a14="http://schemas.microsoft.com/office/drawing/2010/main">
                <a:solidFill>
                  <a:srgbClr val="FFFFFF"/>
                </a:solidFill>
              </a14:hiddenFill>
            </a:ext>
          </a:extLst>
        </p:spPr>
      </p:pic>
      <p:sp>
        <p:nvSpPr>
          <p:cNvPr id="12" name="Rounded Rectangle 11"/>
          <p:cNvSpPr/>
          <p:nvPr userDrawn="1"/>
        </p:nvSpPr>
        <p:spPr>
          <a:xfrm>
            <a:off x="14179550" y="0"/>
            <a:ext cx="45138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6" name="Text Placeholder 16"/>
          <p:cNvSpPr>
            <a:spLocks noGrp="1"/>
          </p:cNvSpPr>
          <p:nvPr>
            <p:ph type="body" sz="quarter" idx="13" hasCustomPrompt="1"/>
          </p:nvPr>
        </p:nvSpPr>
        <p:spPr>
          <a:xfrm>
            <a:off x="6904687" y="5085854"/>
            <a:ext cx="4953000" cy="1029692"/>
          </a:xfrm>
        </p:spPr>
        <p:txBody>
          <a:bodyPr>
            <a:noAutofit/>
          </a:bodyPr>
          <a:lstStyle>
            <a:lvl1pPr marL="0" indent="0" algn="l">
              <a:buNone/>
              <a:defRPr sz="3400" b="1">
                <a:solidFill>
                  <a:schemeClr val="tx1">
                    <a:lumMod val="95000"/>
                    <a:lumOff val="5000"/>
                  </a:schemeClr>
                </a:solidFill>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PLACE FOR THE PRESENTATION TITLE</a:t>
            </a:r>
          </a:p>
        </p:txBody>
      </p:sp>
    </p:spTree>
    <p:extLst>
      <p:ext uri="{BB962C8B-B14F-4D97-AF65-F5344CB8AC3E}">
        <p14:creationId xmlns:p14="http://schemas.microsoft.com/office/powerpoint/2010/main" val="1389776924"/>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1_Title Slide 07">
    <p:spTree>
      <p:nvGrpSpPr>
        <p:cNvPr id="1" name=""/>
        <p:cNvGrpSpPr/>
        <p:nvPr/>
      </p:nvGrpSpPr>
      <p:grpSpPr>
        <a:xfrm>
          <a:off x="0" y="0"/>
          <a:ext cx="0" cy="0"/>
          <a:chOff x="0" y="0"/>
          <a:chExt cx="0" cy="0"/>
        </a:xfrm>
      </p:grpSpPr>
      <p:pic>
        <p:nvPicPr>
          <p:cNvPr id="7" name="Picture 2" descr="Z:\Mediamark\4154 MM PPT Presentation\Exports ST2\Elements\Asset 1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91860" y="6856895"/>
            <a:ext cx="4718050" cy="790575"/>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p:cNvCxnSpPr/>
          <p:nvPr userDrawn="1"/>
        </p:nvCxnSpPr>
        <p:spPr>
          <a:xfrm>
            <a:off x="12180"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9" name="Rounded Rectangle 8"/>
          <p:cNvSpPr/>
          <p:nvPr userDrawn="1"/>
        </p:nvSpPr>
        <p:spPr>
          <a:xfrm rot="5400000">
            <a:off x="1305571"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0" name="Picture 2" descr="Z:\Mediamark\4154 MM PPT Presentation\Exports ST2\Elements\Asset 2.pn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t="33084" r="31846"/>
          <a:stretch/>
        </p:blipFill>
        <p:spPr bwMode="auto">
          <a:xfrm>
            <a:off x="9794509" y="0"/>
            <a:ext cx="4836285" cy="4748442"/>
          </a:xfrm>
          <a:prstGeom prst="rect">
            <a:avLst/>
          </a:prstGeom>
          <a:noFill/>
          <a:extLst>
            <a:ext uri="{909E8E84-426E-40DD-AFC4-6F175D3DCCD1}">
              <a14:hiddenFill xmlns:a14="http://schemas.microsoft.com/office/drawing/2010/main">
                <a:solidFill>
                  <a:srgbClr val="FFFFFF"/>
                </a:solidFill>
              </a14:hiddenFill>
            </a:ext>
          </a:extLst>
        </p:spPr>
      </p:pic>
      <p:sp>
        <p:nvSpPr>
          <p:cNvPr id="12" name="Text Placeholder 16"/>
          <p:cNvSpPr>
            <a:spLocks noGrp="1"/>
          </p:cNvSpPr>
          <p:nvPr>
            <p:ph type="body" sz="quarter" idx="13" hasCustomPrompt="1"/>
          </p:nvPr>
        </p:nvSpPr>
        <p:spPr>
          <a:xfrm>
            <a:off x="674385" y="5085854"/>
            <a:ext cx="4953000" cy="1029692"/>
          </a:xfrm>
        </p:spPr>
        <p:txBody>
          <a:bodyPr>
            <a:noAutofit/>
          </a:bodyPr>
          <a:lstStyle>
            <a:lvl1pPr marL="0" indent="0" algn="l">
              <a:buNone/>
              <a:defRPr sz="3400" b="1">
                <a:solidFill>
                  <a:schemeClr val="tx1">
                    <a:lumMod val="95000"/>
                    <a:lumOff val="5000"/>
                  </a:schemeClr>
                </a:solidFill>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PLACE FOR THE PRESENTATION TITLE</a:t>
            </a:r>
          </a:p>
        </p:txBody>
      </p:sp>
    </p:spTree>
    <p:extLst>
      <p:ext uri="{BB962C8B-B14F-4D97-AF65-F5344CB8AC3E}">
        <p14:creationId xmlns:p14="http://schemas.microsoft.com/office/powerpoint/2010/main" val="1579709250"/>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1_Section Break 01">
    <p:bg>
      <p:bgRef idx="1001">
        <a:schemeClr val="bg1"/>
      </p:bgRef>
    </p:bg>
    <p:spTree>
      <p:nvGrpSpPr>
        <p:cNvPr id="1" name=""/>
        <p:cNvGrpSpPr/>
        <p:nvPr/>
      </p:nvGrpSpPr>
      <p:grpSpPr>
        <a:xfrm>
          <a:off x="0" y="0"/>
          <a:ext cx="0" cy="0"/>
          <a:chOff x="0" y="0"/>
          <a:chExt cx="0" cy="0"/>
        </a:xfrm>
      </p:grpSpPr>
      <p:sp>
        <p:nvSpPr>
          <p:cNvPr id="13" name="Picture Placeholder 12"/>
          <p:cNvSpPr>
            <a:spLocks noGrp="1"/>
          </p:cNvSpPr>
          <p:nvPr>
            <p:ph type="pic" sz="quarter" idx="10"/>
          </p:nvPr>
        </p:nvSpPr>
        <p:spPr>
          <a:xfrm>
            <a:off x="0" y="0"/>
            <a:ext cx="14630400" cy="8229600"/>
          </a:xfrm>
        </p:spPr>
        <p:txBody>
          <a:bodyPr/>
          <a:lstStyle/>
          <a:p>
            <a:r>
              <a:rPr lang="en-US"/>
              <a:t>Click icon to add picture</a:t>
            </a:r>
            <a:endParaRPr lang="en-ZA"/>
          </a:p>
        </p:txBody>
      </p:sp>
      <p:pic>
        <p:nvPicPr>
          <p:cNvPr id="7" name="Picture 3" descr="Z:\Mediamark\4154 MM PPT Presentation\Exports ST2\Elements\Asset 8.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35496"/>
          <a:stretch/>
        </p:blipFill>
        <p:spPr bwMode="auto">
          <a:xfrm>
            <a:off x="2857499" y="0"/>
            <a:ext cx="8915400" cy="575074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Z:\Mediamark\4154 MM PPT Presentation\Exports ST2\Elements\Asset 10.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743700" y="6903882"/>
            <a:ext cx="1143000" cy="774700"/>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p:cNvCxnSpPr/>
          <p:nvPr userDrawn="1"/>
        </p:nvCxnSpPr>
        <p:spPr>
          <a:xfrm flipH="1">
            <a:off x="0" y="7291232"/>
            <a:ext cx="6324600"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H="1">
            <a:off x="8305800" y="7291233"/>
            <a:ext cx="6324600"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 Placeholder 16"/>
          <p:cNvSpPr>
            <a:spLocks noGrp="1"/>
          </p:cNvSpPr>
          <p:nvPr>
            <p:ph type="body" sz="quarter" idx="13" hasCustomPrompt="1"/>
          </p:nvPr>
        </p:nvSpPr>
        <p:spPr>
          <a:xfrm>
            <a:off x="4838699" y="1524000"/>
            <a:ext cx="4953000" cy="1029692"/>
          </a:xfrm>
        </p:spPr>
        <p:txBody>
          <a:bodyPr anchor="ctr">
            <a:noAutofit/>
          </a:bodyPr>
          <a:lstStyle>
            <a:lvl1pPr marL="0" indent="0" algn="ctr">
              <a:buNone/>
              <a:defRPr sz="3400" b="1">
                <a:solidFill>
                  <a:schemeClr val="tx1">
                    <a:lumMod val="95000"/>
                    <a:lumOff val="5000"/>
                  </a:schemeClr>
                </a:solidFill>
                <a:latin typeface="+mn-lt"/>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THIS IS</a:t>
            </a:r>
            <a:br>
              <a:rPr lang="en-US"/>
            </a:br>
            <a:r>
              <a:rPr lang="en-US"/>
              <a:t>A SECTION BREAK</a:t>
            </a:r>
          </a:p>
        </p:txBody>
      </p:sp>
    </p:spTree>
    <p:extLst>
      <p:ext uri="{BB962C8B-B14F-4D97-AF65-F5344CB8AC3E}">
        <p14:creationId xmlns:p14="http://schemas.microsoft.com/office/powerpoint/2010/main" val="2980307575"/>
      </p:ext>
    </p:extLst>
  </p:cSld>
  <p:clrMapOvr>
    <a:overrideClrMapping bg1="dk1" tx1="lt1" bg2="dk2" tx2="lt2" accent1="accent1" accent2="accent2" accent3="accent3" accent4="accent4" accent5="accent5" accent6="accent6" hlink="hlink" folHlink="folHlink"/>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1_Section Break 02">
    <p:spTree>
      <p:nvGrpSpPr>
        <p:cNvPr id="1" name=""/>
        <p:cNvGrpSpPr/>
        <p:nvPr/>
      </p:nvGrpSpPr>
      <p:grpSpPr>
        <a:xfrm>
          <a:off x="0" y="0"/>
          <a:ext cx="0" cy="0"/>
          <a:chOff x="0" y="0"/>
          <a:chExt cx="0" cy="0"/>
        </a:xfrm>
      </p:grpSpPr>
      <p:sp>
        <p:nvSpPr>
          <p:cNvPr id="13" name="Picture Placeholder 12"/>
          <p:cNvSpPr>
            <a:spLocks noGrp="1"/>
          </p:cNvSpPr>
          <p:nvPr>
            <p:ph type="pic" sz="quarter" idx="10"/>
          </p:nvPr>
        </p:nvSpPr>
        <p:spPr>
          <a:xfrm>
            <a:off x="0" y="0"/>
            <a:ext cx="14630400" cy="8229600"/>
          </a:xfrm>
        </p:spPr>
        <p:txBody>
          <a:bodyPr/>
          <a:lstStyle/>
          <a:p>
            <a:r>
              <a:rPr lang="en-US"/>
              <a:t>Click icon to add picture</a:t>
            </a:r>
            <a:endParaRPr lang="en-ZA"/>
          </a:p>
        </p:txBody>
      </p:sp>
      <p:pic>
        <p:nvPicPr>
          <p:cNvPr id="7" name="Picture 4" descr="Z:\Mediamark\4154 MM PPT Presentation\Exports ST2\Elements\Asset 12.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35496"/>
          <a:stretch/>
        </p:blipFill>
        <p:spPr bwMode="auto">
          <a:xfrm>
            <a:off x="2857500" y="0"/>
            <a:ext cx="8915400" cy="5750740"/>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p:cNvCxnSpPr/>
          <p:nvPr userDrawn="1"/>
        </p:nvCxnSpPr>
        <p:spPr>
          <a:xfrm flipH="1">
            <a:off x="0" y="7291232"/>
            <a:ext cx="6324600" cy="1"/>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flipH="1">
            <a:off x="8305800" y="7291233"/>
            <a:ext cx="6324600" cy="1"/>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11" name="Picture 3" descr="Z:\Mediamark\4154 MM PPT Presentation\Exports ST2\Elements\Asset 1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743700" y="6903882"/>
            <a:ext cx="1143000" cy="7747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 Placeholder 16"/>
          <p:cNvSpPr>
            <a:spLocks noGrp="1"/>
          </p:cNvSpPr>
          <p:nvPr>
            <p:ph type="body" sz="quarter" idx="13" hasCustomPrompt="1"/>
          </p:nvPr>
        </p:nvSpPr>
        <p:spPr>
          <a:xfrm>
            <a:off x="4838699" y="1524000"/>
            <a:ext cx="4953000" cy="1029692"/>
          </a:xfrm>
        </p:spPr>
        <p:txBody>
          <a:bodyPr anchor="ctr">
            <a:noAutofit/>
          </a:bodyPr>
          <a:lstStyle>
            <a:lvl1pPr marL="0" indent="0" algn="ctr">
              <a:buNone/>
              <a:defRPr sz="3400" b="1">
                <a:solidFill>
                  <a:schemeClr val="bg1"/>
                </a:solidFill>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THIS IS</a:t>
            </a:r>
            <a:br>
              <a:rPr lang="en-US"/>
            </a:br>
            <a:r>
              <a:rPr lang="en-US"/>
              <a:t>A SECTION BREAK</a:t>
            </a:r>
          </a:p>
        </p:txBody>
      </p:sp>
    </p:spTree>
    <p:extLst>
      <p:ext uri="{BB962C8B-B14F-4D97-AF65-F5344CB8AC3E}">
        <p14:creationId xmlns:p14="http://schemas.microsoft.com/office/powerpoint/2010/main" val="14014780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1_Section Break 03">
    <p:spTree>
      <p:nvGrpSpPr>
        <p:cNvPr id="1" name=""/>
        <p:cNvGrpSpPr/>
        <p:nvPr/>
      </p:nvGrpSpPr>
      <p:grpSpPr>
        <a:xfrm>
          <a:off x="0" y="0"/>
          <a:ext cx="0" cy="0"/>
          <a:chOff x="0" y="0"/>
          <a:chExt cx="0" cy="0"/>
        </a:xfrm>
      </p:grpSpPr>
      <p:pic>
        <p:nvPicPr>
          <p:cNvPr id="4" name="Picture 4" descr="Z:\Mediamark\4154 MM PPT Presentation\Exports ST2\Elements\Asset 4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484"/>
            <a:ext cx="14630400" cy="8229601"/>
          </a:xfrm>
          <a:prstGeom prst="rect">
            <a:avLst/>
          </a:prstGeom>
          <a:noFill/>
          <a:extLst>
            <a:ext uri="{909E8E84-426E-40DD-AFC4-6F175D3DCCD1}">
              <a14:hiddenFill xmlns:a14="http://schemas.microsoft.com/office/drawing/2010/main">
                <a:solidFill>
                  <a:srgbClr val="FFFFFF"/>
                </a:solidFill>
              </a14:hiddenFill>
            </a:ext>
          </a:extLst>
        </p:spPr>
      </p:pic>
      <p:sp>
        <p:nvSpPr>
          <p:cNvPr id="10" name="Picture Placeholder 9"/>
          <p:cNvSpPr>
            <a:spLocks noGrp="1"/>
          </p:cNvSpPr>
          <p:nvPr>
            <p:ph type="pic" sz="quarter" idx="11"/>
          </p:nvPr>
        </p:nvSpPr>
        <p:spPr>
          <a:xfrm>
            <a:off x="0" y="0"/>
            <a:ext cx="14630400" cy="8229600"/>
          </a:xfrm>
        </p:spPr>
        <p:txBody>
          <a:bodyPr/>
          <a:lstStyle/>
          <a:p>
            <a:r>
              <a:rPr lang="en-US"/>
              <a:t>Click icon to add picture</a:t>
            </a:r>
            <a:endParaRPr lang="en-ZA"/>
          </a:p>
        </p:txBody>
      </p:sp>
      <p:sp>
        <p:nvSpPr>
          <p:cNvPr id="5" name="object 118"/>
          <p:cNvSpPr txBox="1">
            <a:spLocks noGrp="1"/>
          </p:cNvSpPr>
          <p:nvPr>
            <p:ph type="title" idx="4294967295"/>
          </p:nvPr>
        </p:nvSpPr>
        <p:spPr>
          <a:xfrm>
            <a:off x="1446548" y="3847227"/>
            <a:ext cx="11737304" cy="535146"/>
          </a:xfrm>
          <a:prstGeom prst="rect">
            <a:avLst/>
          </a:prstGeom>
        </p:spPr>
        <p:txBody>
          <a:bodyPr vert="horz" wrap="square" lIns="0" tIns="12700" rIns="0" bIns="0" rtlCol="0">
            <a:spAutoFit/>
          </a:bodyPr>
          <a:lstStyle/>
          <a:p>
            <a:pPr>
              <a:lnSpc>
                <a:spcPts val="3740"/>
              </a:lnSpc>
              <a:spcBef>
                <a:spcPts val="100"/>
              </a:spcBef>
            </a:pPr>
            <a:r>
              <a:rPr lang="en-US" sz="5400" spc="-20">
                <a:solidFill>
                  <a:schemeClr val="bg1"/>
                </a:solidFill>
                <a:cs typeface="Courier New" panose="02070309020205020404" pitchFamily="49" charset="0"/>
              </a:rPr>
              <a:t>Click to edit Master title style</a:t>
            </a:r>
            <a:endParaRPr lang="en-ZA" sz="5400" b="0">
              <a:solidFill>
                <a:schemeClr val="bg1"/>
              </a:solidFill>
              <a:cs typeface="Courier New" panose="02070309020205020404" pitchFamily="49" charset="0"/>
            </a:endParaRPr>
          </a:p>
        </p:txBody>
      </p:sp>
      <p:pic>
        <p:nvPicPr>
          <p:cNvPr id="6" name="Picture 4" descr="Z:\Mediamark\4154 MM PPT Presentation\Exports ST2\Elements\Asset 10.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743700" y="6903882"/>
            <a:ext cx="1143000" cy="774700"/>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Connector 6"/>
          <p:cNvCxnSpPr/>
          <p:nvPr userDrawn="1"/>
        </p:nvCxnSpPr>
        <p:spPr>
          <a:xfrm flipH="1">
            <a:off x="0" y="7291232"/>
            <a:ext cx="6324600" cy="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flipH="1">
            <a:off x="8305800" y="7291233"/>
            <a:ext cx="6324600" cy="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247019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1_Section Break 04">
    <p:spTree>
      <p:nvGrpSpPr>
        <p:cNvPr id="1" name=""/>
        <p:cNvGrpSpPr/>
        <p:nvPr/>
      </p:nvGrpSpPr>
      <p:grpSpPr>
        <a:xfrm>
          <a:off x="0" y="0"/>
          <a:ext cx="0" cy="0"/>
          <a:chOff x="0" y="0"/>
          <a:chExt cx="0" cy="0"/>
        </a:xfrm>
      </p:grpSpPr>
      <p:grpSp>
        <p:nvGrpSpPr>
          <p:cNvPr id="16" name="Group 15"/>
          <p:cNvGrpSpPr/>
          <p:nvPr userDrawn="1"/>
        </p:nvGrpSpPr>
        <p:grpSpPr>
          <a:xfrm>
            <a:off x="0" y="-3"/>
            <a:ext cx="14630400" cy="8260513"/>
            <a:chOff x="0" y="-3"/>
            <a:chExt cx="14630400" cy="8260513"/>
          </a:xfrm>
        </p:grpSpPr>
        <p:pic>
          <p:nvPicPr>
            <p:cNvPr id="9" name="Picture 4"/>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7657" r="7657"/>
            <a:stretch/>
          </p:blipFill>
          <p:spPr bwMode="auto">
            <a:xfrm rot="16200000">
              <a:off x="3184943" y="-3184946"/>
              <a:ext cx="8260513" cy="14630400"/>
            </a:xfrm>
            <a:prstGeom prst="rect">
              <a:avLst/>
            </a:prstGeom>
            <a:noFill/>
            <a:extLst>
              <a:ext uri="{909E8E84-426E-40DD-AFC4-6F175D3DCCD1}">
                <a14:hiddenFill xmlns:a14="http://schemas.microsoft.com/office/drawing/2010/main">
                  <a:solidFill>
                    <a:srgbClr val="FFFFFF"/>
                  </a:solidFill>
                </a14:hiddenFill>
              </a:ext>
            </a:extLst>
          </p:spPr>
        </p:pic>
        <p:sp>
          <p:nvSpPr>
            <p:cNvPr id="10" name="Rounded Rectangle 9"/>
            <p:cNvSpPr/>
            <p:nvPr userDrawn="1"/>
          </p:nvSpPr>
          <p:spPr>
            <a:xfrm>
              <a:off x="12190" y="0"/>
              <a:ext cx="14618210" cy="8260510"/>
            </a:xfrm>
            <a:prstGeom prst="roundRect">
              <a:avLst>
                <a:gd name="adj" fmla="val 0"/>
              </a:avLst>
            </a:prstGeom>
            <a:gradFill>
              <a:gsLst>
                <a:gs pos="0">
                  <a:srgbClr val="F2663C">
                    <a:alpha val="20000"/>
                  </a:srgbClr>
                </a:gs>
                <a:gs pos="100000">
                  <a:srgbClr val="EE255E">
                    <a:alpha val="20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18" name="Picture Placeholder 17"/>
          <p:cNvSpPr>
            <a:spLocks noGrp="1"/>
          </p:cNvSpPr>
          <p:nvPr>
            <p:ph type="pic" sz="quarter" idx="10"/>
          </p:nvPr>
        </p:nvSpPr>
        <p:spPr>
          <a:xfrm>
            <a:off x="-1" y="-31259"/>
            <a:ext cx="14630400" cy="8259763"/>
          </a:xfrm>
        </p:spPr>
        <p:txBody>
          <a:bodyPr/>
          <a:lstStyle/>
          <a:p>
            <a:r>
              <a:rPr lang="en-US"/>
              <a:t>Click icon to add picture</a:t>
            </a:r>
            <a:endParaRPr lang="en-ZA"/>
          </a:p>
        </p:txBody>
      </p:sp>
      <p:sp>
        <p:nvSpPr>
          <p:cNvPr id="11" name="object 118"/>
          <p:cNvSpPr txBox="1">
            <a:spLocks noGrp="1"/>
          </p:cNvSpPr>
          <p:nvPr>
            <p:ph type="title" idx="4294967295"/>
          </p:nvPr>
        </p:nvSpPr>
        <p:spPr>
          <a:xfrm>
            <a:off x="1446548" y="3847227"/>
            <a:ext cx="11737304" cy="535146"/>
          </a:xfrm>
          <a:prstGeom prst="rect">
            <a:avLst/>
          </a:prstGeom>
        </p:spPr>
        <p:txBody>
          <a:bodyPr vert="horz" wrap="square" lIns="0" tIns="12700" rIns="0" bIns="0" rtlCol="0">
            <a:spAutoFit/>
          </a:bodyPr>
          <a:lstStyle/>
          <a:p>
            <a:pPr>
              <a:lnSpc>
                <a:spcPts val="3740"/>
              </a:lnSpc>
              <a:spcBef>
                <a:spcPts val="100"/>
              </a:spcBef>
            </a:pPr>
            <a:r>
              <a:rPr lang="en-US" sz="5400" spc="-20">
                <a:cs typeface="Courier New" panose="02070309020205020404" pitchFamily="49" charset="0"/>
              </a:rPr>
              <a:t>Click to edit Master title style</a:t>
            </a:r>
            <a:endParaRPr lang="en-ZA" sz="5400" b="0">
              <a:cs typeface="Courier New" panose="02070309020205020404" pitchFamily="49" charset="0"/>
            </a:endParaRPr>
          </a:p>
        </p:txBody>
      </p:sp>
      <p:cxnSp>
        <p:nvCxnSpPr>
          <p:cNvPr id="12" name="Straight Connector 11"/>
          <p:cNvCxnSpPr/>
          <p:nvPr userDrawn="1"/>
        </p:nvCxnSpPr>
        <p:spPr>
          <a:xfrm flipH="1">
            <a:off x="0" y="7291232"/>
            <a:ext cx="6324600"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flipH="1">
            <a:off x="8305800" y="7291233"/>
            <a:ext cx="6324600"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4" name="Picture 3" descr="Z:\Mediamark\4154 MM PPT Presentation\Exports ST2\Elements\Asset 1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743700" y="6903882"/>
            <a:ext cx="1143000" cy="774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2668206"/>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1_Section Break 05">
    <p:spTree>
      <p:nvGrpSpPr>
        <p:cNvPr id="1" name=""/>
        <p:cNvGrpSpPr/>
        <p:nvPr/>
      </p:nvGrpSpPr>
      <p:grpSpPr>
        <a:xfrm>
          <a:off x="0" y="0"/>
          <a:ext cx="0" cy="0"/>
          <a:chOff x="0" y="0"/>
          <a:chExt cx="0" cy="0"/>
        </a:xfrm>
      </p:grpSpPr>
      <p:pic>
        <p:nvPicPr>
          <p:cNvPr id="4" name="Picture 4" descr="Z:\Mediamark\4154 MM PPT Presentation\Exports ST2\Elements\Asset 4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484"/>
            <a:ext cx="14630400" cy="8229601"/>
          </a:xfrm>
          <a:prstGeom prst="rect">
            <a:avLst/>
          </a:prstGeom>
          <a:noFill/>
          <a:extLst>
            <a:ext uri="{909E8E84-426E-40DD-AFC4-6F175D3DCCD1}">
              <a14:hiddenFill xmlns:a14="http://schemas.microsoft.com/office/drawing/2010/main">
                <a:solidFill>
                  <a:srgbClr val="FFFFFF"/>
                </a:solidFill>
              </a14:hiddenFill>
            </a:ext>
          </a:extLst>
        </p:spPr>
      </p:pic>
      <p:sp>
        <p:nvSpPr>
          <p:cNvPr id="11" name="Picture Placeholder 10"/>
          <p:cNvSpPr>
            <a:spLocks noGrp="1"/>
          </p:cNvSpPr>
          <p:nvPr>
            <p:ph type="pic" sz="quarter" idx="10"/>
          </p:nvPr>
        </p:nvSpPr>
        <p:spPr>
          <a:xfrm>
            <a:off x="0" y="0"/>
            <a:ext cx="14630400" cy="8229600"/>
          </a:xfrm>
        </p:spPr>
        <p:txBody>
          <a:bodyPr/>
          <a:lstStyle/>
          <a:p>
            <a:r>
              <a:rPr lang="en-US"/>
              <a:t>Click icon to add picture</a:t>
            </a:r>
            <a:endParaRPr lang="en-ZA"/>
          </a:p>
        </p:txBody>
      </p:sp>
      <p:cxnSp>
        <p:nvCxnSpPr>
          <p:cNvPr id="5" name="Straight Connector 4"/>
          <p:cNvCxnSpPr/>
          <p:nvPr userDrawn="1"/>
        </p:nvCxnSpPr>
        <p:spPr>
          <a:xfrm>
            <a:off x="903218" y="0"/>
            <a:ext cx="0" cy="33227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userDrawn="1"/>
        </p:nvCxnSpPr>
        <p:spPr>
          <a:xfrm>
            <a:off x="897430" y="5050904"/>
            <a:ext cx="0" cy="317869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4" descr="Z:\Mediamark\4154 MM PPT Presentation\Exports ST2\Elements\Asset 10.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25930" y="3727450"/>
            <a:ext cx="1143000" cy="774700"/>
          </a:xfrm>
          <a:prstGeom prst="rect">
            <a:avLst/>
          </a:prstGeom>
          <a:noFill/>
          <a:extLst>
            <a:ext uri="{909E8E84-426E-40DD-AFC4-6F175D3DCCD1}">
              <a14:hiddenFill xmlns:a14="http://schemas.microsoft.com/office/drawing/2010/main">
                <a:solidFill>
                  <a:srgbClr val="FFFFFF"/>
                </a:solidFill>
              </a14:hiddenFill>
            </a:ext>
          </a:extLst>
        </p:spPr>
      </p:pic>
      <p:sp>
        <p:nvSpPr>
          <p:cNvPr id="9" name="object 118"/>
          <p:cNvSpPr txBox="1">
            <a:spLocks noGrp="1"/>
          </p:cNvSpPr>
          <p:nvPr>
            <p:ph type="title" idx="4294967295"/>
          </p:nvPr>
        </p:nvSpPr>
        <p:spPr>
          <a:xfrm>
            <a:off x="2274640" y="4042792"/>
            <a:ext cx="11737304" cy="487313"/>
          </a:xfrm>
          <a:prstGeom prst="rect">
            <a:avLst/>
          </a:prstGeom>
        </p:spPr>
        <p:txBody>
          <a:bodyPr vert="horz" wrap="square" lIns="0" tIns="12700" rIns="0" bIns="0" rtlCol="0">
            <a:spAutoFit/>
          </a:bodyPr>
          <a:lstStyle>
            <a:lvl1pPr algn="l">
              <a:defRPr/>
            </a:lvl1pPr>
          </a:lstStyle>
          <a:p>
            <a:pPr>
              <a:lnSpc>
                <a:spcPts val="3740"/>
              </a:lnSpc>
              <a:spcBef>
                <a:spcPts val="100"/>
              </a:spcBef>
            </a:pPr>
            <a:r>
              <a:rPr lang="en-US" sz="5400" spc="-20">
                <a:solidFill>
                  <a:schemeClr val="bg1"/>
                </a:solidFill>
                <a:cs typeface="Courier New" panose="02070309020205020404" pitchFamily="49" charset="0"/>
              </a:rPr>
              <a:t>Click to edit Master title style</a:t>
            </a:r>
            <a:endParaRPr lang="en-ZA" sz="5400" b="0">
              <a:solidFill>
                <a:schemeClr val="bg1"/>
              </a:solidFill>
              <a:cs typeface="Courier New" panose="02070309020205020404" pitchFamily="49" charset="0"/>
            </a:endParaRPr>
          </a:p>
        </p:txBody>
      </p:sp>
    </p:spTree>
    <p:extLst>
      <p:ext uri="{BB962C8B-B14F-4D97-AF65-F5344CB8AC3E}">
        <p14:creationId xmlns:p14="http://schemas.microsoft.com/office/powerpoint/2010/main" val="2076251607"/>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1_Section Break 06">
    <p:spTree>
      <p:nvGrpSpPr>
        <p:cNvPr id="1" name=""/>
        <p:cNvGrpSpPr/>
        <p:nvPr/>
      </p:nvGrpSpPr>
      <p:grpSpPr>
        <a:xfrm>
          <a:off x="0" y="0"/>
          <a:ext cx="0" cy="0"/>
          <a:chOff x="0" y="0"/>
          <a:chExt cx="0" cy="0"/>
        </a:xfrm>
      </p:grpSpPr>
      <p:grpSp>
        <p:nvGrpSpPr>
          <p:cNvPr id="12" name="Group 11"/>
          <p:cNvGrpSpPr/>
          <p:nvPr userDrawn="1"/>
        </p:nvGrpSpPr>
        <p:grpSpPr>
          <a:xfrm>
            <a:off x="0" y="-3"/>
            <a:ext cx="14630400" cy="8260513"/>
            <a:chOff x="0" y="-3"/>
            <a:chExt cx="14630400" cy="8260513"/>
          </a:xfrm>
        </p:grpSpPr>
        <p:pic>
          <p:nvPicPr>
            <p:cNvPr id="13" name="Picture 4"/>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7657" r="7657"/>
            <a:stretch/>
          </p:blipFill>
          <p:spPr bwMode="auto">
            <a:xfrm rot="16200000">
              <a:off x="3184943" y="-3184946"/>
              <a:ext cx="8260513" cy="14630400"/>
            </a:xfrm>
            <a:prstGeom prst="rect">
              <a:avLst/>
            </a:prstGeom>
            <a:noFill/>
            <a:extLst>
              <a:ext uri="{909E8E84-426E-40DD-AFC4-6F175D3DCCD1}">
                <a14:hiddenFill xmlns:a14="http://schemas.microsoft.com/office/drawing/2010/main">
                  <a:solidFill>
                    <a:srgbClr val="FFFFFF"/>
                  </a:solidFill>
                </a14:hiddenFill>
              </a:ext>
            </a:extLst>
          </p:spPr>
        </p:pic>
        <p:sp>
          <p:nvSpPr>
            <p:cNvPr id="14" name="Rounded Rectangle 13"/>
            <p:cNvSpPr/>
            <p:nvPr userDrawn="1"/>
          </p:nvSpPr>
          <p:spPr>
            <a:xfrm>
              <a:off x="12190" y="0"/>
              <a:ext cx="14618210" cy="8260510"/>
            </a:xfrm>
            <a:prstGeom prst="roundRect">
              <a:avLst>
                <a:gd name="adj" fmla="val 0"/>
              </a:avLst>
            </a:prstGeom>
            <a:gradFill>
              <a:gsLst>
                <a:gs pos="0">
                  <a:srgbClr val="F2663C">
                    <a:alpha val="20000"/>
                  </a:srgbClr>
                </a:gs>
                <a:gs pos="100000">
                  <a:srgbClr val="EE255E">
                    <a:alpha val="20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cxnSp>
        <p:nvCxnSpPr>
          <p:cNvPr id="6" name="Straight Connector 5"/>
          <p:cNvCxnSpPr/>
          <p:nvPr userDrawn="1"/>
        </p:nvCxnSpPr>
        <p:spPr>
          <a:xfrm>
            <a:off x="903218" y="0"/>
            <a:ext cx="0" cy="33227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a:off x="897430" y="5050904"/>
            <a:ext cx="0" cy="31786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3" descr="Z:\Mediamark\4154 MM PPT Presentation\Exports ST2\Elements\Asset 1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31718" y="3740394"/>
            <a:ext cx="1143000" cy="774700"/>
          </a:xfrm>
          <a:prstGeom prst="rect">
            <a:avLst/>
          </a:prstGeom>
          <a:noFill/>
          <a:extLst>
            <a:ext uri="{909E8E84-426E-40DD-AFC4-6F175D3DCCD1}">
              <a14:hiddenFill xmlns:a14="http://schemas.microsoft.com/office/drawing/2010/main">
                <a:solidFill>
                  <a:srgbClr val="FFFFFF"/>
                </a:solidFill>
              </a14:hiddenFill>
            </a:ext>
          </a:extLst>
        </p:spPr>
      </p:pic>
      <p:sp>
        <p:nvSpPr>
          <p:cNvPr id="10" name="object 118"/>
          <p:cNvSpPr txBox="1">
            <a:spLocks noGrp="1"/>
          </p:cNvSpPr>
          <p:nvPr>
            <p:ph type="title" idx="4294967295"/>
          </p:nvPr>
        </p:nvSpPr>
        <p:spPr>
          <a:xfrm>
            <a:off x="2274640" y="4042792"/>
            <a:ext cx="11737304" cy="536044"/>
          </a:xfrm>
          <a:prstGeom prst="rect">
            <a:avLst/>
          </a:prstGeom>
        </p:spPr>
        <p:txBody>
          <a:bodyPr vert="horz" wrap="square" lIns="0" tIns="12700" rIns="0" bIns="0" rtlCol="0">
            <a:spAutoFit/>
          </a:bodyPr>
          <a:lstStyle>
            <a:lvl1pPr algn="l">
              <a:defRPr/>
            </a:lvl1pPr>
          </a:lstStyle>
          <a:p>
            <a:pPr>
              <a:lnSpc>
                <a:spcPts val="3740"/>
              </a:lnSpc>
              <a:spcBef>
                <a:spcPts val="100"/>
              </a:spcBef>
            </a:pPr>
            <a:r>
              <a:rPr lang="en-US" sz="5400" spc="-20">
                <a:cs typeface="Courier New" panose="02070309020205020404" pitchFamily="49" charset="0"/>
              </a:rPr>
              <a:t>Click to edit Master title style</a:t>
            </a:r>
            <a:endParaRPr lang="en-ZA" sz="5400" b="0">
              <a:cs typeface="Courier New" panose="02070309020205020404" pitchFamily="49" charset="0"/>
            </a:endParaRPr>
          </a:p>
        </p:txBody>
      </p:sp>
      <p:sp>
        <p:nvSpPr>
          <p:cNvPr id="11" name="Picture Placeholder 17"/>
          <p:cNvSpPr>
            <a:spLocks noGrp="1"/>
          </p:cNvSpPr>
          <p:nvPr>
            <p:ph type="pic" sz="quarter" idx="10"/>
          </p:nvPr>
        </p:nvSpPr>
        <p:spPr>
          <a:xfrm>
            <a:off x="0" y="0"/>
            <a:ext cx="14630400" cy="8259763"/>
          </a:xfrm>
        </p:spPr>
        <p:txBody>
          <a:bodyPr/>
          <a:lstStyle/>
          <a:p>
            <a:r>
              <a:rPr lang="en-US"/>
              <a:t>Click icon to add picture</a:t>
            </a:r>
            <a:endParaRPr lang="en-ZA"/>
          </a:p>
        </p:txBody>
      </p:sp>
    </p:spTree>
    <p:extLst>
      <p:ext uri="{BB962C8B-B14F-4D97-AF65-F5344CB8AC3E}">
        <p14:creationId xmlns:p14="http://schemas.microsoft.com/office/powerpoint/2010/main" val="1125989927"/>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1_Offering Slide 01">
    <p:spTree>
      <p:nvGrpSpPr>
        <p:cNvPr id="1" name=""/>
        <p:cNvGrpSpPr/>
        <p:nvPr/>
      </p:nvGrpSpPr>
      <p:grpSpPr>
        <a:xfrm>
          <a:off x="0" y="0"/>
          <a:ext cx="0" cy="0"/>
          <a:chOff x="0" y="0"/>
          <a:chExt cx="0" cy="0"/>
        </a:xfrm>
      </p:grpSpPr>
      <p:sp>
        <p:nvSpPr>
          <p:cNvPr id="6" name="Rectangle 5"/>
          <p:cNvSpPr/>
          <p:nvPr userDrawn="1"/>
        </p:nvSpPr>
        <p:spPr>
          <a:xfrm>
            <a:off x="0" y="-2"/>
            <a:ext cx="14628494"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3" name="Picture Placeholder 42"/>
          <p:cNvSpPr>
            <a:spLocks noGrp="1"/>
          </p:cNvSpPr>
          <p:nvPr>
            <p:ph type="pic" sz="quarter" idx="12"/>
          </p:nvPr>
        </p:nvSpPr>
        <p:spPr>
          <a:xfrm>
            <a:off x="8697913" y="-12700"/>
            <a:ext cx="4953000" cy="8247063"/>
          </a:xfrm>
        </p:spPr>
        <p:txBody>
          <a:bodyPr/>
          <a:lstStyle>
            <a:lvl1pPr>
              <a:defRPr>
                <a:solidFill>
                  <a:schemeClr val="bg1"/>
                </a:solidFill>
              </a:defRPr>
            </a:lvl1pPr>
          </a:lstStyle>
          <a:p>
            <a:r>
              <a:rPr lang="en-US"/>
              <a:t>Click icon to add picture</a:t>
            </a:r>
            <a:endParaRPr lang="en-ZA"/>
          </a:p>
        </p:txBody>
      </p:sp>
      <p:sp>
        <p:nvSpPr>
          <p:cNvPr id="8" name="Rounded Rectangle 7"/>
          <p:cNvSpPr/>
          <p:nvPr userDrawn="1"/>
        </p:nvSpPr>
        <p:spPr>
          <a:xfrm>
            <a:off x="7613713" y="1752645"/>
            <a:ext cx="2167172" cy="4851679"/>
          </a:xfrm>
          <a:prstGeom prst="roundRect">
            <a:avLst>
              <a:gd name="adj" fmla="val 0"/>
            </a:avLst>
          </a:prstGeom>
          <a:gradFill>
            <a:gsLst>
              <a:gs pos="0">
                <a:srgbClr val="F2663C">
                  <a:alpha val="80000"/>
                </a:srgbClr>
              </a:gs>
              <a:gs pos="100000">
                <a:srgbClr val="EE255E">
                  <a:alpha val="80000"/>
                </a:srgbClr>
              </a:gs>
            </a:gsLst>
            <a:lin ang="5400000" scaled="0"/>
          </a:gradFill>
          <a:ln>
            <a:noFill/>
          </a:ln>
          <a:effectLst>
            <a:outerShdw blurRad="342900" dist="177800" dir="8700000" sx="108000" sy="108000" algn="b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1" name="Slide Number Placeholder 5"/>
          <p:cNvSpPr>
            <a:spLocks noGrp="1"/>
          </p:cNvSpPr>
          <p:nvPr>
            <p:ph type="sldNum" sz="quarter" idx="4"/>
          </p:nvPr>
        </p:nvSpPr>
        <p:spPr>
          <a:xfrm>
            <a:off x="13944600" y="7620000"/>
            <a:ext cx="517525" cy="438150"/>
          </a:xfrm>
          <a:prstGeom prst="rect">
            <a:avLst/>
          </a:prstGeom>
        </p:spPr>
        <p:txBody>
          <a:bodyPr vert="horz" lIns="91440" tIns="45720" rIns="91440" bIns="45720" rtlCol="0" anchor="ctr"/>
          <a:lstStyle>
            <a:lvl1pPr algn="r">
              <a:defRPr sz="1800" b="1">
                <a:solidFill>
                  <a:schemeClr val="bg1"/>
                </a:solidFill>
                <a:latin typeface="Avenir Next LT Pro" panose="020B0504020202020204" pitchFamily="34" charset="0"/>
              </a:defRPr>
            </a:lvl1pPr>
          </a:lstStyle>
          <a:p>
            <a:fld id="{63074541-BBA4-490B-840D-9A1F4C3CCF21}" type="slidenum">
              <a:rPr lang="en-ZA" smtClean="0"/>
              <a:pPr/>
              <a:t>‹#›</a:t>
            </a:fld>
            <a:endParaRPr lang="en-ZA"/>
          </a:p>
        </p:txBody>
      </p:sp>
      <p:grpSp>
        <p:nvGrpSpPr>
          <p:cNvPr id="44" name="object 3"/>
          <p:cNvGrpSpPr/>
          <p:nvPr userDrawn="1"/>
        </p:nvGrpSpPr>
        <p:grpSpPr>
          <a:xfrm>
            <a:off x="0" y="0"/>
            <a:ext cx="767715" cy="8229600"/>
            <a:chOff x="0" y="0"/>
            <a:chExt cx="767715" cy="8229600"/>
          </a:xfrm>
        </p:grpSpPr>
        <p:pic>
          <p:nvPicPr>
            <p:cNvPr id="45" name="object 4"/>
            <p:cNvPicPr/>
            <p:nvPr/>
          </p:nvPicPr>
          <p:blipFill>
            <a:blip r:embed="rId2" cstate="print"/>
            <a:stretch>
              <a:fillRect/>
            </a:stretch>
          </p:blipFill>
          <p:spPr>
            <a:xfrm>
              <a:off x="0" y="0"/>
              <a:ext cx="767638" cy="8229599"/>
            </a:xfrm>
            <a:prstGeom prst="rect">
              <a:avLst/>
            </a:prstGeom>
          </p:spPr>
        </p:pic>
        <p:sp>
          <p:nvSpPr>
            <p:cNvPr id="46"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a:p>
          </p:txBody>
        </p:sp>
        <p:pic>
          <p:nvPicPr>
            <p:cNvPr id="47" name="object 6"/>
            <p:cNvPicPr/>
            <p:nvPr/>
          </p:nvPicPr>
          <p:blipFill>
            <a:blip r:embed="rId3" cstate="print"/>
            <a:stretch>
              <a:fillRect/>
            </a:stretch>
          </p:blipFill>
          <p:spPr>
            <a:xfrm>
              <a:off x="315911" y="5567098"/>
              <a:ext cx="135813" cy="90106"/>
            </a:xfrm>
            <a:prstGeom prst="rect">
              <a:avLst/>
            </a:prstGeom>
          </p:spPr>
        </p:pic>
        <p:pic>
          <p:nvPicPr>
            <p:cNvPr id="48" name="object 7"/>
            <p:cNvPicPr/>
            <p:nvPr/>
          </p:nvPicPr>
          <p:blipFill>
            <a:blip r:embed="rId4" cstate="print"/>
            <a:stretch>
              <a:fillRect/>
            </a:stretch>
          </p:blipFill>
          <p:spPr>
            <a:xfrm>
              <a:off x="315915" y="5179177"/>
              <a:ext cx="135813" cy="351579"/>
            </a:xfrm>
            <a:prstGeom prst="rect">
              <a:avLst/>
            </a:prstGeom>
          </p:spPr>
        </p:pic>
        <p:pic>
          <p:nvPicPr>
            <p:cNvPr id="49" name="object 8"/>
            <p:cNvPicPr/>
            <p:nvPr/>
          </p:nvPicPr>
          <p:blipFill>
            <a:blip r:embed="rId5" cstate="print"/>
            <a:stretch>
              <a:fillRect/>
            </a:stretch>
          </p:blipFill>
          <p:spPr>
            <a:xfrm>
              <a:off x="318197" y="5066068"/>
              <a:ext cx="131254" cy="79247"/>
            </a:xfrm>
            <a:prstGeom prst="rect">
              <a:avLst/>
            </a:prstGeom>
          </p:spPr>
        </p:pic>
        <p:sp>
          <p:nvSpPr>
            <p:cNvPr id="50"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a:p>
          </p:txBody>
        </p:sp>
        <p:pic>
          <p:nvPicPr>
            <p:cNvPr id="51" name="object 10"/>
            <p:cNvPicPr/>
            <p:nvPr/>
          </p:nvPicPr>
          <p:blipFill>
            <a:blip r:embed="rId6" cstate="print"/>
            <a:stretch>
              <a:fillRect/>
            </a:stretch>
          </p:blipFill>
          <p:spPr>
            <a:xfrm>
              <a:off x="315915" y="4739087"/>
              <a:ext cx="135813" cy="132956"/>
            </a:xfrm>
            <a:prstGeom prst="rect">
              <a:avLst/>
            </a:prstGeom>
          </p:spPr>
        </p:pic>
        <p:pic>
          <p:nvPicPr>
            <p:cNvPr id="52" name="object 11"/>
            <p:cNvPicPr/>
            <p:nvPr/>
          </p:nvPicPr>
          <p:blipFill>
            <a:blip r:embed="rId7" cstate="print"/>
            <a:stretch>
              <a:fillRect/>
            </a:stretch>
          </p:blipFill>
          <p:spPr>
            <a:xfrm>
              <a:off x="318192" y="4612463"/>
              <a:ext cx="131254" cy="89535"/>
            </a:xfrm>
            <a:prstGeom prst="rect">
              <a:avLst/>
            </a:prstGeom>
          </p:spPr>
        </p:pic>
        <p:pic>
          <p:nvPicPr>
            <p:cNvPr id="53" name="object 12"/>
            <p:cNvPicPr/>
            <p:nvPr/>
          </p:nvPicPr>
          <p:blipFill>
            <a:blip r:embed="rId8" cstate="print"/>
            <a:stretch>
              <a:fillRect/>
            </a:stretch>
          </p:blipFill>
          <p:spPr>
            <a:xfrm>
              <a:off x="318197" y="4319961"/>
              <a:ext cx="131254" cy="79248"/>
            </a:xfrm>
            <a:prstGeom prst="rect">
              <a:avLst/>
            </a:prstGeom>
          </p:spPr>
        </p:pic>
        <p:pic>
          <p:nvPicPr>
            <p:cNvPr id="54" name="object 13"/>
            <p:cNvPicPr/>
            <p:nvPr/>
          </p:nvPicPr>
          <p:blipFill>
            <a:blip r:embed="rId3" cstate="print"/>
            <a:stretch>
              <a:fillRect/>
            </a:stretch>
          </p:blipFill>
          <p:spPr>
            <a:xfrm>
              <a:off x="315911" y="4435552"/>
              <a:ext cx="135813" cy="90106"/>
            </a:xfrm>
            <a:prstGeom prst="rect">
              <a:avLst/>
            </a:prstGeom>
          </p:spPr>
        </p:pic>
        <p:pic>
          <p:nvPicPr>
            <p:cNvPr id="55" name="object 14"/>
            <p:cNvPicPr/>
            <p:nvPr/>
          </p:nvPicPr>
          <p:blipFill>
            <a:blip r:embed="rId9" cstate="print"/>
            <a:stretch>
              <a:fillRect/>
            </a:stretch>
          </p:blipFill>
          <p:spPr>
            <a:xfrm>
              <a:off x="315915" y="4062115"/>
              <a:ext cx="135813" cy="232741"/>
            </a:xfrm>
            <a:prstGeom prst="rect">
              <a:avLst/>
            </a:prstGeom>
          </p:spPr>
        </p:pic>
        <p:sp>
          <p:nvSpPr>
            <p:cNvPr id="56"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a:p>
          </p:txBody>
        </p:sp>
        <p:pic>
          <p:nvPicPr>
            <p:cNvPr id="57" name="object 16"/>
            <p:cNvPicPr/>
            <p:nvPr/>
          </p:nvPicPr>
          <p:blipFill>
            <a:blip r:embed="rId6" cstate="print"/>
            <a:stretch>
              <a:fillRect/>
            </a:stretch>
          </p:blipFill>
          <p:spPr>
            <a:xfrm>
              <a:off x="315915" y="3843489"/>
              <a:ext cx="135813" cy="132956"/>
            </a:xfrm>
            <a:prstGeom prst="rect">
              <a:avLst/>
            </a:prstGeom>
          </p:spPr>
        </p:pic>
        <p:pic>
          <p:nvPicPr>
            <p:cNvPr id="58" name="object 17"/>
            <p:cNvPicPr/>
            <p:nvPr/>
          </p:nvPicPr>
          <p:blipFill>
            <a:blip r:embed="rId10" cstate="print"/>
            <a:stretch>
              <a:fillRect/>
            </a:stretch>
          </p:blipFill>
          <p:spPr>
            <a:xfrm>
              <a:off x="318194" y="3711721"/>
              <a:ext cx="131254" cy="94678"/>
            </a:xfrm>
            <a:prstGeom prst="rect">
              <a:avLst/>
            </a:prstGeom>
          </p:spPr>
        </p:pic>
        <p:sp>
          <p:nvSpPr>
            <p:cNvPr id="59"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a:p>
          </p:txBody>
        </p:sp>
        <p:pic>
          <p:nvPicPr>
            <p:cNvPr id="60" name="object 19"/>
            <p:cNvPicPr/>
            <p:nvPr/>
          </p:nvPicPr>
          <p:blipFill>
            <a:blip r:embed="rId8" cstate="print"/>
            <a:stretch>
              <a:fillRect/>
            </a:stretch>
          </p:blipFill>
          <p:spPr>
            <a:xfrm>
              <a:off x="318197" y="3140424"/>
              <a:ext cx="131254" cy="79248"/>
            </a:xfrm>
            <a:prstGeom prst="rect">
              <a:avLst/>
            </a:prstGeom>
          </p:spPr>
        </p:pic>
        <p:sp>
          <p:nvSpPr>
            <p:cNvPr id="61"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a:p>
          </p:txBody>
        </p:sp>
        <p:pic>
          <p:nvPicPr>
            <p:cNvPr id="62" name="object 21"/>
            <p:cNvPicPr/>
            <p:nvPr/>
          </p:nvPicPr>
          <p:blipFill>
            <a:blip r:embed="rId8" cstate="print"/>
            <a:stretch>
              <a:fillRect/>
            </a:stretch>
          </p:blipFill>
          <p:spPr>
            <a:xfrm>
              <a:off x="318197" y="2821069"/>
              <a:ext cx="131254" cy="79248"/>
            </a:xfrm>
            <a:prstGeom prst="rect">
              <a:avLst/>
            </a:prstGeom>
          </p:spPr>
        </p:pic>
        <p:pic>
          <p:nvPicPr>
            <p:cNvPr id="63" name="object 22"/>
            <p:cNvPicPr/>
            <p:nvPr/>
          </p:nvPicPr>
          <p:blipFill>
            <a:blip r:embed="rId11" cstate="print"/>
            <a:stretch>
              <a:fillRect/>
            </a:stretch>
          </p:blipFill>
          <p:spPr>
            <a:xfrm>
              <a:off x="318192" y="2694056"/>
              <a:ext cx="131254" cy="89535"/>
            </a:xfrm>
            <a:prstGeom prst="rect">
              <a:avLst/>
            </a:prstGeom>
          </p:spPr>
        </p:pic>
        <p:pic>
          <p:nvPicPr>
            <p:cNvPr id="64" name="object 23"/>
            <p:cNvPicPr/>
            <p:nvPr/>
          </p:nvPicPr>
          <p:blipFill>
            <a:blip r:embed="rId8" cstate="print"/>
            <a:stretch>
              <a:fillRect/>
            </a:stretch>
          </p:blipFill>
          <p:spPr>
            <a:xfrm>
              <a:off x="318197" y="2577128"/>
              <a:ext cx="131254" cy="79248"/>
            </a:xfrm>
            <a:prstGeom prst="rect">
              <a:avLst/>
            </a:prstGeom>
          </p:spPr>
        </p:pic>
      </p:grpSp>
      <p:sp>
        <p:nvSpPr>
          <p:cNvPr id="65" name="Rounded Rectangle 64"/>
          <p:cNvSpPr/>
          <p:nvPr userDrawn="1"/>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66" name="Picture 2" descr="Z:\Mediamark\4154 MM PPT Presentation\Exports ST2\Elements\Asset 10.png"/>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67" name="Text Placeholder 29"/>
          <p:cNvSpPr>
            <a:spLocks noGrp="1"/>
          </p:cNvSpPr>
          <p:nvPr>
            <p:ph type="body" sz="quarter" idx="15" hasCustomPrompt="1"/>
          </p:nvPr>
        </p:nvSpPr>
        <p:spPr>
          <a:xfrm>
            <a:off x="131663" y="1638300"/>
            <a:ext cx="517525" cy="4953000"/>
          </a:xfrm>
        </p:spPr>
        <p:txBody>
          <a:bodyPr vert="vert270" anchor="ctr" anchorCtr="1">
            <a:noAutofit/>
          </a:bodyPr>
          <a:lstStyle>
            <a:lvl1pPr marL="0" indent="0">
              <a:buNone/>
              <a:defRPr sz="180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SPACE FOR SECTION TITLE HERE</a:t>
            </a:r>
            <a:endParaRPr lang="en-ZA"/>
          </a:p>
        </p:txBody>
      </p:sp>
      <p:sp>
        <p:nvSpPr>
          <p:cNvPr id="68" name="Text Placeholder 2"/>
          <p:cNvSpPr>
            <a:spLocks noGrp="1"/>
          </p:cNvSpPr>
          <p:nvPr>
            <p:ph type="body" sz="quarter" idx="13" hasCustomPrompt="1"/>
          </p:nvPr>
        </p:nvSpPr>
        <p:spPr>
          <a:xfrm>
            <a:off x="1905000" y="3081488"/>
            <a:ext cx="4876800" cy="3090711"/>
          </a:xfrm>
        </p:spPr>
        <p:txBody>
          <a:bodyPr/>
          <a:lstStyle>
            <a:lvl1pPr marL="0" indent="0" algn="r">
              <a:buNone/>
              <a:defRPr baseline="0">
                <a:solidFill>
                  <a:schemeClr val="bg1"/>
                </a:solidFill>
              </a:defRPr>
            </a:lvl1pPr>
            <a:lvl2pPr marL="457200" indent="0" algn="r">
              <a:buNone/>
              <a:defRPr/>
            </a:lvl2pPr>
            <a:lvl3pPr marL="914400" indent="0" algn="r">
              <a:buNone/>
              <a:defRPr/>
            </a:lvl3pPr>
            <a:lvl4pPr marL="1371600" indent="0" algn="r">
              <a:buNone/>
              <a:defRPr/>
            </a:lvl4pPr>
            <a:lvl5pPr marL="1828800" indent="0" algn="r">
              <a:buNone/>
              <a:defRPr/>
            </a:lvl5pPr>
          </a:lstStyle>
          <a:p>
            <a:pPr lvl="0"/>
            <a:r>
              <a:rPr lang="en-US"/>
              <a:t>Place Paragraph Copy Here</a:t>
            </a:r>
            <a:endParaRPr lang="en-ZA"/>
          </a:p>
        </p:txBody>
      </p:sp>
      <p:sp>
        <p:nvSpPr>
          <p:cNvPr id="69" name="Text Placeholder 4"/>
          <p:cNvSpPr>
            <a:spLocks noGrp="1"/>
          </p:cNvSpPr>
          <p:nvPr>
            <p:ph type="body" sz="quarter" idx="14" hasCustomPrompt="1"/>
          </p:nvPr>
        </p:nvSpPr>
        <p:spPr>
          <a:xfrm>
            <a:off x="1905000" y="2416044"/>
            <a:ext cx="4876800" cy="457200"/>
          </a:xfrm>
        </p:spPr>
        <p:txBody>
          <a:bodyPr>
            <a:normAutofit/>
          </a:bodyPr>
          <a:lstStyle>
            <a:lvl1pPr marL="0" indent="0" algn="r">
              <a:buNone/>
              <a:defRPr sz="2400" b="1" baseline="0">
                <a:solidFill>
                  <a:schemeClr val="bg1"/>
                </a:solidFill>
              </a:defRPr>
            </a:lvl1pPr>
            <a:lvl2pPr marL="457200" indent="0" algn="r">
              <a:buNone/>
              <a:defRPr b="1"/>
            </a:lvl2pPr>
            <a:lvl3pPr marL="914400" indent="0" algn="r">
              <a:buNone/>
              <a:defRPr b="1"/>
            </a:lvl3pPr>
            <a:lvl4pPr marL="1371600" indent="0" algn="r">
              <a:buNone/>
              <a:defRPr b="1"/>
            </a:lvl4pPr>
            <a:lvl5pPr marL="1828800" indent="0" algn="r">
              <a:buNone/>
              <a:defRPr b="1"/>
            </a:lvl5pPr>
          </a:lstStyle>
          <a:p>
            <a:pPr lvl="0"/>
            <a:r>
              <a:rPr lang="en-US"/>
              <a:t>Share about offering here</a:t>
            </a:r>
            <a:endParaRPr lang="en-ZA"/>
          </a:p>
        </p:txBody>
      </p:sp>
    </p:spTree>
    <p:extLst>
      <p:ext uri="{BB962C8B-B14F-4D97-AF65-F5344CB8AC3E}">
        <p14:creationId xmlns:p14="http://schemas.microsoft.com/office/powerpoint/2010/main" val="1667678977"/>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1_Offering Slide 02">
    <p:spTree>
      <p:nvGrpSpPr>
        <p:cNvPr id="1" name=""/>
        <p:cNvGrpSpPr/>
        <p:nvPr/>
      </p:nvGrpSpPr>
      <p:grpSpPr>
        <a:xfrm>
          <a:off x="0" y="0"/>
          <a:ext cx="0" cy="0"/>
          <a:chOff x="0" y="0"/>
          <a:chExt cx="0" cy="0"/>
        </a:xfrm>
      </p:grpSpPr>
      <p:sp>
        <p:nvSpPr>
          <p:cNvPr id="43" name="Picture Placeholder 42"/>
          <p:cNvSpPr>
            <a:spLocks noGrp="1"/>
          </p:cNvSpPr>
          <p:nvPr>
            <p:ph type="pic" sz="quarter" idx="12"/>
          </p:nvPr>
        </p:nvSpPr>
        <p:spPr>
          <a:xfrm>
            <a:off x="8697913" y="-12700"/>
            <a:ext cx="4953000" cy="8247063"/>
          </a:xfrm>
        </p:spPr>
        <p:txBody>
          <a:bodyPr/>
          <a:lstStyle>
            <a:lvl1pPr>
              <a:defRPr>
                <a:solidFill>
                  <a:schemeClr val="tx1">
                    <a:lumMod val="95000"/>
                    <a:lumOff val="5000"/>
                  </a:schemeClr>
                </a:solidFill>
              </a:defRPr>
            </a:lvl1pPr>
          </a:lstStyle>
          <a:p>
            <a:r>
              <a:rPr lang="en-US"/>
              <a:t>Click icon to add picture</a:t>
            </a:r>
            <a:endParaRPr lang="en-ZA"/>
          </a:p>
        </p:txBody>
      </p:sp>
      <p:grpSp>
        <p:nvGrpSpPr>
          <p:cNvPr id="9" name="object 3"/>
          <p:cNvGrpSpPr/>
          <p:nvPr userDrawn="1"/>
        </p:nvGrpSpPr>
        <p:grpSpPr>
          <a:xfrm>
            <a:off x="0" y="0"/>
            <a:ext cx="767715" cy="8229600"/>
            <a:chOff x="0" y="0"/>
            <a:chExt cx="767715" cy="8229600"/>
          </a:xfrm>
        </p:grpSpPr>
        <p:pic>
          <p:nvPicPr>
            <p:cNvPr id="10" name="object 4"/>
            <p:cNvPicPr/>
            <p:nvPr/>
          </p:nvPicPr>
          <p:blipFill>
            <a:blip r:embed="rId2" cstate="print"/>
            <a:stretch>
              <a:fillRect/>
            </a:stretch>
          </p:blipFill>
          <p:spPr>
            <a:xfrm>
              <a:off x="0" y="0"/>
              <a:ext cx="767638" cy="8229599"/>
            </a:xfrm>
            <a:prstGeom prst="rect">
              <a:avLst/>
            </a:prstGeom>
          </p:spPr>
        </p:pic>
        <p:sp>
          <p:nvSpPr>
            <p:cNvPr id="11"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a:p>
          </p:txBody>
        </p:sp>
        <p:pic>
          <p:nvPicPr>
            <p:cNvPr id="12" name="object 6"/>
            <p:cNvPicPr/>
            <p:nvPr/>
          </p:nvPicPr>
          <p:blipFill>
            <a:blip r:embed="rId3" cstate="print"/>
            <a:stretch>
              <a:fillRect/>
            </a:stretch>
          </p:blipFill>
          <p:spPr>
            <a:xfrm>
              <a:off x="315911" y="5567098"/>
              <a:ext cx="135813" cy="90106"/>
            </a:xfrm>
            <a:prstGeom prst="rect">
              <a:avLst/>
            </a:prstGeom>
          </p:spPr>
        </p:pic>
        <p:pic>
          <p:nvPicPr>
            <p:cNvPr id="13" name="object 7"/>
            <p:cNvPicPr/>
            <p:nvPr/>
          </p:nvPicPr>
          <p:blipFill>
            <a:blip r:embed="rId4" cstate="print"/>
            <a:stretch>
              <a:fillRect/>
            </a:stretch>
          </p:blipFill>
          <p:spPr>
            <a:xfrm>
              <a:off x="315915" y="5179177"/>
              <a:ext cx="135813" cy="351579"/>
            </a:xfrm>
            <a:prstGeom prst="rect">
              <a:avLst/>
            </a:prstGeom>
          </p:spPr>
        </p:pic>
        <p:pic>
          <p:nvPicPr>
            <p:cNvPr id="14" name="object 8"/>
            <p:cNvPicPr/>
            <p:nvPr/>
          </p:nvPicPr>
          <p:blipFill>
            <a:blip r:embed="rId5" cstate="print"/>
            <a:stretch>
              <a:fillRect/>
            </a:stretch>
          </p:blipFill>
          <p:spPr>
            <a:xfrm>
              <a:off x="318197" y="5066068"/>
              <a:ext cx="131254" cy="79247"/>
            </a:xfrm>
            <a:prstGeom prst="rect">
              <a:avLst/>
            </a:prstGeom>
          </p:spPr>
        </p:pic>
        <p:sp>
          <p:nvSpPr>
            <p:cNvPr id="15"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a:p>
          </p:txBody>
        </p:sp>
        <p:pic>
          <p:nvPicPr>
            <p:cNvPr id="16" name="object 10"/>
            <p:cNvPicPr/>
            <p:nvPr/>
          </p:nvPicPr>
          <p:blipFill>
            <a:blip r:embed="rId6" cstate="print"/>
            <a:stretch>
              <a:fillRect/>
            </a:stretch>
          </p:blipFill>
          <p:spPr>
            <a:xfrm>
              <a:off x="315915" y="4739087"/>
              <a:ext cx="135813" cy="132956"/>
            </a:xfrm>
            <a:prstGeom prst="rect">
              <a:avLst/>
            </a:prstGeom>
          </p:spPr>
        </p:pic>
        <p:pic>
          <p:nvPicPr>
            <p:cNvPr id="17" name="object 11"/>
            <p:cNvPicPr/>
            <p:nvPr/>
          </p:nvPicPr>
          <p:blipFill>
            <a:blip r:embed="rId7" cstate="print"/>
            <a:stretch>
              <a:fillRect/>
            </a:stretch>
          </p:blipFill>
          <p:spPr>
            <a:xfrm>
              <a:off x="318192" y="4612463"/>
              <a:ext cx="131254" cy="89535"/>
            </a:xfrm>
            <a:prstGeom prst="rect">
              <a:avLst/>
            </a:prstGeom>
          </p:spPr>
        </p:pic>
        <p:pic>
          <p:nvPicPr>
            <p:cNvPr id="18" name="object 12"/>
            <p:cNvPicPr/>
            <p:nvPr/>
          </p:nvPicPr>
          <p:blipFill>
            <a:blip r:embed="rId8" cstate="print"/>
            <a:stretch>
              <a:fillRect/>
            </a:stretch>
          </p:blipFill>
          <p:spPr>
            <a:xfrm>
              <a:off x="318197" y="4319961"/>
              <a:ext cx="131254" cy="79248"/>
            </a:xfrm>
            <a:prstGeom prst="rect">
              <a:avLst/>
            </a:prstGeom>
          </p:spPr>
        </p:pic>
        <p:pic>
          <p:nvPicPr>
            <p:cNvPr id="19" name="object 13"/>
            <p:cNvPicPr/>
            <p:nvPr/>
          </p:nvPicPr>
          <p:blipFill>
            <a:blip r:embed="rId3" cstate="print"/>
            <a:stretch>
              <a:fillRect/>
            </a:stretch>
          </p:blipFill>
          <p:spPr>
            <a:xfrm>
              <a:off x="315911" y="4435552"/>
              <a:ext cx="135813" cy="90106"/>
            </a:xfrm>
            <a:prstGeom prst="rect">
              <a:avLst/>
            </a:prstGeom>
          </p:spPr>
        </p:pic>
        <p:pic>
          <p:nvPicPr>
            <p:cNvPr id="20" name="object 14"/>
            <p:cNvPicPr/>
            <p:nvPr/>
          </p:nvPicPr>
          <p:blipFill>
            <a:blip r:embed="rId9" cstate="print"/>
            <a:stretch>
              <a:fillRect/>
            </a:stretch>
          </p:blipFill>
          <p:spPr>
            <a:xfrm>
              <a:off x="315915" y="4062115"/>
              <a:ext cx="135813" cy="232741"/>
            </a:xfrm>
            <a:prstGeom prst="rect">
              <a:avLst/>
            </a:prstGeom>
          </p:spPr>
        </p:pic>
        <p:sp>
          <p:nvSpPr>
            <p:cNvPr id="21"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a:p>
          </p:txBody>
        </p:sp>
        <p:pic>
          <p:nvPicPr>
            <p:cNvPr id="22" name="object 16"/>
            <p:cNvPicPr/>
            <p:nvPr/>
          </p:nvPicPr>
          <p:blipFill>
            <a:blip r:embed="rId6" cstate="print"/>
            <a:stretch>
              <a:fillRect/>
            </a:stretch>
          </p:blipFill>
          <p:spPr>
            <a:xfrm>
              <a:off x="315915" y="3843489"/>
              <a:ext cx="135813" cy="132956"/>
            </a:xfrm>
            <a:prstGeom prst="rect">
              <a:avLst/>
            </a:prstGeom>
          </p:spPr>
        </p:pic>
        <p:pic>
          <p:nvPicPr>
            <p:cNvPr id="23" name="object 17"/>
            <p:cNvPicPr/>
            <p:nvPr/>
          </p:nvPicPr>
          <p:blipFill>
            <a:blip r:embed="rId10" cstate="print"/>
            <a:stretch>
              <a:fillRect/>
            </a:stretch>
          </p:blipFill>
          <p:spPr>
            <a:xfrm>
              <a:off x="318194" y="3711721"/>
              <a:ext cx="131254" cy="94678"/>
            </a:xfrm>
            <a:prstGeom prst="rect">
              <a:avLst/>
            </a:prstGeom>
          </p:spPr>
        </p:pic>
        <p:sp>
          <p:nvSpPr>
            <p:cNvPr id="24"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a:p>
          </p:txBody>
        </p:sp>
        <p:pic>
          <p:nvPicPr>
            <p:cNvPr id="25" name="object 19"/>
            <p:cNvPicPr/>
            <p:nvPr/>
          </p:nvPicPr>
          <p:blipFill>
            <a:blip r:embed="rId8" cstate="print"/>
            <a:stretch>
              <a:fillRect/>
            </a:stretch>
          </p:blipFill>
          <p:spPr>
            <a:xfrm>
              <a:off x="318197" y="3140424"/>
              <a:ext cx="131254" cy="79248"/>
            </a:xfrm>
            <a:prstGeom prst="rect">
              <a:avLst/>
            </a:prstGeom>
          </p:spPr>
        </p:pic>
        <p:sp>
          <p:nvSpPr>
            <p:cNvPr id="26"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a:p>
          </p:txBody>
        </p:sp>
        <p:pic>
          <p:nvPicPr>
            <p:cNvPr id="27" name="object 21"/>
            <p:cNvPicPr/>
            <p:nvPr/>
          </p:nvPicPr>
          <p:blipFill>
            <a:blip r:embed="rId8" cstate="print"/>
            <a:stretch>
              <a:fillRect/>
            </a:stretch>
          </p:blipFill>
          <p:spPr>
            <a:xfrm>
              <a:off x="318197" y="2821069"/>
              <a:ext cx="131254" cy="79248"/>
            </a:xfrm>
            <a:prstGeom prst="rect">
              <a:avLst/>
            </a:prstGeom>
          </p:spPr>
        </p:pic>
        <p:pic>
          <p:nvPicPr>
            <p:cNvPr id="28" name="object 22"/>
            <p:cNvPicPr/>
            <p:nvPr/>
          </p:nvPicPr>
          <p:blipFill>
            <a:blip r:embed="rId11" cstate="print"/>
            <a:stretch>
              <a:fillRect/>
            </a:stretch>
          </p:blipFill>
          <p:spPr>
            <a:xfrm>
              <a:off x="318192" y="2694056"/>
              <a:ext cx="131254" cy="89535"/>
            </a:xfrm>
            <a:prstGeom prst="rect">
              <a:avLst/>
            </a:prstGeom>
          </p:spPr>
        </p:pic>
        <p:pic>
          <p:nvPicPr>
            <p:cNvPr id="29" name="object 23"/>
            <p:cNvPicPr/>
            <p:nvPr/>
          </p:nvPicPr>
          <p:blipFill>
            <a:blip r:embed="rId8" cstate="print"/>
            <a:stretch>
              <a:fillRect/>
            </a:stretch>
          </p:blipFill>
          <p:spPr>
            <a:xfrm>
              <a:off x="318197" y="2577128"/>
              <a:ext cx="131254" cy="79248"/>
            </a:xfrm>
            <a:prstGeom prst="rect">
              <a:avLst/>
            </a:prstGeom>
          </p:spPr>
        </p:pic>
      </p:grpSp>
      <p:sp>
        <p:nvSpPr>
          <p:cNvPr id="33" name="Rounded Rectangle 32"/>
          <p:cNvSpPr/>
          <p:nvPr userDrawn="1"/>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4" name="Picture 2" descr="Z:\Mediamark\4154 MM PPT Presentation\Exports ST2\Elements\Asset 10.png"/>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41" name="Slide Number Placeholder 5"/>
          <p:cNvSpPr>
            <a:spLocks noGrp="1"/>
          </p:cNvSpPr>
          <p:nvPr>
            <p:ph type="sldNum" sz="quarter" idx="4"/>
          </p:nvPr>
        </p:nvSpPr>
        <p:spPr>
          <a:xfrm>
            <a:off x="13944600" y="7620000"/>
            <a:ext cx="517525" cy="438150"/>
          </a:xfrm>
          <a:prstGeom prst="rect">
            <a:avLst/>
          </a:prstGeom>
        </p:spPr>
        <p:txBody>
          <a:bodyPr vert="horz" lIns="91440" tIns="45720" rIns="91440" bIns="45720" rtlCol="0" anchor="ctr"/>
          <a:lstStyle>
            <a:lvl1pPr algn="r">
              <a:defRPr sz="1800" b="1">
                <a:solidFill>
                  <a:schemeClr val="tx1">
                    <a:lumMod val="95000"/>
                    <a:lumOff val="5000"/>
                  </a:schemeClr>
                </a:solidFill>
                <a:latin typeface="Avenir Next LT Pro" panose="020B0504020202020204" pitchFamily="34" charset="0"/>
              </a:defRPr>
            </a:lvl1pPr>
          </a:lstStyle>
          <a:p>
            <a:fld id="{63074541-BBA4-490B-840D-9A1F4C3CCF21}" type="slidenum">
              <a:rPr lang="en-ZA" smtClean="0"/>
              <a:pPr/>
              <a:t>‹#›</a:t>
            </a:fld>
            <a:endParaRPr lang="en-ZA"/>
          </a:p>
        </p:txBody>
      </p:sp>
      <p:sp>
        <p:nvSpPr>
          <p:cNvPr id="94" name="Rounded Rectangle 93"/>
          <p:cNvSpPr/>
          <p:nvPr userDrawn="1"/>
        </p:nvSpPr>
        <p:spPr>
          <a:xfrm>
            <a:off x="7613713" y="1752645"/>
            <a:ext cx="2167172" cy="4851679"/>
          </a:xfrm>
          <a:prstGeom prst="roundRect">
            <a:avLst>
              <a:gd name="adj" fmla="val 0"/>
            </a:avLst>
          </a:prstGeom>
          <a:gradFill>
            <a:gsLst>
              <a:gs pos="0">
                <a:srgbClr val="F2663C">
                  <a:alpha val="80000"/>
                </a:srgbClr>
              </a:gs>
              <a:gs pos="100000">
                <a:srgbClr val="EE255E">
                  <a:alpha val="80000"/>
                </a:srgbClr>
              </a:gs>
            </a:gsLst>
            <a:lin ang="5400000" scaled="0"/>
          </a:gradFill>
          <a:ln>
            <a:noFill/>
          </a:ln>
          <a:effectLst>
            <a:outerShdw blurRad="482600" dist="177800" dir="7920000" sx="106000" sy="106000" algn="b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 name="Text Placeholder 2"/>
          <p:cNvSpPr>
            <a:spLocks noGrp="1"/>
          </p:cNvSpPr>
          <p:nvPr>
            <p:ph type="body" sz="quarter" idx="13" hasCustomPrompt="1"/>
          </p:nvPr>
        </p:nvSpPr>
        <p:spPr>
          <a:xfrm>
            <a:off x="1905000" y="3081488"/>
            <a:ext cx="4876800" cy="3090711"/>
          </a:xfrm>
        </p:spPr>
        <p:txBody>
          <a:bodyPr/>
          <a:lstStyle>
            <a:lvl1pPr marL="0" indent="0" algn="r">
              <a:buNone/>
              <a:defRPr baseline="0"/>
            </a:lvl1pPr>
            <a:lvl2pPr marL="457200" indent="0" algn="r">
              <a:buNone/>
              <a:defRPr/>
            </a:lvl2pPr>
            <a:lvl3pPr marL="914400" indent="0" algn="r">
              <a:buNone/>
              <a:defRPr/>
            </a:lvl3pPr>
            <a:lvl4pPr marL="1371600" indent="0" algn="r">
              <a:buNone/>
              <a:defRPr/>
            </a:lvl4pPr>
            <a:lvl5pPr marL="1828800" indent="0" algn="r">
              <a:buNone/>
              <a:defRPr/>
            </a:lvl5pPr>
          </a:lstStyle>
          <a:p>
            <a:pPr lvl="0"/>
            <a:r>
              <a:rPr lang="en-US"/>
              <a:t>Place Paragraph Copy Here</a:t>
            </a:r>
            <a:endParaRPr lang="en-ZA"/>
          </a:p>
        </p:txBody>
      </p:sp>
      <p:sp>
        <p:nvSpPr>
          <p:cNvPr id="5" name="Text Placeholder 4"/>
          <p:cNvSpPr>
            <a:spLocks noGrp="1"/>
          </p:cNvSpPr>
          <p:nvPr>
            <p:ph type="body" sz="quarter" idx="14" hasCustomPrompt="1"/>
          </p:nvPr>
        </p:nvSpPr>
        <p:spPr>
          <a:xfrm>
            <a:off x="1905000" y="2416044"/>
            <a:ext cx="4876800" cy="457200"/>
          </a:xfrm>
        </p:spPr>
        <p:txBody>
          <a:bodyPr>
            <a:normAutofit/>
          </a:bodyPr>
          <a:lstStyle>
            <a:lvl1pPr marL="0" indent="0" algn="r">
              <a:buNone/>
              <a:defRPr sz="2400" b="1" baseline="0"/>
            </a:lvl1pPr>
            <a:lvl2pPr marL="457200" indent="0" algn="r">
              <a:buNone/>
              <a:defRPr b="1"/>
            </a:lvl2pPr>
            <a:lvl3pPr marL="914400" indent="0" algn="r">
              <a:buNone/>
              <a:defRPr b="1"/>
            </a:lvl3pPr>
            <a:lvl4pPr marL="1371600" indent="0" algn="r">
              <a:buNone/>
              <a:defRPr b="1"/>
            </a:lvl4pPr>
            <a:lvl5pPr marL="1828800" indent="0" algn="r">
              <a:buNone/>
              <a:defRPr b="1"/>
            </a:lvl5pPr>
          </a:lstStyle>
          <a:p>
            <a:pPr lvl="0"/>
            <a:r>
              <a:rPr lang="en-US"/>
              <a:t>Share about offering here</a:t>
            </a:r>
            <a:endParaRPr lang="en-ZA"/>
          </a:p>
        </p:txBody>
      </p:sp>
      <p:sp>
        <p:nvSpPr>
          <p:cNvPr id="30" name="Text Placeholder 29"/>
          <p:cNvSpPr>
            <a:spLocks noGrp="1"/>
          </p:cNvSpPr>
          <p:nvPr>
            <p:ph type="body" sz="quarter" idx="15" hasCustomPrompt="1"/>
          </p:nvPr>
        </p:nvSpPr>
        <p:spPr>
          <a:xfrm>
            <a:off x="131663" y="1638300"/>
            <a:ext cx="517525" cy="4953000"/>
          </a:xfrm>
        </p:spPr>
        <p:txBody>
          <a:bodyPr vert="vert270" anchor="ctr" anchorCtr="1">
            <a:noAutofit/>
          </a:bodyPr>
          <a:lstStyle>
            <a:lvl1pPr marL="0" indent="0">
              <a:buNone/>
              <a:defRPr sz="18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SPACE FOR SECTION TITLE HERE</a:t>
            </a:r>
            <a:endParaRPr lang="en-ZA"/>
          </a:p>
        </p:txBody>
      </p:sp>
    </p:spTree>
    <p:extLst>
      <p:ext uri="{BB962C8B-B14F-4D97-AF65-F5344CB8AC3E}">
        <p14:creationId xmlns:p14="http://schemas.microsoft.com/office/powerpoint/2010/main" val="533075114"/>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1_Icon Slide 01">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lvl1pPr>
              <a:defRPr>
                <a:solidFill>
                  <a:schemeClr val="tx1">
                    <a:lumMod val="95000"/>
                    <a:lumOff val="5000"/>
                  </a:schemeClr>
                </a:solidFill>
              </a:defRPr>
            </a:lvl1pPr>
          </a:lstStyle>
          <a:p>
            <a:fld id="{63074541-BBA4-490B-840D-9A1F4C3CCF21}" type="slidenum">
              <a:rPr lang="en-ZA" smtClean="0"/>
              <a:pPr/>
              <a:t>‹#›</a:t>
            </a:fld>
            <a:endParaRPr lang="en-ZA"/>
          </a:p>
        </p:txBody>
      </p:sp>
      <p:sp>
        <p:nvSpPr>
          <p:cNvPr id="6" name="Rounded Rectangle 5"/>
          <p:cNvSpPr/>
          <p:nvPr userDrawn="1"/>
        </p:nvSpPr>
        <p:spPr>
          <a:xfrm>
            <a:off x="5850011" y="2362917"/>
            <a:ext cx="4033520" cy="4752339"/>
          </a:xfrm>
          <a:prstGeom prst="roundRect">
            <a:avLst>
              <a:gd name="adj" fmla="val 38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7" name="Picture 3" descr="Z:\Mediamark\4154 MM PPT Presentation\Exports ST2\Elements\Asset 16.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163" t="75288" r="6163"/>
          <a:stretch/>
        </p:blipFill>
        <p:spPr bwMode="auto">
          <a:xfrm>
            <a:off x="5842391" y="2292866"/>
            <a:ext cx="4033520" cy="1136133"/>
          </a:xfrm>
          <a:prstGeom prst="rect">
            <a:avLst/>
          </a:prstGeom>
          <a:noFill/>
          <a:extLst>
            <a:ext uri="{909E8E84-426E-40DD-AFC4-6F175D3DCCD1}">
              <a14:hiddenFill xmlns:a14="http://schemas.microsoft.com/office/drawing/2010/main">
                <a:solidFill>
                  <a:srgbClr val="FFFFFF"/>
                </a:solidFill>
              </a14:hiddenFill>
            </a:ext>
          </a:extLst>
        </p:spPr>
      </p:pic>
      <p:sp>
        <p:nvSpPr>
          <p:cNvPr id="8" name="Rounded Rectangle 7"/>
          <p:cNvSpPr/>
          <p:nvPr userDrawn="1"/>
        </p:nvSpPr>
        <p:spPr>
          <a:xfrm rot="5400000">
            <a:off x="7297902" y="2664168"/>
            <a:ext cx="1122006" cy="1129498"/>
          </a:xfrm>
          <a:prstGeom prst="roundRect">
            <a:avLst>
              <a:gd name="adj" fmla="val 1545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Rectangle 8"/>
          <p:cNvSpPr/>
          <p:nvPr userDrawn="1"/>
        </p:nvSpPr>
        <p:spPr>
          <a:xfrm>
            <a:off x="0" y="-2"/>
            <a:ext cx="5281218"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Rounded Rectangle 12"/>
          <p:cNvSpPr/>
          <p:nvPr userDrawn="1"/>
        </p:nvSpPr>
        <p:spPr>
          <a:xfrm rot="5400000">
            <a:off x="1900555" y="5275126"/>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6" name="Rounded Rectangle 15"/>
          <p:cNvSpPr/>
          <p:nvPr userDrawn="1"/>
        </p:nvSpPr>
        <p:spPr>
          <a:xfrm>
            <a:off x="10043989" y="2362916"/>
            <a:ext cx="4033520" cy="4752339"/>
          </a:xfrm>
          <a:prstGeom prst="roundRect">
            <a:avLst>
              <a:gd name="adj" fmla="val 38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7" name="Picture 3" descr="Z:\Mediamark\4154 MM PPT Presentation\Exports ST2\Elements\Asset 16.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163" t="75288" r="6163"/>
          <a:stretch/>
        </p:blipFill>
        <p:spPr bwMode="auto">
          <a:xfrm>
            <a:off x="10036369" y="2292865"/>
            <a:ext cx="4033520" cy="1136133"/>
          </a:xfrm>
          <a:prstGeom prst="rect">
            <a:avLst/>
          </a:prstGeom>
          <a:noFill/>
          <a:extLst>
            <a:ext uri="{909E8E84-426E-40DD-AFC4-6F175D3DCCD1}">
              <a14:hiddenFill xmlns:a14="http://schemas.microsoft.com/office/drawing/2010/main">
                <a:solidFill>
                  <a:srgbClr val="FFFFFF"/>
                </a:solidFill>
              </a14:hiddenFill>
            </a:ext>
          </a:extLst>
        </p:spPr>
      </p:pic>
      <p:sp>
        <p:nvSpPr>
          <p:cNvPr id="18" name="Rounded Rectangle 17"/>
          <p:cNvSpPr/>
          <p:nvPr userDrawn="1"/>
        </p:nvSpPr>
        <p:spPr>
          <a:xfrm rot="5400000">
            <a:off x="11491880" y="2664167"/>
            <a:ext cx="1122006" cy="1129498"/>
          </a:xfrm>
          <a:prstGeom prst="roundRect">
            <a:avLst>
              <a:gd name="adj" fmla="val 1545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52" name="object 3"/>
          <p:cNvGrpSpPr/>
          <p:nvPr userDrawn="1"/>
        </p:nvGrpSpPr>
        <p:grpSpPr>
          <a:xfrm>
            <a:off x="0" y="0"/>
            <a:ext cx="767715" cy="8229600"/>
            <a:chOff x="0" y="0"/>
            <a:chExt cx="767715" cy="8229600"/>
          </a:xfrm>
        </p:grpSpPr>
        <p:pic>
          <p:nvPicPr>
            <p:cNvPr id="53" name="object 4"/>
            <p:cNvPicPr/>
            <p:nvPr/>
          </p:nvPicPr>
          <p:blipFill>
            <a:blip r:embed="rId3" cstate="print"/>
            <a:stretch>
              <a:fillRect/>
            </a:stretch>
          </p:blipFill>
          <p:spPr>
            <a:xfrm>
              <a:off x="0" y="0"/>
              <a:ext cx="767638" cy="8229599"/>
            </a:xfrm>
            <a:prstGeom prst="rect">
              <a:avLst/>
            </a:prstGeom>
          </p:spPr>
        </p:pic>
        <p:sp>
          <p:nvSpPr>
            <p:cNvPr id="54"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a:p>
          </p:txBody>
        </p:sp>
        <p:pic>
          <p:nvPicPr>
            <p:cNvPr id="55" name="object 6"/>
            <p:cNvPicPr/>
            <p:nvPr/>
          </p:nvPicPr>
          <p:blipFill>
            <a:blip r:embed="rId4" cstate="print"/>
            <a:stretch>
              <a:fillRect/>
            </a:stretch>
          </p:blipFill>
          <p:spPr>
            <a:xfrm>
              <a:off x="315911" y="5567098"/>
              <a:ext cx="135813" cy="90106"/>
            </a:xfrm>
            <a:prstGeom prst="rect">
              <a:avLst/>
            </a:prstGeom>
          </p:spPr>
        </p:pic>
        <p:pic>
          <p:nvPicPr>
            <p:cNvPr id="56" name="object 7"/>
            <p:cNvPicPr/>
            <p:nvPr/>
          </p:nvPicPr>
          <p:blipFill>
            <a:blip r:embed="rId5" cstate="print"/>
            <a:stretch>
              <a:fillRect/>
            </a:stretch>
          </p:blipFill>
          <p:spPr>
            <a:xfrm>
              <a:off x="315915" y="5179177"/>
              <a:ext cx="135813" cy="351579"/>
            </a:xfrm>
            <a:prstGeom prst="rect">
              <a:avLst/>
            </a:prstGeom>
          </p:spPr>
        </p:pic>
        <p:pic>
          <p:nvPicPr>
            <p:cNvPr id="57" name="object 8"/>
            <p:cNvPicPr/>
            <p:nvPr/>
          </p:nvPicPr>
          <p:blipFill>
            <a:blip r:embed="rId6" cstate="print"/>
            <a:stretch>
              <a:fillRect/>
            </a:stretch>
          </p:blipFill>
          <p:spPr>
            <a:xfrm>
              <a:off x="318197" y="5066068"/>
              <a:ext cx="131254" cy="79247"/>
            </a:xfrm>
            <a:prstGeom prst="rect">
              <a:avLst/>
            </a:prstGeom>
          </p:spPr>
        </p:pic>
        <p:sp>
          <p:nvSpPr>
            <p:cNvPr id="58"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a:p>
          </p:txBody>
        </p:sp>
        <p:pic>
          <p:nvPicPr>
            <p:cNvPr id="59" name="object 10"/>
            <p:cNvPicPr/>
            <p:nvPr/>
          </p:nvPicPr>
          <p:blipFill>
            <a:blip r:embed="rId7" cstate="print"/>
            <a:stretch>
              <a:fillRect/>
            </a:stretch>
          </p:blipFill>
          <p:spPr>
            <a:xfrm>
              <a:off x="315915" y="4739087"/>
              <a:ext cx="135813" cy="132956"/>
            </a:xfrm>
            <a:prstGeom prst="rect">
              <a:avLst/>
            </a:prstGeom>
          </p:spPr>
        </p:pic>
        <p:pic>
          <p:nvPicPr>
            <p:cNvPr id="60" name="object 11"/>
            <p:cNvPicPr/>
            <p:nvPr/>
          </p:nvPicPr>
          <p:blipFill>
            <a:blip r:embed="rId8" cstate="print"/>
            <a:stretch>
              <a:fillRect/>
            </a:stretch>
          </p:blipFill>
          <p:spPr>
            <a:xfrm>
              <a:off x="318192" y="4612463"/>
              <a:ext cx="131254" cy="89535"/>
            </a:xfrm>
            <a:prstGeom prst="rect">
              <a:avLst/>
            </a:prstGeom>
          </p:spPr>
        </p:pic>
        <p:pic>
          <p:nvPicPr>
            <p:cNvPr id="61" name="object 12"/>
            <p:cNvPicPr/>
            <p:nvPr/>
          </p:nvPicPr>
          <p:blipFill>
            <a:blip r:embed="rId9" cstate="print"/>
            <a:stretch>
              <a:fillRect/>
            </a:stretch>
          </p:blipFill>
          <p:spPr>
            <a:xfrm>
              <a:off x="318197" y="4319961"/>
              <a:ext cx="131254" cy="79248"/>
            </a:xfrm>
            <a:prstGeom prst="rect">
              <a:avLst/>
            </a:prstGeom>
          </p:spPr>
        </p:pic>
        <p:pic>
          <p:nvPicPr>
            <p:cNvPr id="62" name="object 13"/>
            <p:cNvPicPr/>
            <p:nvPr/>
          </p:nvPicPr>
          <p:blipFill>
            <a:blip r:embed="rId4" cstate="print"/>
            <a:stretch>
              <a:fillRect/>
            </a:stretch>
          </p:blipFill>
          <p:spPr>
            <a:xfrm>
              <a:off x="315911" y="4435552"/>
              <a:ext cx="135813" cy="90106"/>
            </a:xfrm>
            <a:prstGeom prst="rect">
              <a:avLst/>
            </a:prstGeom>
          </p:spPr>
        </p:pic>
        <p:pic>
          <p:nvPicPr>
            <p:cNvPr id="63" name="object 14"/>
            <p:cNvPicPr/>
            <p:nvPr/>
          </p:nvPicPr>
          <p:blipFill>
            <a:blip r:embed="rId10" cstate="print"/>
            <a:stretch>
              <a:fillRect/>
            </a:stretch>
          </p:blipFill>
          <p:spPr>
            <a:xfrm>
              <a:off x="315915" y="4062115"/>
              <a:ext cx="135813" cy="232741"/>
            </a:xfrm>
            <a:prstGeom prst="rect">
              <a:avLst/>
            </a:prstGeom>
          </p:spPr>
        </p:pic>
        <p:sp>
          <p:nvSpPr>
            <p:cNvPr id="64"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a:p>
          </p:txBody>
        </p:sp>
        <p:pic>
          <p:nvPicPr>
            <p:cNvPr id="65" name="object 16"/>
            <p:cNvPicPr/>
            <p:nvPr/>
          </p:nvPicPr>
          <p:blipFill>
            <a:blip r:embed="rId7" cstate="print"/>
            <a:stretch>
              <a:fillRect/>
            </a:stretch>
          </p:blipFill>
          <p:spPr>
            <a:xfrm>
              <a:off x="315915" y="3843489"/>
              <a:ext cx="135813" cy="132956"/>
            </a:xfrm>
            <a:prstGeom prst="rect">
              <a:avLst/>
            </a:prstGeom>
          </p:spPr>
        </p:pic>
        <p:pic>
          <p:nvPicPr>
            <p:cNvPr id="66" name="object 17"/>
            <p:cNvPicPr/>
            <p:nvPr/>
          </p:nvPicPr>
          <p:blipFill>
            <a:blip r:embed="rId11" cstate="print"/>
            <a:stretch>
              <a:fillRect/>
            </a:stretch>
          </p:blipFill>
          <p:spPr>
            <a:xfrm>
              <a:off x="318194" y="3711721"/>
              <a:ext cx="131254" cy="94678"/>
            </a:xfrm>
            <a:prstGeom prst="rect">
              <a:avLst/>
            </a:prstGeom>
          </p:spPr>
        </p:pic>
        <p:sp>
          <p:nvSpPr>
            <p:cNvPr id="67"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a:p>
          </p:txBody>
        </p:sp>
        <p:pic>
          <p:nvPicPr>
            <p:cNvPr id="68" name="object 19"/>
            <p:cNvPicPr/>
            <p:nvPr/>
          </p:nvPicPr>
          <p:blipFill>
            <a:blip r:embed="rId9" cstate="print"/>
            <a:stretch>
              <a:fillRect/>
            </a:stretch>
          </p:blipFill>
          <p:spPr>
            <a:xfrm>
              <a:off x="318197" y="3140424"/>
              <a:ext cx="131254" cy="79248"/>
            </a:xfrm>
            <a:prstGeom prst="rect">
              <a:avLst/>
            </a:prstGeom>
          </p:spPr>
        </p:pic>
        <p:sp>
          <p:nvSpPr>
            <p:cNvPr id="69"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a:p>
          </p:txBody>
        </p:sp>
        <p:pic>
          <p:nvPicPr>
            <p:cNvPr id="70" name="object 21"/>
            <p:cNvPicPr/>
            <p:nvPr/>
          </p:nvPicPr>
          <p:blipFill>
            <a:blip r:embed="rId9" cstate="print"/>
            <a:stretch>
              <a:fillRect/>
            </a:stretch>
          </p:blipFill>
          <p:spPr>
            <a:xfrm>
              <a:off x="318197" y="2821069"/>
              <a:ext cx="131254" cy="79248"/>
            </a:xfrm>
            <a:prstGeom prst="rect">
              <a:avLst/>
            </a:prstGeom>
          </p:spPr>
        </p:pic>
        <p:pic>
          <p:nvPicPr>
            <p:cNvPr id="71" name="object 22"/>
            <p:cNvPicPr/>
            <p:nvPr/>
          </p:nvPicPr>
          <p:blipFill>
            <a:blip r:embed="rId12" cstate="print"/>
            <a:stretch>
              <a:fillRect/>
            </a:stretch>
          </p:blipFill>
          <p:spPr>
            <a:xfrm>
              <a:off x="318192" y="2694056"/>
              <a:ext cx="131254" cy="89535"/>
            </a:xfrm>
            <a:prstGeom prst="rect">
              <a:avLst/>
            </a:prstGeom>
          </p:spPr>
        </p:pic>
        <p:pic>
          <p:nvPicPr>
            <p:cNvPr id="72" name="object 23"/>
            <p:cNvPicPr/>
            <p:nvPr/>
          </p:nvPicPr>
          <p:blipFill>
            <a:blip r:embed="rId9" cstate="print"/>
            <a:stretch>
              <a:fillRect/>
            </a:stretch>
          </p:blipFill>
          <p:spPr>
            <a:xfrm>
              <a:off x="318197" y="2577128"/>
              <a:ext cx="131254" cy="79248"/>
            </a:xfrm>
            <a:prstGeom prst="rect">
              <a:avLst/>
            </a:prstGeom>
          </p:spPr>
        </p:pic>
      </p:grpSp>
      <p:sp>
        <p:nvSpPr>
          <p:cNvPr id="73" name="Rounded Rectangle 72"/>
          <p:cNvSpPr/>
          <p:nvPr userDrawn="1"/>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74"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75" name="Text Placeholder 29"/>
          <p:cNvSpPr>
            <a:spLocks noGrp="1"/>
          </p:cNvSpPr>
          <p:nvPr>
            <p:ph type="body" sz="quarter" idx="16" hasCustomPrompt="1"/>
          </p:nvPr>
        </p:nvSpPr>
        <p:spPr>
          <a:xfrm>
            <a:off x="131663" y="1638300"/>
            <a:ext cx="517525" cy="4953000"/>
          </a:xfrm>
        </p:spPr>
        <p:txBody>
          <a:bodyPr vert="vert270" anchor="ctr" anchorCtr="1">
            <a:noAutofit/>
          </a:bodyPr>
          <a:lstStyle>
            <a:lvl1pPr marL="0" indent="0">
              <a:buNone/>
              <a:defRPr sz="18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SPACE FOR SECTION TITLE HERE</a:t>
            </a:r>
            <a:endParaRPr lang="en-ZA"/>
          </a:p>
        </p:txBody>
      </p:sp>
      <p:sp>
        <p:nvSpPr>
          <p:cNvPr id="77" name="Text Placeholder 76"/>
          <p:cNvSpPr>
            <a:spLocks noGrp="1"/>
          </p:cNvSpPr>
          <p:nvPr>
            <p:ph type="body" sz="quarter" idx="17" hasCustomPrompt="1"/>
          </p:nvPr>
        </p:nvSpPr>
        <p:spPr>
          <a:xfrm>
            <a:off x="1295400" y="2576513"/>
            <a:ext cx="3657600" cy="2954337"/>
          </a:xfrm>
        </p:spPr>
        <p:txBody>
          <a:bodyPr>
            <a:noAutofit/>
          </a:bodyPr>
          <a:lstStyle>
            <a:lvl1pPr marL="0" indent="0">
              <a:buNone/>
              <a:defRPr sz="2700" b="0">
                <a:solidFill>
                  <a:schemeClr val="bg1"/>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Place Paragraph Copy Here</a:t>
            </a:r>
            <a:endParaRPr lang="en-ZA"/>
          </a:p>
        </p:txBody>
      </p:sp>
      <p:sp>
        <p:nvSpPr>
          <p:cNvPr id="78" name="Text Placeholder 76"/>
          <p:cNvSpPr>
            <a:spLocks noGrp="1"/>
          </p:cNvSpPr>
          <p:nvPr>
            <p:ph type="body" sz="quarter" idx="18" hasCustomPrompt="1"/>
          </p:nvPr>
        </p:nvSpPr>
        <p:spPr>
          <a:xfrm>
            <a:off x="6037971" y="3990085"/>
            <a:ext cx="3657600" cy="485140"/>
          </a:xfrm>
        </p:spPr>
        <p:txBody>
          <a:bodyPr>
            <a:noAutofit/>
          </a:bodyPr>
          <a:lstStyle>
            <a:lvl1pPr marL="0" indent="0" algn="ctr">
              <a:buNone/>
              <a:defRPr sz="2400" b="1">
                <a:solidFill>
                  <a:schemeClr val="bg1"/>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Title One</a:t>
            </a:r>
            <a:endParaRPr lang="en-ZA"/>
          </a:p>
        </p:txBody>
      </p:sp>
      <p:sp>
        <p:nvSpPr>
          <p:cNvPr id="79" name="Text Placeholder 76"/>
          <p:cNvSpPr>
            <a:spLocks noGrp="1"/>
          </p:cNvSpPr>
          <p:nvPr>
            <p:ph type="body" sz="quarter" idx="19" hasCustomPrompt="1"/>
          </p:nvPr>
        </p:nvSpPr>
        <p:spPr>
          <a:xfrm>
            <a:off x="6037971" y="4728132"/>
            <a:ext cx="3657600" cy="2206067"/>
          </a:xfrm>
        </p:spPr>
        <p:txBody>
          <a:bodyPr>
            <a:noAutofit/>
          </a:bodyPr>
          <a:lstStyle>
            <a:lvl1pPr marL="0" indent="0" algn="l">
              <a:buNone/>
              <a:defRPr lang="en-ZA" dirty="0">
                <a:cs typeface="Tahoma"/>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marL="298450" marR="5080" indent="-285750">
              <a:lnSpc>
                <a:spcPct val="100000"/>
              </a:lnSpc>
              <a:spcBef>
                <a:spcPts val="1939"/>
              </a:spcBef>
              <a:buFont typeface="Arial" panose="020B0604020202020204" pitchFamily="34" charset="0"/>
              <a:buChar char="•"/>
            </a:pPr>
            <a:r>
              <a:rPr lang="en-ZA" spc="45">
                <a:solidFill>
                  <a:srgbClr val="FFFFFF"/>
                </a:solidFill>
                <a:latin typeface="+mj-lt"/>
                <a:cs typeface="Tahoma"/>
              </a:rPr>
              <a:t>Lorem </a:t>
            </a:r>
            <a:r>
              <a:rPr lang="en-ZA" spc="40">
                <a:solidFill>
                  <a:srgbClr val="FFFFFF"/>
                </a:solidFill>
                <a:latin typeface="+mj-lt"/>
                <a:cs typeface="Tahoma"/>
              </a:rPr>
              <a:t>ipsum </a:t>
            </a:r>
            <a:r>
              <a:rPr lang="en-ZA" spc="70" err="1">
                <a:solidFill>
                  <a:srgbClr val="FFFFFF"/>
                </a:solidFill>
                <a:latin typeface="+mj-lt"/>
                <a:cs typeface="Tahoma"/>
              </a:rPr>
              <a:t>dolor</a:t>
            </a:r>
            <a:r>
              <a:rPr lang="en-ZA" spc="70">
                <a:solidFill>
                  <a:srgbClr val="FFFFFF"/>
                </a:solidFill>
                <a:latin typeface="+mj-lt"/>
                <a:cs typeface="Tahoma"/>
              </a:rPr>
              <a:t> </a:t>
            </a:r>
            <a:r>
              <a:rPr lang="en-ZA" spc="-20">
                <a:solidFill>
                  <a:srgbClr val="FFFFFF"/>
                </a:solidFill>
                <a:latin typeface="+mj-lt"/>
                <a:cs typeface="Tahoma"/>
              </a:rPr>
              <a:t>sit </a:t>
            </a:r>
            <a:r>
              <a:rPr lang="en-ZA" spc="35" err="1">
                <a:solidFill>
                  <a:srgbClr val="FFFFFF"/>
                </a:solidFill>
                <a:latin typeface="+mj-lt"/>
                <a:cs typeface="Tahoma"/>
              </a:rPr>
              <a:t>amet</a:t>
            </a:r>
            <a:r>
              <a:rPr lang="en-ZA" spc="35">
                <a:solidFill>
                  <a:srgbClr val="FFFFFF"/>
                </a:solidFill>
                <a:latin typeface="+mj-lt"/>
                <a:cs typeface="Tahoma"/>
              </a:rPr>
              <a:t>, </a:t>
            </a:r>
            <a:r>
              <a:rPr lang="en-ZA" spc="40">
                <a:solidFill>
                  <a:srgbClr val="FFFFFF"/>
                </a:solidFill>
                <a:latin typeface="+mj-lt"/>
                <a:cs typeface="Tahoma"/>
              </a:rPr>
              <a:t> </a:t>
            </a:r>
            <a:r>
              <a:rPr lang="en-ZA" spc="30" err="1">
                <a:solidFill>
                  <a:srgbClr val="FFFFFF"/>
                </a:solidFill>
                <a:latin typeface="+mj-lt"/>
                <a:cs typeface="Tahoma"/>
              </a:rPr>
              <a:t>consectetuer</a:t>
            </a:r>
            <a:r>
              <a:rPr lang="en-ZA" spc="30">
                <a:solidFill>
                  <a:srgbClr val="FFFFFF"/>
                </a:solidFill>
                <a:latin typeface="+mj-lt"/>
                <a:cs typeface="Tahoma"/>
              </a:rPr>
              <a:t> </a:t>
            </a:r>
            <a:r>
              <a:rPr lang="en-ZA" spc="60" err="1">
                <a:solidFill>
                  <a:srgbClr val="FFFFFF"/>
                </a:solidFill>
                <a:latin typeface="+mj-lt"/>
                <a:cs typeface="Tahoma"/>
              </a:rPr>
              <a:t>adipiscing</a:t>
            </a:r>
            <a:r>
              <a:rPr lang="en-ZA" spc="60">
                <a:solidFill>
                  <a:srgbClr val="FFFFFF"/>
                </a:solidFill>
                <a:latin typeface="+mj-lt"/>
                <a:cs typeface="Tahoma"/>
              </a:rPr>
              <a:t> </a:t>
            </a:r>
            <a:r>
              <a:rPr lang="en-ZA" spc="-15" err="1">
                <a:solidFill>
                  <a:srgbClr val="FFFFFF"/>
                </a:solidFill>
                <a:latin typeface="+mj-lt"/>
                <a:cs typeface="Tahoma"/>
              </a:rPr>
              <a:t>elit</a:t>
            </a:r>
            <a:r>
              <a:rPr lang="en-ZA" spc="-15">
                <a:solidFill>
                  <a:srgbClr val="FFFFFF"/>
                </a:solidFill>
                <a:latin typeface="+mj-lt"/>
                <a:cs typeface="Tahoma"/>
              </a:rPr>
              <a:t>.</a:t>
            </a:r>
            <a:endParaRPr lang="en-ZA" spc="5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50" err="1">
                <a:solidFill>
                  <a:srgbClr val="FFFFFF"/>
                </a:solidFill>
                <a:latin typeface="+mj-lt"/>
                <a:cs typeface="Tahoma"/>
              </a:rPr>
              <a:t>Sed</a:t>
            </a:r>
            <a:r>
              <a:rPr lang="en-ZA" spc="50">
                <a:solidFill>
                  <a:srgbClr val="FFFFFF"/>
                </a:solidFill>
                <a:latin typeface="+mj-lt"/>
                <a:cs typeface="Tahoma"/>
              </a:rPr>
              <a:t> </a:t>
            </a:r>
            <a:r>
              <a:rPr lang="en-ZA" spc="100" err="1">
                <a:solidFill>
                  <a:srgbClr val="FFFFFF"/>
                </a:solidFill>
                <a:latin typeface="+mj-lt"/>
                <a:cs typeface="Tahoma"/>
              </a:rPr>
              <a:t>diam</a:t>
            </a:r>
            <a:r>
              <a:rPr lang="en-ZA" spc="100">
                <a:solidFill>
                  <a:srgbClr val="FFFFFF"/>
                </a:solidFill>
                <a:latin typeface="+mj-lt"/>
                <a:cs typeface="Tahoma"/>
              </a:rPr>
              <a:t> </a:t>
            </a:r>
            <a:r>
              <a:rPr lang="en-ZA" spc="50" err="1">
                <a:solidFill>
                  <a:srgbClr val="FFFFFF"/>
                </a:solidFill>
                <a:latin typeface="+mj-lt"/>
                <a:cs typeface="Tahoma"/>
              </a:rPr>
              <a:t>nonummy</a:t>
            </a:r>
            <a:r>
              <a:rPr lang="en-ZA" spc="50">
                <a:solidFill>
                  <a:srgbClr val="FFFFFF"/>
                </a:solidFill>
                <a:latin typeface="+mj-lt"/>
                <a:cs typeface="Tahoma"/>
              </a:rPr>
              <a:t> </a:t>
            </a:r>
            <a:r>
              <a:rPr lang="en-ZA" spc="35" err="1">
                <a:solidFill>
                  <a:srgbClr val="FFFFFF"/>
                </a:solidFill>
                <a:latin typeface="+mj-lt"/>
                <a:cs typeface="Tahoma"/>
              </a:rPr>
              <a:t>nibh</a:t>
            </a:r>
            <a:r>
              <a:rPr lang="en-ZA" spc="35">
                <a:solidFill>
                  <a:srgbClr val="FFFFFF"/>
                </a:solidFill>
                <a:latin typeface="+mj-lt"/>
                <a:cs typeface="Tahoma"/>
              </a:rPr>
              <a:t> </a:t>
            </a:r>
            <a:r>
              <a:rPr lang="en-ZA" spc="55" err="1">
                <a:solidFill>
                  <a:srgbClr val="FFFFFF"/>
                </a:solidFill>
                <a:latin typeface="+mj-lt"/>
                <a:cs typeface="Tahoma"/>
              </a:rPr>
              <a:t>euis</a:t>
            </a:r>
            <a:r>
              <a:rPr lang="en-ZA" spc="55">
                <a:solidFill>
                  <a:srgbClr val="FFFFFF"/>
                </a:solidFill>
                <a:latin typeface="+mj-lt"/>
                <a:cs typeface="Tahoma"/>
              </a:rPr>
              <a:t>- </a:t>
            </a:r>
            <a:r>
              <a:rPr lang="en-ZA" spc="-550">
                <a:solidFill>
                  <a:srgbClr val="FFFFFF"/>
                </a:solidFill>
                <a:latin typeface="+mj-lt"/>
                <a:cs typeface="Tahoma"/>
              </a:rPr>
              <a:t> </a:t>
            </a:r>
            <a:r>
              <a:rPr lang="en-ZA" spc="100">
                <a:solidFill>
                  <a:srgbClr val="FFFFFF"/>
                </a:solidFill>
                <a:latin typeface="+mj-lt"/>
                <a:cs typeface="Tahoma"/>
              </a:rPr>
              <a:t>mod</a:t>
            </a:r>
            <a:r>
              <a:rPr lang="en-ZA" spc="-65">
                <a:solidFill>
                  <a:srgbClr val="FFFFFF"/>
                </a:solidFill>
                <a:latin typeface="+mj-lt"/>
                <a:cs typeface="Tahoma"/>
              </a:rPr>
              <a:t> </a:t>
            </a:r>
            <a:r>
              <a:rPr lang="en-ZA" spc="20" err="1">
                <a:solidFill>
                  <a:srgbClr val="FFFFFF"/>
                </a:solidFill>
                <a:latin typeface="+mj-lt"/>
                <a:cs typeface="Tahoma"/>
              </a:rPr>
              <a:t>tincidunt</a:t>
            </a:r>
            <a:r>
              <a:rPr lang="en-ZA" spc="-95">
                <a:solidFill>
                  <a:srgbClr val="FFFFFF"/>
                </a:solidFill>
                <a:latin typeface="+mj-lt"/>
                <a:cs typeface="Tahoma"/>
              </a:rPr>
              <a:t> </a:t>
            </a:r>
            <a:r>
              <a:rPr lang="en-ZA" spc="-20" err="1">
                <a:solidFill>
                  <a:srgbClr val="FFFFFF"/>
                </a:solidFill>
                <a:latin typeface="+mj-lt"/>
                <a:cs typeface="Tahoma"/>
              </a:rPr>
              <a:t>ut</a:t>
            </a:r>
            <a:r>
              <a:rPr lang="en-ZA" spc="-95">
                <a:solidFill>
                  <a:srgbClr val="FFFFFF"/>
                </a:solidFill>
                <a:latin typeface="+mj-lt"/>
                <a:cs typeface="Tahoma"/>
              </a:rPr>
              <a:t> </a:t>
            </a:r>
            <a:r>
              <a:rPr lang="en-ZA" spc="55" err="1">
                <a:solidFill>
                  <a:srgbClr val="FFFFFF"/>
                </a:solidFill>
                <a:latin typeface="+mj-lt"/>
                <a:cs typeface="Tahoma"/>
              </a:rPr>
              <a:t>laor</a:t>
            </a:r>
            <a:r>
              <a:rPr lang="en-ZA" spc="55">
                <a:solidFill>
                  <a:srgbClr val="FFFFFF"/>
                </a:solidFill>
                <a:latin typeface="+mj-lt"/>
                <a:cs typeface="Tahoma"/>
              </a:rPr>
              <a:t>.</a:t>
            </a:r>
            <a:endParaRPr lang="en-ZA" spc="-95">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95" err="1">
                <a:solidFill>
                  <a:srgbClr val="FFFFFF"/>
                </a:solidFill>
                <a:latin typeface="+mj-lt"/>
                <a:cs typeface="Tahoma"/>
              </a:rPr>
              <a:t>D</a:t>
            </a:r>
            <a:r>
              <a:rPr lang="en-ZA" spc="65" err="1">
                <a:solidFill>
                  <a:srgbClr val="FFFFFF"/>
                </a:solidFill>
                <a:latin typeface="+mj-lt"/>
                <a:cs typeface="Tahoma"/>
              </a:rPr>
              <a:t>olore</a:t>
            </a:r>
            <a:r>
              <a:rPr lang="en-ZA" spc="65">
                <a:solidFill>
                  <a:srgbClr val="FFFFFF"/>
                </a:solidFill>
                <a:latin typeface="+mj-lt"/>
                <a:cs typeface="Tahoma"/>
              </a:rPr>
              <a:t> </a:t>
            </a:r>
            <a:r>
              <a:rPr lang="en-ZA" spc="-545">
                <a:solidFill>
                  <a:srgbClr val="FFFFFF"/>
                </a:solidFill>
                <a:latin typeface="+mj-lt"/>
                <a:cs typeface="Tahoma"/>
              </a:rPr>
              <a:t> </a:t>
            </a:r>
            <a:r>
              <a:rPr lang="en-ZA" spc="120">
                <a:solidFill>
                  <a:srgbClr val="FFFFFF"/>
                </a:solidFill>
                <a:latin typeface="+mj-lt"/>
                <a:cs typeface="Tahoma"/>
              </a:rPr>
              <a:t>magn</a:t>
            </a:r>
            <a:r>
              <a:rPr lang="en-ZA" spc="90">
                <a:solidFill>
                  <a:srgbClr val="FFFFFF"/>
                </a:solidFill>
                <a:latin typeface="+mj-lt"/>
                <a:cs typeface="Tahoma"/>
              </a:rPr>
              <a:t>a</a:t>
            </a:r>
            <a:r>
              <a:rPr lang="en-ZA" spc="-50">
                <a:solidFill>
                  <a:srgbClr val="FFFFFF"/>
                </a:solidFill>
                <a:latin typeface="+mj-lt"/>
                <a:cs typeface="Tahoma"/>
              </a:rPr>
              <a:t> </a:t>
            </a:r>
            <a:r>
              <a:rPr lang="en-ZA" spc="75" err="1">
                <a:solidFill>
                  <a:srgbClr val="FFFFFF"/>
                </a:solidFill>
                <a:latin typeface="+mj-lt"/>
                <a:cs typeface="Tahoma"/>
              </a:rPr>
              <a:t>aliqua</a:t>
            </a:r>
            <a:r>
              <a:rPr lang="en-ZA" spc="125" err="1">
                <a:solidFill>
                  <a:srgbClr val="FFFFFF"/>
                </a:solidFill>
                <a:latin typeface="+mj-lt"/>
                <a:cs typeface="Tahoma"/>
              </a:rPr>
              <a:t>m</a:t>
            </a:r>
            <a:r>
              <a:rPr lang="en-ZA" spc="-50">
                <a:solidFill>
                  <a:srgbClr val="FFFFFF"/>
                </a:solidFill>
                <a:latin typeface="+mj-lt"/>
                <a:cs typeface="Tahoma"/>
              </a:rPr>
              <a:t> </a:t>
            </a:r>
            <a:r>
              <a:rPr lang="en-ZA" spc="65" err="1">
                <a:solidFill>
                  <a:srgbClr val="FFFFFF"/>
                </a:solidFill>
                <a:latin typeface="+mj-lt"/>
                <a:cs typeface="Tahoma"/>
              </a:rPr>
              <a:t>e</a:t>
            </a:r>
            <a:r>
              <a:rPr lang="en-ZA" spc="20" err="1">
                <a:solidFill>
                  <a:srgbClr val="FFFFFF"/>
                </a:solidFill>
                <a:latin typeface="+mj-lt"/>
                <a:cs typeface="Tahoma"/>
              </a:rPr>
              <a:t>r</a:t>
            </a:r>
            <a:r>
              <a:rPr lang="en-ZA" spc="80" err="1">
                <a:solidFill>
                  <a:srgbClr val="FFFFFF"/>
                </a:solidFill>
                <a:latin typeface="+mj-lt"/>
                <a:cs typeface="Tahoma"/>
              </a:rPr>
              <a:t>a</a:t>
            </a:r>
            <a:r>
              <a:rPr lang="en-ZA" spc="40" err="1">
                <a:solidFill>
                  <a:srgbClr val="FFFFFF"/>
                </a:solidFill>
                <a:latin typeface="+mj-lt"/>
                <a:cs typeface="Tahoma"/>
              </a:rPr>
              <a:t>t</a:t>
            </a:r>
            <a:r>
              <a:rPr lang="en-ZA" spc="-130">
                <a:solidFill>
                  <a:srgbClr val="FFFFFF"/>
                </a:solidFill>
                <a:latin typeface="+mj-lt"/>
                <a:cs typeface="Tahoma"/>
              </a:rPr>
              <a:t> </a:t>
            </a:r>
            <a:r>
              <a:rPr lang="en-ZA" spc="5" err="1">
                <a:solidFill>
                  <a:srgbClr val="FFFFFF"/>
                </a:solidFill>
                <a:latin typeface="+mj-lt"/>
                <a:cs typeface="Tahoma"/>
              </a:rPr>
              <a:t>v</a:t>
            </a:r>
            <a:r>
              <a:rPr lang="en-ZA" spc="50" err="1">
                <a:solidFill>
                  <a:srgbClr val="FFFFFF"/>
                </a:solidFill>
                <a:latin typeface="+mj-lt"/>
                <a:cs typeface="Tahoma"/>
              </a:rPr>
              <a:t>olutpa</a:t>
            </a:r>
            <a:r>
              <a:rPr lang="en-ZA" spc="5" err="1">
                <a:solidFill>
                  <a:srgbClr val="FFFFFF"/>
                </a:solidFill>
                <a:latin typeface="+mj-lt"/>
                <a:cs typeface="Tahoma"/>
              </a:rPr>
              <a:t>t</a:t>
            </a:r>
            <a:r>
              <a:rPr lang="en-ZA" spc="-90">
                <a:solidFill>
                  <a:srgbClr val="FFFFFF"/>
                </a:solidFill>
                <a:latin typeface="+mj-lt"/>
                <a:cs typeface="Tahoma"/>
              </a:rPr>
              <a:t> </a:t>
            </a:r>
            <a:r>
              <a:rPr lang="en-ZA" spc="-90" err="1">
                <a:solidFill>
                  <a:srgbClr val="FFFFFF"/>
                </a:solidFill>
                <a:latin typeface="+mj-lt"/>
                <a:cs typeface="Tahoma"/>
              </a:rPr>
              <a:t>u</a:t>
            </a:r>
            <a:r>
              <a:rPr lang="en-ZA" err="1">
                <a:solidFill>
                  <a:srgbClr val="FFFFFF"/>
                </a:solidFill>
                <a:latin typeface="+mj-lt"/>
                <a:cs typeface="Tahoma"/>
              </a:rPr>
              <a:t>t</a:t>
            </a:r>
            <a:r>
              <a:rPr lang="en-ZA" spc="-95">
                <a:solidFill>
                  <a:srgbClr val="FFFFFF"/>
                </a:solidFill>
                <a:latin typeface="+mj-lt"/>
                <a:cs typeface="Tahoma"/>
              </a:rPr>
              <a:t> </a:t>
            </a:r>
            <a:r>
              <a:rPr lang="en-ZA" spc="25" err="1">
                <a:solidFill>
                  <a:srgbClr val="FFFFFF"/>
                </a:solidFill>
                <a:latin typeface="+mj-lt"/>
                <a:cs typeface="Tahoma"/>
              </a:rPr>
              <a:t>wisi</a:t>
            </a:r>
            <a:r>
              <a:rPr lang="en-ZA" spc="-60">
                <a:solidFill>
                  <a:srgbClr val="FFFFFF"/>
                </a:solidFill>
                <a:latin typeface="+mj-lt"/>
                <a:cs typeface="Tahoma"/>
              </a:rPr>
              <a:t> </a:t>
            </a:r>
            <a:r>
              <a:rPr lang="en-ZA" spc="45" err="1">
                <a:solidFill>
                  <a:srgbClr val="FFFFFF"/>
                </a:solidFill>
                <a:latin typeface="+mj-lt"/>
                <a:cs typeface="Tahoma"/>
              </a:rPr>
              <a:t>enim</a:t>
            </a:r>
            <a:r>
              <a:rPr lang="en-ZA" spc="-55">
                <a:solidFill>
                  <a:srgbClr val="FFFFFF"/>
                </a:solidFill>
                <a:latin typeface="+mj-lt"/>
                <a:cs typeface="Tahoma"/>
              </a:rPr>
              <a:t> </a:t>
            </a:r>
            <a:r>
              <a:rPr lang="en-ZA" spc="135">
                <a:solidFill>
                  <a:srgbClr val="FFFFFF"/>
                </a:solidFill>
                <a:latin typeface="+mj-lt"/>
                <a:cs typeface="Tahoma"/>
              </a:rPr>
              <a:t>ad</a:t>
            </a:r>
            <a:r>
              <a:rPr lang="en-ZA" spc="-60">
                <a:solidFill>
                  <a:srgbClr val="FFFFFF"/>
                </a:solidFill>
                <a:latin typeface="+mj-lt"/>
                <a:cs typeface="Tahoma"/>
              </a:rPr>
              <a:t>.</a:t>
            </a:r>
            <a:endParaRPr lang="en-ZA">
              <a:latin typeface="+mj-lt"/>
              <a:cs typeface="Tahoma"/>
            </a:endParaRPr>
          </a:p>
        </p:txBody>
      </p:sp>
      <p:sp>
        <p:nvSpPr>
          <p:cNvPr id="80" name="Text Placeholder 76"/>
          <p:cNvSpPr>
            <a:spLocks noGrp="1"/>
          </p:cNvSpPr>
          <p:nvPr>
            <p:ph type="body" sz="quarter" idx="20" hasCustomPrompt="1"/>
          </p:nvPr>
        </p:nvSpPr>
        <p:spPr>
          <a:xfrm>
            <a:off x="10231949" y="3963000"/>
            <a:ext cx="3657600" cy="485140"/>
          </a:xfrm>
        </p:spPr>
        <p:txBody>
          <a:bodyPr>
            <a:noAutofit/>
          </a:bodyPr>
          <a:lstStyle>
            <a:lvl1pPr marL="0" indent="0" algn="ctr">
              <a:buNone/>
              <a:defRPr sz="2400" b="1">
                <a:solidFill>
                  <a:schemeClr val="bg1"/>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Title Two</a:t>
            </a:r>
            <a:endParaRPr lang="en-ZA"/>
          </a:p>
        </p:txBody>
      </p:sp>
      <p:sp>
        <p:nvSpPr>
          <p:cNvPr id="81" name="Text Placeholder 76"/>
          <p:cNvSpPr>
            <a:spLocks noGrp="1"/>
          </p:cNvSpPr>
          <p:nvPr>
            <p:ph type="body" sz="quarter" idx="21" hasCustomPrompt="1"/>
          </p:nvPr>
        </p:nvSpPr>
        <p:spPr>
          <a:xfrm>
            <a:off x="10231949" y="4701047"/>
            <a:ext cx="3657600" cy="2206067"/>
          </a:xfrm>
        </p:spPr>
        <p:txBody>
          <a:bodyPr>
            <a:noAutofit/>
          </a:bodyPr>
          <a:lstStyle>
            <a:lvl1pPr marL="0" indent="0" algn="l">
              <a:buNone/>
              <a:defRPr lang="en-ZA" dirty="0">
                <a:cs typeface="Tahoma"/>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marL="298450" marR="5080" indent="-285750">
              <a:lnSpc>
                <a:spcPct val="100000"/>
              </a:lnSpc>
              <a:spcBef>
                <a:spcPts val="1939"/>
              </a:spcBef>
              <a:buFont typeface="Arial" panose="020B0604020202020204" pitchFamily="34" charset="0"/>
              <a:buChar char="•"/>
            </a:pPr>
            <a:r>
              <a:rPr lang="en-ZA" spc="45">
                <a:solidFill>
                  <a:srgbClr val="FFFFFF"/>
                </a:solidFill>
                <a:latin typeface="+mj-lt"/>
                <a:cs typeface="Tahoma"/>
              </a:rPr>
              <a:t>Lorem </a:t>
            </a:r>
            <a:r>
              <a:rPr lang="en-ZA" spc="40">
                <a:solidFill>
                  <a:srgbClr val="FFFFFF"/>
                </a:solidFill>
                <a:latin typeface="+mj-lt"/>
                <a:cs typeface="Tahoma"/>
              </a:rPr>
              <a:t>ipsum </a:t>
            </a:r>
            <a:r>
              <a:rPr lang="en-ZA" spc="70" err="1">
                <a:solidFill>
                  <a:srgbClr val="FFFFFF"/>
                </a:solidFill>
                <a:latin typeface="+mj-lt"/>
                <a:cs typeface="Tahoma"/>
              </a:rPr>
              <a:t>dolor</a:t>
            </a:r>
            <a:r>
              <a:rPr lang="en-ZA" spc="70">
                <a:solidFill>
                  <a:srgbClr val="FFFFFF"/>
                </a:solidFill>
                <a:latin typeface="+mj-lt"/>
                <a:cs typeface="Tahoma"/>
              </a:rPr>
              <a:t> </a:t>
            </a:r>
            <a:r>
              <a:rPr lang="en-ZA" spc="-20">
                <a:solidFill>
                  <a:srgbClr val="FFFFFF"/>
                </a:solidFill>
                <a:latin typeface="+mj-lt"/>
                <a:cs typeface="Tahoma"/>
              </a:rPr>
              <a:t>sit </a:t>
            </a:r>
            <a:r>
              <a:rPr lang="en-ZA" spc="35" err="1">
                <a:solidFill>
                  <a:srgbClr val="FFFFFF"/>
                </a:solidFill>
                <a:latin typeface="+mj-lt"/>
                <a:cs typeface="Tahoma"/>
              </a:rPr>
              <a:t>amet</a:t>
            </a:r>
            <a:r>
              <a:rPr lang="en-ZA" spc="35">
                <a:solidFill>
                  <a:srgbClr val="FFFFFF"/>
                </a:solidFill>
                <a:latin typeface="+mj-lt"/>
                <a:cs typeface="Tahoma"/>
              </a:rPr>
              <a:t>, </a:t>
            </a:r>
            <a:r>
              <a:rPr lang="en-ZA" spc="40">
                <a:solidFill>
                  <a:srgbClr val="FFFFFF"/>
                </a:solidFill>
                <a:latin typeface="+mj-lt"/>
                <a:cs typeface="Tahoma"/>
              </a:rPr>
              <a:t> </a:t>
            </a:r>
            <a:r>
              <a:rPr lang="en-ZA" spc="30" err="1">
                <a:solidFill>
                  <a:srgbClr val="FFFFFF"/>
                </a:solidFill>
                <a:latin typeface="+mj-lt"/>
                <a:cs typeface="Tahoma"/>
              </a:rPr>
              <a:t>consectetuer</a:t>
            </a:r>
            <a:r>
              <a:rPr lang="en-ZA" spc="30">
                <a:solidFill>
                  <a:srgbClr val="FFFFFF"/>
                </a:solidFill>
                <a:latin typeface="+mj-lt"/>
                <a:cs typeface="Tahoma"/>
              </a:rPr>
              <a:t> </a:t>
            </a:r>
            <a:r>
              <a:rPr lang="en-ZA" spc="60" err="1">
                <a:solidFill>
                  <a:srgbClr val="FFFFFF"/>
                </a:solidFill>
                <a:latin typeface="+mj-lt"/>
                <a:cs typeface="Tahoma"/>
              </a:rPr>
              <a:t>adipiscing</a:t>
            </a:r>
            <a:r>
              <a:rPr lang="en-ZA" spc="60">
                <a:solidFill>
                  <a:srgbClr val="FFFFFF"/>
                </a:solidFill>
                <a:latin typeface="+mj-lt"/>
                <a:cs typeface="Tahoma"/>
              </a:rPr>
              <a:t> </a:t>
            </a:r>
            <a:r>
              <a:rPr lang="en-ZA" spc="-15" err="1">
                <a:solidFill>
                  <a:srgbClr val="FFFFFF"/>
                </a:solidFill>
                <a:latin typeface="+mj-lt"/>
                <a:cs typeface="Tahoma"/>
              </a:rPr>
              <a:t>elit</a:t>
            </a:r>
            <a:r>
              <a:rPr lang="en-ZA" spc="-15">
                <a:solidFill>
                  <a:srgbClr val="FFFFFF"/>
                </a:solidFill>
                <a:latin typeface="+mj-lt"/>
                <a:cs typeface="Tahoma"/>
              </a:rPr>
              <a:t>.</a:t>
            </a:r>
            <a:endParaRPr lang="en-ZA" spc="5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50" err="1">
                <a:solidFill>
                  <a:srgbClr val="FFFFFF"/>
                </a:solidFill>
                <a:latin typeface="+mj-lt"/>
                <a:cs typeface="Tahoma"/>
              </a:rPr>
              <a:t>Sed</a:t>
            </a:r>
            <a:r>
              <a:rPr lang="en-ZA" spc="50">
                <a:solidFill>
                  <a:srgbClr val="FFFFFF"/>
                </a:solidFill>
                <a:latin typeface="+mj-lt"/>
                <a:cs typeface="Tahoma"/>
              </a:rPr>
              <a:t> </a:t>
            </a:r>
            <a:r>
              <a:rPr lang="en-ZA" spc="100" err="1">
                <a:solidFill>
                  <a:srgbClr val="FFFFFF"/>
                </a:solidFill>
                <a:latin typeface="+mj-lt"/>
                <a:cs typeface="Tahoma"/>
              </a:rPr>
              <a:t>diam</a:t>
            </a:r>
            <a:r>
              <a:rPr lang="en-ZA" spc="100">
                <a:solidFill>
                  <a:srgbClr val="FFFFFF"/>
                </a:solidFill>
                <a:latin typeface="+mj-lt"/>
                <a:cs typeface="Tahoma"/>
              </a:rPr>
              <a:t> </a:t>
            </a:r>
            <a:r>
              <a:rPr lang="en-ZA" spc="50" err="1">
                <a:solidFill>
                  <a:srgbClr val="FFFFFF"/>
                </a:solidFill>
                <a:latin typeface="+mj-lt"/>
                <a:cs typeface="Tahoma"/>
              </a:rPr>
              <a:t>nonummy</a:t>
            </a:r>
            <a:r>
              <a:rPr lang="en-ZA" spc="50">
                <a:solidFill>
                  <a:srgbClr val="FFFFFF"/>
                </a:solidFill>
                <a:latin typeface="+mj-lt"/>
                <a:cs typeface="Tahoma"/>
              </a:rPr>
              <a:t> </a:t>
            </a:r>
            <a:r>
              <a:rPr lang="en-ZA" spc="35" err="1">
                <a:solidFill>
                  <a:srgbClr val="FFFFFF"/>
                </a:solidFill>
                <a:latin typeface="+mj-lt"/>
                <a:cs typeface="Tahoma"/>
              </a:rPr>
              <a:t>nibh</a:t>
            </a:r>
            <a:r>
              <a:rPr lang="en-ZA" spc="35">
                <a:solidFill>
                  <a:srgbClr val="FFFFFF"/>
                </a:solidFill>
                <a:latin typeface="+mj-lt"/>
                <a:cs typeface="Tahoma"/>
              </a:rPr>
              <a:t> </a:t>
            </a:r>
            <a:r>
              <a:rPr lang="en-ZA" spc="55" err="1">
                <a:solidFill>
                  <a:srgbClr val="FFFFFF"/>
                </a:solidFill>
                <a:latin typeface="+mj-lt"/>
                <a:cs typeface="Tahoma"/>
              </a:rPr>
              <a:t>euis</a:t>
            </a:r>
            <a:r>
              <a:rPr lang="en-ZA" spc="55">
                <a:solidFill>
                  <a:srgbClr val="FFFFFF"/>
                </a:solidFill>
                <a:latin typeface="+mj-lt"/>
                <a:cs typeface="Tahoma"/>
              </a:rPr>
              <a:t>- </a:t>
            </a:r>
            <a:r>
              <a:rPr lang="en-ZA" spc="-550">
                <a:solidFill>
                  <a:srgbClr val="FFFFFF"/>
                </a:solidFill>
                <a:latin typeface="+mj-lt"/>
                <a:cs typeface="Tahoma"/>
              </a:rPr>
              <a:t> </a:t>
            </a:r>
            <a:r>
              <a:rPr lang="en-ZA" spc="100">
                <a:solidFill>
                  <a:srgbClr val="FFFFFF"/>
                </a:solidFill>
                <a:latin typeface="+mj-lt"/>
                <a:cs typeface="Tahoma"/>
              </a:rPr>
              <a:t>mod</a:t>
            </a:r>
            <a:r>
              <a:rPr lang="en-ZA" spc="-65">
                <a:solidFill>
                  <a:srgbClr val="FFFFFF"/>
                </a:solidFill>
                <a:latin typeface="+mj-lt"/>
                <a:cs typeface="Tahoma"/>
              </a:rPr>
              <a:t> </a:t>
            </a:r>
            <a:r>
              <a:rPr lang="en-ZA" spc="20" err="1">
                <a:solidFill>
                  <a:srgbClr val="FFFFFF"/>
                </a:solidFill>
                <a:latin typeface="+mj-lt"/>
                <a:cs typeface="Tahoma"/>
              </a:rPr>
              <a:t>tincidunt</a:t>
            </a:r>
            <a:r>
              <a:rPr lang="en-ZA" spc="-95">
                <a:solidFill>
                  <a:srgbClr val="FFFFFF"/>
                </a:solidFill>
                <a:latin typeface="+mj-lt"/>
                <a:cs typeface="Tahoma"/>
              </a:rPr>
              <a:t> </a:t>
            </a:r>
            <a:r>
              <a:rPr lang="en-ZA" spc="-20" err="1">
                <a:solidFill>
                  <a:srgbClr val="FFFFFF"/>
                </a:solidFill>
                <a:latin typeface="+mj-lt"/>
                <a:cs typeface="Tahoma"/>
              </a:rPr>
              <a:t>ut</a:t>
            </a:r>
            <a:r>
              <a:rPr lang="en-ZA" spc="-95">
                <a:solidFill>
                  <a:srgbClr val="FFFFFF"/>
                </a:solidFill>
                <a:latin typeface="+mj-lt"/>
                <a:cs typeface="Tahoma"/>
              </a:rPr>
              <a:t> </a:t>
            </a:r>
            <a:r>
              <a:rPr lang="en-ZA" spc="55" err="1">
                <a:solidFill>
                  <a:srgbClr val="FFFFFF"/>
                </a:solidFill>
                <a:latin typeface="+mj-lt"/>
                <a:cs typeface="Tahoma"/>
              </a:rPr>
              <a:t>laor</a:t>
            </a:r>
            <a:r>
              <a:rPr lang="en-ZA" spc="55">
                <a:solidFill>
                  <a:srgbClr val="FFFFFF"/>
                </a:solidFill>
                <a:latin typeface="+mj-lt"/>
                <a:cs typeface="Tahoma"/>
              </a:rPr>
              <a:t>.</a:t>
            </a:r>
            <a:endParaRPr lang="en-ZA" spc="-95">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95" err="1">
                <a:solidFill>
                  <a:srgbClr val="FFFFFF"/>
                </a:solidFill>
                <a:latin typeface="+mj-lt"/>
                <a:cs typeface="Tahoma"/>
              </a:rPr>
              <a:t>D</a:t>
            </a:r>
            <a:r>
              <a:rPr lang="en-ZA" spc="65" err="1">
                <a:solidFill>
                  <a:srgbClr val="FFFFFF"/>
                </a:solidFill>
                <a:latin typeface="+mj-lt"/>
                <a:cs typeface="Tahoma"/>
              </a:rPr>
              <a:t>olore</a:t>
            </a:r>
            <a:r>
              <a:rPr lang="en-ZA" spc="65">
                <a:solidFill>
                  <a:srgbClr val="FFFFFF"/>
                </a:solidFill>
                <a:latin typeface="+mj-lt"/>
                <a:cs typeface="Tahoma"/>
              </a:rPr>
              <a:t> </a:t>
            </a:r>
            <a:r>
              <a:rPr lang="en-ZA" spc="-545">
                <a:solidFill>
                  <a:srgbClr val="FFFFFF"/>
                </a:solidFill>
                <a:latin typeface="+mj-lt"/>
                <a:cs typeface="Tahoma"/>
              </a:rPr>
              <a:t> </a:t>
            </a:r>
            <a:r>
              <a:rPr lang="en-ZA" spc="120">
                <a:solidFill>
                  <a:srgbClr val="FFFFFF"/>
                </a:solidFill>
                <a:latin typeface="+mj-lt"/>
                <a:cs typeface="Tahoma"/>
              </a:rPr>
              <a:t>magn</a:t>
            </a:r>
            <a:r>
              <a:rPr lang="en-ZA" spc="90">
                <a:solidFill>
                  <a:srgbClr val="FFFFFF"/>
                </a:solidFill>
                <a:latin typeface="+mj-lt"/>
                <a:cs typeface="Tahoma"/>
              </a:rPr>
              <a:t>a</a:t>
            </a:r>
            <a:r>
              <a:rPr lang="en-ZA" spc="-50">
                <a:solidFill>
                  <a:srgbClr val="FFFFFF"/>
                </a:solidFill>
                <a:latin typeface="+mj-lt"/>
                <a:cs typeface="Tahoma"/>
              </a:rPr>
              <a:t> </a:t>
            </a:r>
            <a:r>
              <a:rPr lang="en-ZA" spc="75" err="1">
                <a:solidFill>
                  <a:srgbClr val="FFFFFF"/>
                </a:solidFill>
                <a:latin typeface="+mj-lt"/>
                <a:cs typeface="Tahoma"/>
              </a:rPr>
              <a:t>aliqua</a:t>
            </a:r>
            <a:r>
              <a:rPr lang="en-ZA" spc="125" err="1">
                <a:solidFill>
                  <a:srgbClr val="FFFFFF"/>
                </a:solidFill>
                <a:latin typeface="+mj-lt"/>
                <a:cs typeface="Tahoma"/>
              </a:rPr>
              <a:t>m</a:t>
            </a:r>
            <a:r>
              <a:rPr lang="en-ZA" spc="-50">
                <a:solidFill>
                  <a:srgbClr val="FFFFFF"/>
                </a:solidFill>
                <a:latin typeface="+mj-lt"/>
                <a:cs typeface="Tahoma"/>
              </a:rPr>
              <a:t> </a:t>
            </a:r>
            <a:r>
              <a:rPr lang="en-ZA" spc="65" err="1">
                <a:solidFill>
                  <a:srgbClr val="FFFFFF"/>
                </a:solidFill>
                <a:latin typeface="+mj-lt"/>
                <a:cs typeface="Tahoma"/>
              </a:rPr>
              <a:t>e</a:t>
            </a:r>
            <a:r>
              <a:rPr lang="en-ZA" spc="20" err="1">
                <a:solidFill>
                  <a:srgbClr val="FFFFFF"/>
                </a:solidFill>
                <a:latin typeface="+mj-lt"/>
                <a:cs typeface="Tahoma"/>
              </a:rPr>
              <a:t>r</a:t>
            </a:r>
            <a:r>
              <a:rPr lang="en-ZA" spc="80" err="1">
                <a:solidFill>
                  <a:srgbClr val="FFFFFF"/>
                </a:solidFill>
                <a:latin typeface="+mj-lt"/>
                <a:cs typeface="Tahoma"/>
              </a:rPr>
              <a:t>a</a:t>
            </a:r>
            <a:r>
              <a:rPr lang="en-ZA" spc="40" err="1">
                <a:solidFill>
                  <a:srgbClr val="FFFFFF"/>
                </a:solidFill>
                <a:latin typeface="+mj-lt"/>
                <a:cs typeface="Tahoma"/>
              </a:rPr>
              <a:t>t</a:t>
            </a:r>
            <a:r>
              <a:rPr lang="en-ZA" spc="-130">
                <a:solidFill>
                  <a:srgbClr val="FFFFFF"/>
                </a:solidFill>
                <a:latin typeface="+mj-lt"/>
                <a:cs typeface="Tahoma"/>
              </a:rPr>
              <a:t> </a:t>
            </a:r>
            <a:r>
              <a:rPr lang="en-ZA" spc="5" err="1">
                <a:solidFill>
                  <a:srgbClr val="FFFFFF"/>
                </a:solidFill>
                <a:latin typeface="+mj-lt"/>
                <a:cs typeface="Tahoma"/>
              </a:rPr>
              <a:t>v</a:t>
            </a:r>
            <a:r>
              <a:rPr lang="en-ZA" spc="50" err="1">
                <a:solidFill>
                  <a:srgbClr val="FFFFFF"/>
                </a:solidFill>
                <a:latin typeface="+mj-lt"/>
                <a:cs typeface="Tahoma"/>
              </a:rPr>
              <a:t>olutpa</a:t>
            </a:r>
            <a:r>
              <a:rPr lang="en-ZA" spc="5" err="1">
                <a:solidFill>
                  <a:srgbClr val="FFFFFF"/>
                </a:solidFill>
                <a:latin typeface="+mj-lt"/>
                <a:cs typeface="Tahoma"/>
              </a:rPr>
              <a:t>t</a:t>
            </a:r>
            <a:r>
              <a:rPr lang="en-ZA" spc="-90">
                <a:solidFill>
                  <a:srgbClr val="FFFFFF"/>
                </a:solidFill>
                <a:latin typeface="+mj-lt"/>
                <a:cs typeface="Tahoma"/>
              </a:rPr>
              <a:t> </a:t>
            </a:r>
            <a:r>
              <a:rPr lang="en-ZA" spc="-90" err="1">
                <a:solidFill>
                  <a:srgbClr val="FFFFFF"/>
                </a:solidFill>
                <a:latin typeface="+mj-lt"/>
                <a:cs typeface="Tahoma"/>
              </a:rPr>
              <a:t>u</a:t>
            </a:r>
            <a:r>
              <a:rPr lang="en-ZA" err="1">
                <a:solidFill>
                  <a:srgbClr val="FFFFFF"/>
                </a:solidFill>
                <a:latin typeface="+mj-lt"/>
                <a:cs typeface="Tahoma"/>
              </a:rPr>
              <a:t>t</a:t>
            </a:r>
            <a:r>
              <a:rPr lang="en-ZA" spc="-95">
                <a:solidFill>
                  <a:srgbClr val="FFFFFF"/>
                </a:solidFill>
                <a:latin typeface="+mj-lt"/>
                <a:cs typeface="Tahoma"/>
              </a:rPr>
              <a:t> </a:t>
            </a:r>
            <a:r>
              <a:rPr lang="en-ZA" spc="25" err="1">
                <a:solidFill>
                  <a:srgbClr val="FFFFFF"/>
                </a:solidFill>
                <a:latin typeface="+mj-lt"/>
                <a:cs typeface="Tahoma"/>
              </a:rPr>
              <a:t>wisi</a:t>
            </a:r>
            <a:r>
              <a:rPr lang="en-ZA" spc="-60">
                <a:solidFill>
                  <a:srgbClr val="FFFFFF"/>
                </a:solidFill>
                <a:latin typeface="+mj-lt"/>
                <a:cs typeface="Tahoma"/>
              </a:rPr>
              <a:t> </a:t>
            </a:r>
            <a:r>
              <a:rPr lang="en-ZA" spc="45" err="1">
                <a:solidFill>
                  <a:srgbClr val="FFFFFF"/>
                </a:solidFill>
                <a:latin typeface="+mj-lt"/>
                <a:cs typeface="Tahoma"/>
              </a:rPr>
              <a:t>enim</a:t>
            </a:r>
            <a:r>
              <a:rPr lang="en-ZA" spc="-55">
                <a:solidFill>
                  <a:srgbClr val="FFFFFF"/>
                </a:solidFill>
                <a:latin typeface="+mj-lt"/>
                <a:cs typeface="Tahoma"/>
              </a:rPr>
              <a:t> </a:t>
            </a:r>
            <a:r>
              <a:rPr lang="en-ZA" spc="135">
                <a:solidFill>
                  <a:srgbClr val="FFFFFF"/>
                </a:solidFill>
                <a:latin typeface="+mj-lt"/>
                <a:cs typeface="Tahoma"/>
              </a:rPr>
              <a:t>ad</a:t>
            </a:r>
            <a:r>
              <a:rPr lang="en-ZA" spc="-60">
                <a:solidFill>
                  <a:srgbClr val="FFFFFF"/>
                </a:solidFill>
                <a:latin typeface="+mj-lt"/>
                <a:cs typeface="Tahoma"/>
              </a:rPr>
              <a:t>.</a:t>
            </a:r>
            <a:endParaRPr lang="en-ZA">
              <a:latin typeface="+mj-lt"/>
              <a:cs typeface="Tahoma"/>
            </a:endParaRPr>
          </a:p>
        </p:txBody>
      </p:sp>
    </p:spTree>
    <p:extLst>
      <p:ext uri="{BB962C8B-B14F-4D97-AF65-F5344CB8AC3E}">
        <p14:creationId xmlns:p14="http://schemas.microsoft.com/office/powerpoint/2010/main" val="1773509286"/>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1_Icon Slide 02">
    <p:spTree>
      <p:nvGrpSpPr>
        <p:cNvPr id="1" name=""/>
        <p:cNvGrpSpPr/>
        <p:nvPr/>
      </p:nvGrpSpPr>
      <p:grpSpPr>
        <a:xfrm>
          <a:off x="0" y="0"/>
          <a:ext cx="0" cy="0"/>
          <a:chOff x="0" y="0"/>
          <a:chExt cx="0" cy="0"/>
        </a:xfrm>
      </p:grpSpPr>
      <p:sp>
        <p:nvSpPr>
          <p:cNvPr id="6" name="Rounded Rectangle 5"/>
          <p:cNvSpPr/>
          <p:nvPr userDrawn="1"/>
        </p:nvSpPr>
        <p:spPr>
          <a:xfrm rot="5400000">
            <a:off x="1871980" y="1225096"/>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2" name="Slide Number Placeholder 4"/>
          <p:cNvSpPr>
            <a:spLocks noGrp="1"/>
          </p:cNvSpPr>
          <p:nvPr>
            <p:ph type="sldNum" sz="quarter" idx="12"/>
          </p:nvPr>
        </p:nvSpPr>
        <p:spPr>
          <a:xfrm>
            <a:off x="13944600" y="7627938"/>
            <a:ext cx="517525" cy="438150"/>
          </a:xfrm>
        </p:spPr>
        <p:txBody>
          <a:bodyPr/>
          <a:lstStyle>
            <a:lvl1pPr>
              <a:defRPr>
                <a:solidFill>
                  <a:schemeClr val="tx1">
                    <a:lumMod val="95000"/>
                    <a:lumOff val="5000"/>
                  </a:schemeClr>
                </a:solidFill>
              </a:defRPr>
            </a:lvl1pPr>
          </a:lstStyle>
          <a:p>
            <a:fld id="{63074541-BBA4-490B-840D-9A1F4C3CCF21}" type="slidenum">
              <a:rPr lang="en-ZA" smtClean="0"/>
              <a:pPr/>
              <a:t>‹#›</a:t>
            </a:fld>
            <a:endParaRPr lang="en-ZA"/>
          </a:p>
        </p:txBody>
      </p:sp>
      <p:sp>
        <p:nvSpPr>
          <p:cNvPr id="33" name="Rounded Rectangle 32"/>
          <p:cNvSpPr/>
          <p:nvPr userDrawn="1"/>
        </p:nvSpPr>
        <p:spPr>
          <a:xfrm>
            <a:off x="1292194" y="2362917"/>
            <a:ext cx="4033520" cy="4920236"/>
          </a:xfrm>
          <a:prstGeom prst="roundRect">
            <a:avLst>
              <a:gd name="adj" fmla="val 38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4" name="Picture 3" descr="Z:\Mediamark\4154 MM PPT Presentation\Exports ST2\Elements\Asset 16.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163" t="75288" r="6163"/>
          <a:stretch/>
        </p:blipFill>
        <p:spPr bwMode="auto">
          <a:xfrm>
            <a:off x="1284574" y="2292866"/>
            <a:ext cx="4033520" cy="1136133"/>
          </a:xfrm>
          <a:prstGeom prst="rect">
            <a:avLst/>
          </a:prstGeom>
          <a:noFill/>
          <a:extLst>
            <a:ext uri="{909E8E84-426E-40DD-AFC4-6F175D3DCCD1}">
              <a14:hiddenFill xmlns:a14="http://schemas.microsoft.com/office/drawing/2010/main">
                <a:solidFill>
                  <a:srgbClr val="FFFFFF"/>
                </a:solidFill>
              </a14:hiddenFill>
            </a:ext>
          </a:extLst>
        </p:spPr>
      </p:pic>
      <p:sp>
        <p:nvSpPr>
          <p:cNvPr id="35" name="Rounded Rectangle 34"/>
          <p:cNvSpPr/>
          <p:nvPr userDrawn="1"/>
        </p:nvSpPr>
        <p:spPr>
          <a:xfrm rot="5400000">
            <a:off x="2740085" y="2664168"/>
            <a:ext cx="1122006" cy="1129498"/>
          </a:xfrm>
          <a:prstGeom prst="roundRect">
            <a:avLst>
              <a:gd name="adj" fmla="val 1545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6" name="Rounded Rectangle 35"/>
          <p:cNvSpPr/>
          <p:nvPr userDrawn="1"/>
        </p:nvSpPr>
        <p:spPr>
          <a:xfrm>
            <a:off x="5486172" y="2362916"/>
            <a:ext cx="4033520" cy="4920236"/>
          </a:xfrm>
          <a:prstGeom prst="roundRect">
            <a:avLst>
              <a:gd name="adj" fmla="val 38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7" name="Picture 3" descr="Z:\Mediamark\4154 MM PPT Presentation\Exports ST2\Elements\Asset 16.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163" t="75288" r="6163"/>
          <a:stretch/>
        </p:blipFill>
        <p:spPr bwMode="auto">
          <a:xfrm>
            <a:off x="5478552" y="2292865"/>
            <a:ext cx="4033520" cy="1136133"/>
          </a:xfrm>
          <a:prstGeom prst="rect">
            <a:avLst/>
          </a:prstGeom>
          <a:noFill/>
          <a:extLst>
            <a:ext uri="{909E8E84-426E-40DD-AFC4-6F175D3DCCD1}">
              <a14:hiddenFill xmlns:a14="http://schemas.microsoft.com/office/drawing/2010/main">
                <a:solidFill>
                  <a:srgbClr val="FFFFFF"/>
                </a:solidFill>
              </a14:hiddenFill>
            </a:ext>
          </a:extLst>
        </p:spPr>
      </p:pic>
      <p:sp>
        <p:nvSpPr>
          <p:cNvPr id="38" name="Rounded Rectangle 37"/>
          <p:cNvSpPr/>
          <p:nvPr userDrawn="1"/>
        </p:nvSpPr>
        <p:spPr>
          <a:xfrm rot="5400000">
            <a:off x="6934063" y="2664167"/>
            <a:ext cx="1122006" cy="1129498"/>
          </a:xfrm>
          <a:prstGeom prst="roundRect">
            <a:avLst>
              <a:gd name="adj" fmla="val 1545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8" name="Rounded Rectangle 47"/>
          <p:cNvSpPr/>
          <p:nvPr userDrawn="1"/>
        </p:nvSpPr>
        <p:spPr>
          <a:xfrm>
            <a:off x="9672092" y="2374664"/>
            <a:ext cx="4033520" cy="4920236"/>
          </a:xfrm>
          <a:prstGeom prst="roundRect">
            <a:avLst>
              <a:gd name="adj" fmla="val 38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49" name="Picture 3" descr="Z:\Mediamark\4154 MM PPT Presentation\Exports ST2\Elements\Asset 16.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163" t="75288" r="6163"/>
          <a:stretch/>
        </p:blipFill>
        <p:spPr bwMode="auto">
          <a:xfrm>
            <a:off x="9664472" y="2304613"/>
            <a:ext cx="4033520" cy="1136133"/>
          </a:xfrm>
          <a:prstGeom prst="rect">
            <a:avLst/>
          </a:prstGeom>
          <a:noFill/>
          <a:extLst>
            <a:ext uri="{909E8E84-426E-40DD-AFC4-6F175D3DCCD1}">
              <a14:hiddenFill xmlns:a14="http://schemas.microsoft.com/office/drawing/2010/main">
                <a:solidFill>
                  <a:srgbClr val="FFFFFF"/>
                </a:solidFill>
              </a14:hiddenFill>
            </a:ext>
          </a:extLst>
        </p:spPr>
      </p:pic>
      <p:sp>
        <p:nvSpPr>
          <p:cNvPr id="50" name="Rounded Rectangle 49"/>
          <p:cNvSpPr/>
          <p:nvPr userDrawn="1"/>
        </p:nvSpPr>
        <p:spPr>
          <a:xfrm rot="5400000">
            <a:off x="11119983" y="2675915"/>
            <a:ext cx="1122006" cy="1129498"/>
          </a:xfrm>
          <a:prstGeom prst="roundRect">
            <a:avLst>
              <a:gd name="adj" fmla="val 1545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54" name="object 3"/>
          <p:cNvGrpSpPr/>
          <p:nvPr userDrawn="1"/>
        </p:nvGrpSpPr>
        <p:grpSpPr>
          <a:xfrm>
            <a:off x="0" y="0"/>
            <a:ext cx="767715" cy="8229600"/>
            <a:chOff x="0" y="0"/>
            <a:chExt cx="767715" cy="8229600"/>
          </a:xfrm>
        </p:grpSpPr>
        <p:pic>
          <p:nvPicPr>
            <p:cNvPr id="55" name="object 4"/>
            <p:cNvPicPr/>
            <p:nvPr/>
          </p:nvPicPr>
          <p:blipFill>
            <a:blip r:embed="rId3" cstate="print"/>
            <a:stretch>
              <a:fillRect/>
            </a:stretch>
          </p:blipFill>
          <p:spPr>
            <a:xfrm>
              <a:off x="0" y="0"/>
              <a:ext cx="767638" cy="8229599"/>
            </a:xfrm>
            <a:prstGeom prst="rect">
              <a:avLst/>
            </a:prstGeom>
          </p:spPr>
        </p:pic>
        <p:sp>
          <p:nvSpPr>
            <p:cNvPr id="56"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a:p>
          </p:txBody>
        </p:sp>
        <p:pic>
          <p:nvPicPr>
            <p:cNvPr id="57" name="object 6"/>
            <p:cNvPicPr/>
            <p:nvPr/>
          </p:nvPicPr>
          <p:blipFill>
            <a:blip r:embed="rId4" cstate="print"/>
            <a:stretch>
              <a:fillRect/>
            </a:stretch>
          </p:blipFill>
          <p:spPr>
            <a:xfrm>
              <a:off x="315911" y="5567098"/>
              <a:ext cx="135813" cy="90106"/>
            </a:xfrm>
            <a:prstGeom prst="rect">
              <a:avLst/>
            </a:prstGeom>
          </p:spPr>
        </p:pic>
        <p:pic>
          <p:nvPicPr>
            <p:cNvPr id="58" name="object 7"/>
            <p:cNvPicPr/>
            <p:nvPr/>
          </p:nvPicPr>
          <p:blipFill>
            <a:blip r:embed="rId5" cstate="print"/>
            <a:stretch>
              <a:fillRect/>
            </a:stretch>
          </p:blipFill>
          <p:spPr>
            <a:xfrm>
              <a:off x="315915" y="5179177"/>
              <a:ext cx="135813" cy="351579"/>
            </a:xfrm>
            <a:prstGeom prst="rect">
              <a:avLst/>
            </a:prstGeom>
          </p:spPr>
        </p:pic>
        <p:pic>
          <p:nvPicPr>
            <p:cNvPr id="59" name="object 8"/>
            <p:cNvPicPr/>
            <p:nvPr/>
          </p:nvPicPr>
          <p:blipFill>
            <a:blip r:embed="rId6" cstate="print"/>
            <a:stretch>
              <a:fillRect/>
            </a:stretch>
          </p:blipFill>
          <p:spPr>
            <a:xfrm>
              <a:off x="318197" y="5066068"/>
              <a:ext cx="131254" cy="79247"/>
            </a:xfrm>
            <a:prstGeom prst="rect">
              <a:avLst/>
            </a:prstGeom>
          </p:spPr>
        </p:pic>
        <p:sp>
          <p:nvSpPr>
            <p:cNvPr id="60"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a:p>
          </p:txBody>
        </p:sp>
        <p:pic>
          <p:nvPicPr>
            <p:cNvPr id="61" name="object 10"/>
            <p:cNvPicPr/>
            <p:nvPr/>
          </p:nvPicPr>
          <p:blipFill>
            <a:blip r:embed="rId7" cstate="print"/>
            <a:stretch>
              <a:fillRect/>
            </a:stretch>
          </p:blipFill>
          <p:spPr>
            <a:xfrm>
              <a:off x="315915" y="4739087"/>
              <a:ext cx="135813" cy="132956"/>
            </a:xfrm>
            <a:prstGeom prst="rect">
              <a:avLst/>
            </a:prstGeom>
          </p:spPr>
        </p:pic>
        <p:pic>
          <p:nvPicPr>
            <p:cNvPr id="62" name="object 11"/>
            <p:cNvPicPr/>
            <p:nvPr/>
          </p:nvPicPr>
          <p:blipFill>
            <a:blip r:embed="rId8" cstate="print"/>
            <a:stretch>
              <a:fillRect/>
            </a:stretch>
          </p:blipFill>
          <p:spPr>
            <a:xfrm>
              <a:off x="318192" y="4612463"/>
              <a:ext cx="131254" cy="89535"/>
            </a:xfrm>
            <a:prstGeom prst="rect">
              <a:avLst/>
            </a:prstGeom>
          </p:spPr>
        </p:pic>
        <p:pic>
          <p:nvPicPr>
            <p:cNvPr id="63" name="object 12"/>
            <p:cNvPicPr/>
            <p:nvPr/>
          </p:nvPicPr>
          <p:blipFill>
            <a:blip r:embed="rId9" cstate="print"/>
            <a:stretch>
              <a:fillRect/>
            </a:stretch>
          </p:blipFill>
          <p:spPr>
            <a:xfrm>
              <a:off x="318197" y="4319961"/>
              <a:ext cx="131254" cy="79248"/>
            </a:xfrm>
            <a:prstGeom prst="rect">
              <a:avLst/>
            </a:prstGeom>
          </p:spPr>
        </p:pic>
        <p:pic>
          <p:nvPicPr>
            <p:cNvPr id="64" name="object 13"/>
            <p:cNvPicPr/>
            <p:nvPr/>
          </p:nvPicPr>
          <p:blipFill>
            <a:blip r:embed="rId4" cstate="print"/>
            <a:stretch>
              <a:fillRect/>
            </a:stretch>
          </p:blipFill>
          <p:spPr>
            <a:xfrm>
              <a:off x="315911" y="4435552"/>
              <a:ext cx="135813" cy="90106"/>
            </a:xfrm>
            <a:prstGeom prst="rect">
              <a:avLst/>
            </a:prstGeom>
          </p:spPr>
        </p:pic>
        <p:pic>
          <p:nvPicPr>
            <p:cNvPr id="65" name="object 14"/>
            <p:cNvPicPr/>
            <p:nvPr/>
          </p:nvPicPr>
          <p:blipFill>
            <a:blip r:embed="rId10" cstate="print"/>
            <a:stretch>
              <a:fillRect/>
            </a:stretch>
          </p:blipFill>
          <p:spPr>
            <a:xfrm>
              <a:off x="315915" y="4062115"/>
              <a:ext cx="135813" cy="232741"/>
            </a:xfrm>
            <a:prstGeom prst="rect">
              <a:avLst/>
            </a:prstGeom>
          </p:spPr>
        </p:pic>
        <p:sp>
          <p:nvSpPr>
            <p:cNvPr id="66"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a:p>
          </p:txBody>
        </p:sp>
        <p:pic>
          <p:nvPicPr>
            <p:cNvPr id="67" name="object 16"/>
            <p:cNvPicPr/>
            <p:nvPr/>
          </p:nvPicPr>
          <p:blipFill>
            <a:blip r:embed="rId7" cstate="print"/>
            <a:stretch>
              <a:fillRect/>
            </a:stretch>
          </p:blipFill>
          <p:spPr>
            <a:xfrm>
              <a:off x="315915" y="3843489"/>
              <a:ext cx="135813" cy="132956"/>
            </a:xfrm>
            <a:prstGeom prst="rect">
              <a:avLst/>
            </a:prstGeom>
          </p:spPr>
        </p:pic>
        <p:pic>
          <p:nvPicPr>
            <p:cNvPr id="68" name="object 17"/>
            <p:cNvPicPr/>
            <p:nvPr/>
          </p:nvPicPr>
          <p:blipFill>
            <a:blip r:embed="rId11" cstate="print"/>
            <a:stretch>
              <a:fillRect/>
            </a:stretch>
          </p:blipFill>
          <p:spPr>
            <a:xfrm>
              <a:off x="318194" y="3711721"/>
              <a:ext cx="131254" cy="94678"/>
            </a:xfrm>
            <a:prstGeom prst="rect">
              <a:avLst/>
            </a:prstGeom>
          </p:spPr>
        </p:pic>
        <p:sp>
          <p:nvSpPr>
            <p:cNvPr id="69"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a:p>
          </p:txBody>
        </p:sp>
        <p:pic>
          <p:nvPicPr>
            <p:cNvPr id="70" name="object 19"/>
            <p:cNvPicPr/>
            <p:nvPr/>
          </p:nvPicPr>
          <p:blipFill>
            <a:blip r:embed="rId9" cstate="print"/>
            <a:stretch>
              <a:fillRect/>
            </a:stretch>
          </p:blipFill>
          <p:spPr>
            <a:xfrm>
              <a:off x="318197" y="3140424"/>
              <a:ext cx="131254" cy="79248"/>
            </a:xfrm>
            <a:prstGeom prst="rect">
              <a:avLst/>
            </a:prstGeom>
          </p:spPr>
        </p:pic>
        <p:sp>
          <p:nvSpPr>
            <p:cNvPr id="71"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a:p>
          </p:txBody>
        </p:sp>
        <p:pic>
          <p:nvPicPr>
            <p:cNvPr id="72" name="object 21"/>
            <p:cNvPicPr/>
            <p:nvPr/>
          </p:nvPicPr>
          <p:blipFill>
            <a:blip r:embed="rId9" cstate="print"/>
            <a:stretch>
              <a:fillRect/>
            </a:stretch>
          </p:blipFill>
          <p:spPr>
            <a:xfrm>
              <a:off x="318197" y="2821069"/>
              <a:ext cx="131254" cy="79248"/>
            </a:xfrm>
            <a:prstGeom prst="rect">
              <a:avLst/>
            </a:prstGeom>
          </p:spPr>
        </p:pic>
        <p:pic>
          <p:nvPicPr>
            <p:cNvPr id="73" name="object 22"/>
            <p:cNvPicPr/>
            <p:nvPr/>
          </p:nvPicPr>
          <p:blipFill>
            <a:blip r:embed="rId12" cstate="print"/>
            <a:stretch>
              <a:fillRect/>
            </a:stretch>
          </p:blipFill>
          <p:spPr>
            <a:xfrm>
              <a:off x="318192" y="2694056"/>
              <a:ext cx="131254" cy="89535"/>
            </a:xfrm>
            <a:prstGeom prst="rect">
              <a:avLst/>
            </a:prstGeom>
          </p:spPr>
        </p:pic>
        <p:pic>
          <p:nvPicPr>
            <p:cNvPr id="74" name="object 23"/>
            <p:cNvPicPr/>
            <p:nvPr/>
          </p:nvPicPr>
          <p:blipFill>
            <a:blip r:embed="rId9" cstate="print"/>
            <a:stretch>
              <a:fillRect/>
            </a:stretch>
          </p:blipFill>
          <p:spPr>
            <a:xfrm>
              <a:off x="318197" y="2577128"/>
              <a:ext cx="131254" cy="79248"/>
            </a:xfrm>
            <a:prstGeom prst="rect">
              <a:avLst/>
            </a:prstGeom>
          </p:spPr>
        </p:pic>
      </p:grpSp>
      <p:sp>
        <p:nvSpPr>
          <p:cNvPr id="75" name="Rounded Rectangle 74"/>
          <p:cNvSpPr/>
          <p:nvPr userDrawn="1"/>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76"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77" name="Text Placeholder 29"/>
          <p:cNvSpPr>
            <a:spLocks noGrp="1"/>
          </p:cNvSpPr>
          <p:nvPr>
            <p:ph type="body" sz="quarter" idx="19" hasCustomPrompt="1"/>
          </p:nvPr>
        </p:nvSpPr>
        <p:spPr>
          <a:xfrm>
            <a:off x="131663" y="1638300"/>
            <a:ext cx="517525" cy="4953000"/>
          </a:xfrm>
        </p:spPr>
        <p:txBody>
          <a:bodyPr vert="vert270" anchor="ctr" anchorCtr="1">
            <a:noAutofit/>
          </a:bodyPr>
          <a:lstStyle>
            <a:lvl1pPr marL="0" indent="0">
              <a:buNone/>
              <a:defRPr sz="18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SPACE FOR SECTION TITLE HERE</a:t>
            </a:r>
            <a:endParaRPr lang="en-ZA"/>
          </a:p>
        </p:txBody>
      </p:sp>
      <p:sp>
        <p:nvSpPr>
          <p:cNvPr id="78" name="Text Placeholder 76"/>
          <p:cNvSpPr>
            <a:spLocks noGrp="1"/>
          </p:cNvSpPr>
          <p:nvPr>
            <p:ph type="body" sz="quarter" idx="20" hasCustomPrompt="1"/>
          </p:nvPr>
        </p:nvSpPr>
        <p:spPr>
          <a:xfrm>
            <a:off x="5666266" y="3990085"/>
            <a:ext cx="3657600" cy="485140"/>
          </a:xfrm>
        </p:spPr>
        <p:txBody>
          <a:bodyPr>
            <a:noAutofit/>
          </a:bodyPr>
          <a:lstStyle>
            <a:lvl1pPr marL="0" indent="0" algn="ctr">
              <a:buNone/>
              <a:defRPr sz="2400" b="1">
                <a:solidFill>
                  <a:schemeClr val="bg1"/>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Title Two</a:t>
            </a:r>
            <a:endParaRPr lang="en-ZA"/>
          </a:p>
        </p:txBody>
      </p:sp>
      <p:sp>
        <p:nvSpPr>
          <p:cNvPr id="79" name="Text Placeholder 76"/>
          <p:cNvSpPr>
            <a:spLocks noGrp="1"/>
          </p:cNvSpPr>
          <p:nvPr>
            <p:ph type="body" sz="quarter" idx="21" hasCustomPrompt="1"/>
          </p:nvPr>
        </p:nvSpPr>
        <p:spPr>
          <a:xfrm>
            <a:off x="5666266" y="4728132"/>
            <a:ext cx="3657600" cy="2206067"/>
          </a:xfrm>
        </p:spPr>
        <p:txBody>
          <a:bodyPr>
            <a:noAutofit/>
          </a:bodyPr>
          <a:lstStyle>
            <a:lvl1pPr marL="0" indent="0" algn="l">
              <a:buNone/>
              <a:defRPr lang="en-ZA" dirty="0">
                <a:cs typeface="Tahoma"/>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marL="298450" marR="5080" indent="-285750">
              <a:lnSpc>
                <a:spcPct val="100000"/>
              </a:lnSpc>
              <a:spcBef>
                <a:spcPts val="1939"/>
              </a:spcBef>
              <a:buFont typeface="Arial" panose="020B0604020202020204" pitchFamily="34" charset="0"/>
              <a:buChar char="•"/>
            </a:pPr>
            <a:r>
              <a:rPr lang="en-ZA" spc="45">
                <a:solidFill>
                  <a:srgbClr val="FFFFFF"/>
                </a:solidFill>
                <a:latin typeface="+mj-lt"/>
                <a:cs typeface="Tahoma"/>
              </a:rPr>
              <a:t>Lorem </a:t>
            </a:r>
            <a:r>
              <a:rPr lang="en-ZA" spc="40">
                <a:solidFill>
                  <a:srgbClr val="FFFFFF"/>
                </a:solidFill>
                <a:latin typeface="+mj-lt"/>
                <a:cs typeface="Tahoma"/>
              </a:rPr>
              <a:t>ipsum </a:t>
            </a:r>
            <a:r>
              <a:rPr lang="en-ZA" spc="70" err="1">
                <a:solidFill>
                  <a:srgbClr val="FFFFFF"/>
                </a:solidFill>
                <a:latin typeface="+mj-lt"/>
                <a:cs typeface="Tahoma"/>
              </a:rPr>
              <a:t>dolor</a:t>
            </a:r>
            <a:r>
              <a:rPr lang="en-ZA" spc="70">
                <a:solidFill>
                  <a:srgbClr val="FFFFFF"/>
                </a:solidFill>
                <a:latin typeface="+mj-lt"/>
                <a:cs typeface="Tahoma"/>
              </a:rPr>
              <a:t> </a:t>
            </a:r>
            <a:r>
              <a:rPr lang="en-ZA" spc="-20">
                <a:solidFill>
                  <a:srgbClr val="FFFFFF"/>
                </a:solidFill>
                <a:latin typeface="+mj-lt"/>
                <a:cs typeface="Tahoma"/>
              </a:rPr>
              <a:t>sit </a:t>
            </a:r>
            <a:r>
              <a:rPr lang="en-ZA" spc="35" err="1">
                <a:solidFill>
                  <a:srgbClr val="FFFFFF"/>
                </a:solidFill>
                <a:latin typeface="+mj-lt"/>
                <a:cs typeface="Tahoma"/>
              </a:rPr>
              <a:t>amet</a:t>
            </a:r>
            <a:r>
              <a:rPr lang="en-ZA" spc="35">
                <a:solidFill>
                  <a:srgbClr val="FFFFFF"/>
                </a:solidFill>
                <a:latin typeface="+mj-lt"/>
                <a:cs typeface="Tahoma"/>
              </a:rPr>
              <a:t>, </a:t>
            </a:r>
            <a:r>
              <a:rPr lang="en-ZA" spc="40">
                <a:solidFill>
                  <a:srgbClr val="FFFFFF"/>
                </a:solidFill>
                <a:latin typeface="+mj-lt"/>
                <a:cs typeface="Tahoma"/>
              </a:rPr>
              <a:t> </a:t>
            </a:r>
            <a:r>
              <a:rPr lang="en-ZA" spc="30" err="1">
                <a:solidFill>
                  <a:srgbClr val="FFFFFF"/>
                </a:solidFill>
                <a:latin typeface="+mj-lt"/>
                <a:cs typeface="Tahoma"/>
              </a:rPr>
              <a:t>consectetuer</a:t>
            </a:r>
            <a:r>
              <a:rPr lang="en-ZA" spc="30">
                <a:solidFill>
                  <a:srgbClr val="FFFFFF"/>
                </a:solidFill>
                <a:latin typeface="+mj-lt"/>
                <a:cs typeface="Tahoma"/>
              </a:rPr>
              <a:t> </a:t>
            </a:r>
            <a:r>
              <a:rPr lang="en-ZA" spc="60" err="1">
                <a:solidFill>
                  <a:srgbClr val="FFFFFF"/>
                </a:solidFill>
                <a:latin typeface="+mj-lt"/>
                <a:cs typeface="Tahoma"/>
              </a:rPr>
              <a:t>adipiscing</a:t>
            </a:r>
            <a:r>
              <a:rPr lang="en-ZA" spc="60">
                <a:solidFill>
                  <a:srgbClr val="FFFFFF"/>
                </a:solidFill>
                <a:latin typeface="+mj-lt"/>
                <a:cs typeface="Tahoma"/>
              </a:rPr>
              <a:t> </a:t>
            </a:r>
            <a:r>
              <a:rPr lang="en-ZA" spc="-15" err="1">
                <a:solidFill>
                  <a:srgbClr val="FFFFFF"/>
                </a:solidFill>
                <a:latin typeface="+mj-lt"/>
                <a:cs typeface="Tahoma"/>
              </a:rPr>
              <a:t>elit</a:t>
            </a:r>
            <a:r>
              <a:rPr lang="en-ZA" spc="-15">
                <a:solidFill>
                  <a:srgbClr val="FFFFFF"/>
                </a:solidFill>
                <a:latin typeface="+mj-lt"/>
                <a:cs typeface="Tahoma"/>
              </a:rPr>
              <a:t>.</a:t>
            </a:r>
            <a:endParaRPr lang="en-ZA" spc="5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50" err="1">
                <a:solidFill>
                  <a:srgbClr val="FFFFFF"/>
                </a:solidFill>
                <a:latin typeface="+mj-lt"/>
                <a:cs typeface="Tahoma"/>
              </a:rPr>
              <a:t>Sed</a:t>
            </a:r>
            <a:r>
              <a:rPr lang="en-ZA" spc="50">
                <a:solidFill>
                  <a:srgbClr val="FFFFFF"/>
                </a:solidFill>
                <a:latin typeface="+mj-lt"/>
                <a:cs typeface="Tahoma"/>
              </a:rPr>
              <a:t> </a:t>
            </a:r>
            <a:r>
              <a:rPr lang="en-ZA" spc="100" err="1">
                <a:solidFill>
                  <a:srgbClr val="FFFFFF"/>
                </a:solidFill>
                <a:latin typeface="+mj-lt"/>
                <a:cs typeface="Tahoma"/>
              </a:rPr>
              <a:t>diam</a:t>
            </a:r>
            <a:r>
              <a:rPr lang="en-ZA" spc="100">
                <a:solidFill>
                  <a:srgbClr val="FFFFFF"/>
                </a:solidFill>
                <a:latin typeface="+mj-lt"/>
                <a:cs typeface="Tahoma"/>
              </a:rPr>
              <a:t> </a:t>
            </a:r>
            <a:r>
              <a:rPr lang="en-ZA" spc="50" err="1">
                <a:solidFill>
                  <a:srgbClr val="FFFFFF"/>
                </a:solidFill>
                <a:latin typeface="+mj-lt"/>
                <a:cs typeface="Tahoma"/>
              </a:rPr>
              <a:t>nonummy</a:t>
            </a:r>
            <a:r>
              <a:rPr lang="en-ZA" spc="50">
                <a:solidFill>
                  <a:srgbClr val="FFFFFF"/>
                </a:solidFill>
                <a:latin typeface="+mj-lt"/>
                <a:cs typeface="Tahoma"/>
              </a:rPr>
              <a:t> </a:t>
            </a:r>
            <a:r>
              <a:rPr lang="en-ZA" spc="35" err="1">
                <a:solidFill>
                  <a:srgbClr val="FFFFFF"/>
                </a:solidFill>
                <a:latin typeface="+mj-lt"/>
                <a:cs typeface="Tahoma"/>
              </a:rPr>
              <a:t>nibh</a:t>
            </a:r>
            <a:r>
              <a:rPr lang="en-ZA" spc="35">
                <a:solidFill>
                  <a:srgbClr val="FFFFFF"/>
                </a:solidFill>
                <a:latin typeface="+mj-lt"/>
                <a:cs typeface="Tahoma"/>
              </a:rPr>
              <a:t> </a:t>
            </a:r>
            <a:r>
              <a:rPr lang="en-ZA" spc="55" err="1">
                <a:solidFill>
                  <a:srgbClr val="FFFFFF"/>
                </a:solidFill>
                <a:latin typeface="+mj-lt"/>
                <a:cs typeface="Tahoma"/>
              </a:rPr>
              <a:t>euis</a:t>
            </a:r>
            <a:r>
              <a:rPr lang="en-ZA" spc="55">
                <a:solidFill>
                  <a:srgbClr val="FFFFFF"/>
                </a:solidFill>
                <a:latin typeface="+mj-lt"/>
                <a:cs typeface="Tahoma"/>
              </a:rPr>
              <a:t>- </a:t>
            </a:r>
            <a:r>
              <a:rPr lang="en-ZA" spc="-550">
                <a:solidFill>
                  <a:srgbClr val="FFFFFF"/>
                </a:solidFill>
                <a:latin typeface="+mj-lt"/>
                <a:cs typeface="Tahoma"/>
              </a:rPr>
              <a:t> </a:t>
            </a:r>
            <a:r>
              <a:rPr lang="en-ZA" spc="100">
                <a:solidFill>
                  <a:srgbClr val="FFFFFF"/>
                </a:solidFill>
                <a:latin typeface="+mj-lt"/>
                <a:cs typeface="Tahoma"/>
              </a:rPr>
              <a:t>mod</a:t>
            </a:r>
            <a:r>
              <a:rPr lang="en-ZA" spc="-65">
                <a:solidFill>
                  <a:srgbClr val="FFFFFF"/>
                </a:solidFill>
                <a:latin typeface="+mj-lt"/>
                <a:cs typeface="Tahoma"/>
              </a:rPr>
              <a:t> </a:t>
            </a:r>
            <a:r>
              <a:rPr lang="en-ZA" spc="20" err="1">
                <a:solidFill>
                  <a:srgbClr val="FFFFFF"/>
                </a:solidFill>
                <a:latin typeface="+mj-lt"/>
                <a:cs typeface="Tahoma"/>
              </a:rPr>
              <a:t>tincidunt</a:t>
            </a:r>
            <a:r>
              <a:rPr lang="en-ZA" spc="-95">
                <a:solidFill>
                  <a:srgbClr val="FFFFFF"/>
                </a:solidFill>
                <a:latin typeface="+mj-lt"/>
                <a:cs typeface="Tahoma"/>
              </a:rPr>
              <a:t> </a:t>
            </a:r>
            <a:r>
              <a:rPr lang="en-ZA" spc="-20" err="1">
                <a:solidFill>
                  <a:srgbClr val="FFFFFF"/>
                </a:solidFill>
                <a:latin typeface="+mj-lt"/>
                <a:cs typeface="Tahoma"/>
              </a:rPr>
              <a:t>ut</a:t>
            </a:r>
            <a:r>
              <a:rPr lang="en-ZA" spc="-95">
                <a:solidFill>
                  <a:srgbClr val="FFFFFF"/>
                </a:solidFill>
                <a:latin typeface="+mj-lt"/>
                <a:cs typeface="Tahoma"/>
              </a:rPr>
              <a:t> </a:t>
            </a:r>
            <a:r>
              <a:rPr lang="en-ZA" spc="55" err="1">
                <a:solidFill>
                  <a:srgbClr val="FFFFFF"/>
                </a:solidFill>
                <a:latin typeface="+mj-lt"/>
                <a:cs typeface="Tahoma"/>
              </a:rPr>
              <a:t>laor</a:t>
            </a:r>
            <a:r>
              <a:rPr lang="en-ZA" spc="55">
                <a:solidFill>
                  <a:srgbClr val="FFFFFF"/>
                </a:solidFill>
                <a:latin typeface="+mj-lt"/>
                <a:cs typeface="Tahoma"/>
              </a:rPr>
              <a:t>.</a:t>
            </a:r>
            <a:endParaRPr lang="en-ZA" spc="-95">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95" err="1">
                <a:solidFill>
                  <a:srgbClr val="FFFFFF"/>
                </a:solidFill>
                <a:latin typeface="+mj-lt"/>
                <a:cs typeface="Tahoma"/>
              </a:rPr>
              <a:t>D</a:t>
            </a:r>
            <a:r>
              <a:rPr lang="en-ZA" spc="65" err="1">
                <a:solidFill>
                  <a:srgbClr val="FFFFFF"/>
                </a:solidFill>
                <a:latin typeface="+mj-lt"/>
                <a:cs typeface="Tahoma"/>
              </a:rPr>
              <a:t>olore</a:t>
            </a:r>
            <a:r>
              <a:rPr lang="en-ZA" spc="65">
                <a:solidFill>
                  <a:srgbClr val="FFFFFF"/>
                </a:solidFill>
                <a:latin typeface="+mj-lt"/>
                <a:cs typeface="Tahoma"/>
              </a:rPr>
              <a:t> </a:t>
            </a:r>
            <a:r>
              <a:rPr lang="en-ZA" spc="-545">
                <a:solidFill>
                  <a:srgbClr val="FFFFFF"/>
                </a:solidFill>
                <a:latin typeface="+mj-lt"/>
                <a:cs typeface="Tahoma"/>
              </a:rPr>
              <a:t> </a:t>
            </a:r>
            <a:r>
              <a:rPr lang="en-ZA" spc="120">
                <a:solidFill>
                  <a:srgbClr val="FFFFFF"/>
                </a:solidFill>
                <a:latin typeface="+mj-lt"/>
                <a:cs typeface="Tahoma"/>
              </a:rPr>
              <a:t>magn</a:t>
            </a:r>
            <a:r>
              <a:rPr lang="en-ZA" spc="90">
                <a:solidFill>
                  <a:srgbClr val="FFFFFF"/>
                </a:solidFill>
                <a:latin typeface="+mj-lt"/>
                <a:cs typeface="Tahoma"/>
              </a:rPr>
              <a:t>a</a:t>
            </a:r>
            <a:r>
              <a:rPr lang="en-ZA" spc="-50">
                <a:solidFill>
                  <a:srgbClr val="FFFFFF"/>
                </a:solidFill>
                <a:latin typeface="+mj-lt"/>
                <a:cs typeface="Tahoma"/>
              </a:rPr>
              <a:t> </a:t>
            </a:r>
            <a:r>
              <a:rPr lang="en-ZA" spc="75" err="1">
                <a:solidFill>
                  <a:srgbClr val="FFFFFF"/>
                </a:solidFill>
                <a:latin typeface="+mj-lt"/>
                <a:cs typeface="Tahoma"/>
              </a:rPr>
              <a:t>aliqua</a:t>
            </a:r>
            <a:r>
              <a:rPr lang="en-ZA" spc="125" err="1">
                <a:solidFill>
                  <a:srgbClr val="FFFFFF"/>
                </a:solidFill>
                <a:latin typeface="+mj-lt"/>
                <a:cs typeface="Tahoma"/>
              </a:rPr>
              <a:t>m</a:t>
            </a:r>
            <a:r>
              <a:rPr lang="en-ZA" spc="-50">
                <a:solidFill>
                  <a:srgbClr val="FFFFFF"/>
                </a:solidFill>
                <a:latin typeface="+mj-lt"/>
                <a:cs typeface="Tahoma"/>
              </a:rPr>
              <a:t> </a:t>
            </a:r>
            <a:r>
              <a:rPr lang="en-ZA" spc="65" err="1">
                <a:solidFill>
                  <a:srgbClr val="FFFFFF"/>
                </a:solidFill>
                <a:latin typeface="+mj-lt"/>
                <a:cs typeface="Tahoma"/>
              </a:rPr>
              <a:t>e</a:t>
            </a:r>
            <a:r>
              <a:rPr lang="en-ZA" spc="20" err="1">
                <a:solidFill>
                  <a:srgbClr val="FFFFFF"/>
                </a:solidFill>
                <a:latin typeface="+mj-lt"/>
                <a:cs typeface="Tahoma"/>
              </a:rPr>
              <a:t>r</a:t>
            </a:r>
            <a:r>
              <a:rPr lang="en-ZA" spc="80" err="1">
                <a:solidFill>
                  <a:srgbClr val="FFFFFF"/>
                </a:solidFill>
                <a:latin typeface="+mj-lt"/>
                <a:cs typeface="Tahoma"/>
              </a:rPr>
              <a:t>a</a:t>
            </a:r>
            <a:r>
              <a:rPr lang="en-ZA" spc="40" err="1">
                <a:solidFill>
                  <a:srgbClr val="FFFFFF"/>
                </a:solidFill>
                <a:latin typeface="+mj-lt"/>
                <a:cs typeface="Tahoma"/>
              </a:rPr>
              <a:t>t</a:t>
            </a:r>
            <a:r>
              <a:rPr lang="en-ZA" spc="-130">
                <a:solidFill>
                  <a:srgbClr val="FFFFFF"/>
                </a:solidFill>
                <a:latin typeface="+mj-lt"/>
                <a:cs typeface="Tahoma"/>
              </a:rPr>
              <a:t> </a:t>
            </a:r>
            <a:r>
              <a:rPr lang="en-ZA" spc="5" err="1">
                <a:solidFill>
                  <a:srgbClr val="FFFFFF"/>
                </a:solidFill>
                <a:latin typeface="+mj-lt"/>
                <a:cs typeface="Tahoma"/>
              </a:rPr>
              <a:t>v</a:t>
            </a:r>
            <a:r>
              <a:rPr lang="en-ZA" spc="50" err="1">
                <a:solidFill>
                  <a:srgbClr val="FFFFFF"/>
                </a:solidFill>
                <a:latin typeface="+mj-lt"/>
                <a:cs typeface="Tahoma"/>
              </a:rPr>
              <a:t>olutpa</a:t>
            </a:r>
            <a:r>
              <a:rPr lang="en-ZA" spc="5" err="1">
                <a:solidFill>
                  <a:srgbClr val="FFFFFF"/>
                </a:solidFill>
                <a:latin typeface="+mj-lt"/>
                <a:cs typeface="Tahoma"/>
              </a:rPr>
              <a:t>t</a:t>
            </a:r>
            <a:r>
              <a:rPr lang="en-ZA" spc="-90">
                <a:solidFill>
                  <a:srgbClr val="FFFFFF"/>
                </a:solidFill>
                <a:latin typeface="+mj-lt"/>
                <a:cs typeface="Tahoma"/>
              </a:rPr>
              <a:t> </a:t>
            </a:r>
            <a:r>
              <a:rPr lang="en-ZA" spc="-90" err="1">
                <a:solidFill>
                  <a:srgbClr val="FFFFFF"/>
                </a:solidFill>
                <a:latin typeface="+mj-lt"/>
                <a:cs typeface="Tahoma"/>
              </a:rPr>
              <a:t>u</a:t>
            </a:r>
            <a:r>
              <a:rPr lang="en-ZA" err="1">
                <a:solidFill>
                  <a:srgbClr val="FFFFFF"/>
                </a:solidFill>
                <a:latin typeface="+mj-lt"/>
                <a:cs typeface="Tahoma"/>
              </a:rPr>
              <a:t>t</a:t>
            </a:r>
            <a:r>
              <a:rPr lang="en-ZA" spc="-95">
                <a:solidFill>
                  <a:srgbClr val="FFFFFF"/>
                </a:solidFill>
                <a:latin typeface="+mj-lt"/>
                <a:cs typeface="Tahoma"/>
              </a:rPr>
              <a:t> </a:t>
            </a:r>
            <a:r>
              <a:rPr lang="en-ZA" spc="25" err="1">
                <a:solidFill>
                  <a:srgbClr val="FFFFFF"/>
                </a:solidFill>
                <a:latin typeface="+mj-lt"/>
                <a:cs typeface="Tahoma"/>
              </a:rPr>
              <a:t>wisi</a:t>
            </a:r>
            <a:r>
              <a:rPr lang="en-ZA" spc="-60">
                <a:solidFill>
                  <a:srgbClr val="FFFFFF"/>
                </a:solidFill>
                <a:latin typeface="+mj-lt"/>
                <a:cs typeface="Tahoma"/>
              </a:rPr>
              <a:t> </a:t>
            </a:r>
            <a:r>
              <a:rPr lang="en-ZA" spc="45" err="1">
                <a:solidFill>
                  <a:srgbClr val="FFFFFF"/>
                </a:solidFill>
                <a:latin typeface="+mj-lt"/>
                <a:cs typeface="Tahoma"/>
              </a:rPr>
              <a:t>enim</a:t>
            </a:r>
            <a:r>
              <a:rPr lang="en-ZA" spc="-55">
                <a:solidFill>
                  <a:srgbClr val="FFFFFF"/>
                </a:solidFill>
                <a:latin typeface="+mj-lt"/>
                <a:cs typeface="Tahoma"/>
              </a:rPr>
              <a:t> </a:t>
            </a:r>
            <a:r>
              <a:rPr lang="en-ZA" spc="135">
                <a:solidFill>
                  <a:srgbClr val="FFFFFF"/>
                </a:solidFill>
                <a:latin typeface="+mj-lt"/>
                <a:cs typeface="Tahoma"/>
              </a:rPr>
              <a:t>ad</a:t>
            </a:r>
            <a:r>
              <a:rPr lang="en-ZA" spc="-60">
                <a:solidFill>
                  <a:srgbClr val="FFFFFF"/>
                </a:solidFill>
                <a:latin typeface="+mj-lt"/>
                <a:cs typeface="Tahoma"/>
              </a:rPr>
              <a:t>.</a:t>
            </a:r>
            <a:endParaRPr lang="en-ZA">
              <a:latin typeface="+mj-lt"/>
              <a:cs typeface="Tahoma"/>
            </a:endParaRPr>
          </a:p>
        </p:txBody>
      </p:sp>
      <p:sp>
        <p:nvSpPr>
          <p:cNvPr id="80" name="Text Placeholder 76"/>
          <p:cNvSpPr>
            <a:spLocks noGrp="1"/>
          </p:cNvSpPr>
          <p:nvPr>
            <p:ph type="body" sz="quarter" idx="22" hasCustomPrompt="1"/>
          </p:nvPr>
        </p:nvSpPr>
        <p:spPr>
          <a:xfrm>
            <a:off x="1480154" y="3990085"/>
            <a:ext cx="3657600" cy="485140"/>
          </a:xfrm>
        </p:spPr>
        <p:txBody>
          <a:bodyPr>
            <a:noAutofit/>
          </a:bodyPr>
          <a:lstStyle>
            <a:lvl1pPr marL="0" indent="0" algn="ctr">
              <a:buNone/>
              <a:defRPr sz="2400" b="1">
                <a:solidFill>
                  <a:schemeClr val="bg1"/>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Title One</a:t>
            </a:r>
            <a:endParaRPr lang="en-ZA"/>
          </a:p>
        </p:txBody>
      </p:sp>
      <p:sp>
        <p:nvSpPr>
          <p:cNvPr id="81" name="Text Placeholder 76"/>
          <p:cNvSpPr>
            <a:spLocks noGrp="1"/>
          </p:cNvSpPr>
          <p:nvPr>
            <p:ph type="body" sz="quarter" idx="23" hasCustomPrompt="1"/>
          </p:nvPr>
        </p:nvSpPr>
        <p:spPr>
          <a:xfrm>
            <a:off x="1480154" y="4728132"/>
            <a:ext cx="3657600" cy="2206067"/>
          </a:xfrm>
        </p:spPr>
        <p:txBody>
          <a:bodyPr>
            <a:noAutofit/>
          </a:bodyPr>
          <a:lstStyle>
            <a:lvl1pPr marL="0" indent="0" algn="l">
              <a:buNone/>
              <a:defRPr lang="en-ZA" dirty="0">
                <a:cs typeface="Tahoma"/>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marL="298450" marR="5080" indent="-285750">
              <a:lnSpc>
                <a:spcPct val="100000"/>
              </a:lnSpc>
              <a:spcBef>
                <a:spcPts val="1939"/>
              </a:spcBef>
              <a:buFont typeface="Arial" panose="020B0604020202020204" pitchFamily="34" charset="0"/>
              <a:buChar char="•"/>
            </a:pPr>
            <a:r>
              <a:rPr lang="en-ZA" spc="45">
                <a:solidFill>
                  <a:srgbClr val="FFFFFF"/>
                </a:solidFill>
                <a:latin typeface="+mj-lt"/>
                <a:cs typeface="Tahoma"/>
              </a:rPr>
              <a:t>Lorem </a:t>
            </a:r>
            <a:r>
              <a:rPr lang="en-ZA" spc="40">
                <a:solidFill>
                  <a:srgbClr val="FFFFFF"/>
                </a:solidFill>
                <a:latin typeface="+mj-lt"/>
                <a:cs typeface="Tahoma"/>
              </a:rPr>
              <a:t>ipsum </a:t>
            </a:r>
            <a:r>
              <a:rPr lang="en-ZA" spc="70" err="1">
                <a:solidFill>
                  <a:srgbClr val="FFFFFF"/>
                </a:solidFill>
                <a:latin typeface="+mj-lt"/>
                <a:cs typeface="Tahoma"/>
              </a:rPr>
              <a:t>dolor</a:t>
            </a:r>
            <a:r>
              <a:rPr lang="en-ZA" spc="70">
                <a:solidFill>
                  <a:srgbClr val="FFFFFF"/>
                </a:solidFill>
                <a:latin typeface="+mj-lt"/>
                <a:cs typeface="Tahoma"/>
              </a:rPr>
              <a:t> </a:t>
            </a:r>
            <a:r>
              <a:rPr lang="en-ZA" spc="-20">
                <a:solidFill>
                  <a:srgbClr val="FFFFFF"/>
                </a:solidFill>
                <a:latin typeface="+mj-lt"/>
                <a:cs typeface="Tahoma"/>
              </a:rPr>
              <a:t>sit </a:t>
            </a:r>
            <a:r>
              <a:rPr lang="en-ZA" spc="35" err="1">
                <a:solidFill>
                  <a:srgbClr val="FFFFFF"/>
                </a:solidFill>
                <a:latin typeface="+mj-lt"/>
                <a:cs typeface="Tahoma"/>
              </a:rPr>
              <a:t>amet</a:t>
            </a:r>
            <a:r>
              <a:rPr lang="en-ZA" spc="35">
                <a:solidFill>
                  <a:srgbClr val="FFFFFF"/>
                </a:solidFill>
                <a:latin typeface="+mj-lt"/>
                <a:cs typeface="Tahoma"/>
              </a:rPr>
              <a:t>, </a:t>
            </a:r>
            <a:r>
              <a:rPr lang="en-ZA" spc="40">
                <a:solidFill>
                  <a:srgbClr val="FFFFFF"/>
                </a:solidFill>
                <a:latin typeface="+mj-lt"/>
                <a:cs typeface="Tahoma"/>
              </a:rPr>
              <a:t> </a:t>
            </a:r>
            <a:r>
              <a:rPr lang="en-ZA" spc="30" err="1">
                <a:solidFill>
                  <a:srgbClr val="FFFFFF"/>
                </a:solidFill>
                <a:latin typeface="+mj-lt"/>
                <a:cs typeface="Tahoma"/>
              </a:rPr>
              <a:t>consectetuer</a:t>
            </a:r>
            <a:r>
              <a:rPr lang="en-ZA" spc="30">
                <a:solidFill>
                  <a:srgbClr val="FFFFFF"/>
                </a:solidFill>
                <a:latin typeface="+mj-lt"/>
                <a:cs typeface="Tahoma"/>
              </a:rPr>
              <a:t> </a:t>
            </a:r>
            <a:r>
              <a:rPr lang="en-ZA" spc="60" err="1">
                <a:solidFill>
                  <a:srgbClr val="FFFFFF"/>
                </a:solidFill>
                <a:latin typeface="+mj-lt"/>
                <a:cs typeface="Tahoma"/>
              </a:rPr>
              <a:t>adipiscing</a:t>
            </a:r>
            <a:r>
              <a:rPr lang="en-ZA" spc="60">
                <a:solidFill>
                  <a:srgbClr val="FFFFFF"/>
                </a:solidFill>
                <a:latin typeface="+mj-lt"/>
                <a:cs typeface="Tahoma"/>
              </a:rPr>
              <a:t> </a:t>
            </a:r>
            <a:r>
              <a:rPr lang="en-ZA" spc="-15" err="1">
                <a:solidFill>
                  <a:srgbClr val="FFFFFF"/>
                </a:solidFill>
                <a:latin typeface="+mj-lt"/>
                <a:cs typeface="Tahoma"/>
              </a:rPr>
              <a:t>elit</a:t>
            </a:r>
            <a:r>
              <a:rPr lang="en-ZA" spc="-15">
                <a:solidFill>
                  <a:srgbClr val="FFFFFF"/>
                </a:solidFill>
                <a:latin typeface="+mj-lt"/>
                <a:cs typeface="Tahoma"/>
              </a:rPr>
              <a:t>.</a:t>
            </a:r>
            <a:endParaRPr lang="en-ZA" spc="5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50" err="1">
                <a:solidFill>
                  <a:srgbClr val="FFFFFF"/>
                </a:solidFill>
                <a:latin typeface="+mj-lt"/>
                <a:cs typeface="Tahoma"/>
              </a:rPr>
              <a:t>Sed</a:t>
            </a:r>
            <a:r>
              <a:rPr lang="en-ZA" spc="50">
                <a:solidFill>
                  <a:srgbClr val="FFFFFF"/>
                </a:solidFill>
                <a:latin typeface="+mj-lt"/>
                <a:cs typeface="Tahoma"/>
              </a:rPr>
              <a:t> </a:t>
            </a:r>
            <a:r>
              <a:rPr lang="en-ZA" spc="100" err="1">
                <a:solidFill>
                  <a:srgbClr val="FFFFFF"/>
                </a:solidFill>
                <a:latin typeface="+mj-lt"/>
                <a:cs typeface="Tahoma"/>
              </a:rPr>
              <a:t>diam</a:t>
            </a:r>
            <a:r>
              <a:rPr lang="en-ZA" spc="100">
                <a:solidFill>
                  <a:srgbClr val="FFFFFF"/>
                </a:solidFill>
                <a:latin typeface="+mj-lt"/>
                <a:cs typeface="Tahoma"/>
              </a:rPr>
              <a:t> </a:t>
            </a:r>
            <a:r>
              <a:rPr lang="en-ZA" spc="50" err="1">
                <a:solidFill>
                  <a:srgbClr val="FFFFFF"/>
                </a:solidFill>
                <a:latin typeface="+mj-lt"/>
                <a:cs typeface="Tahoma"/>
              </a:rPr>
              <a:t>nonummy</a:t>
            </a:r>
            <a:r>
              <a:rPr lang="en-ZA" spc="50">
                <a:solidFill>
                  <a:srgbClr val="FFFFFF"/>
                </a:solidFill>
                <a:latin typeface="+mj-lt"/>
                <a:cs typeface="Tahoma"/>
              </a:rPr>
              <a:t> </a:t>
            </a:r>
            <a:r>
              <a:rPr lang="en-ZA" spc="35" err="1">
                <a:solidFill>
                  <a:srgbClr val="FFFFFF"/>
                </a:solidFill>
                <a:latin typeface="+mj-lt"/>
                <a:cs typeface="Tahoma"/>
              </a:rPr>
              <a:t>nibh</a:t>
            </a:r>
            <a:r>
              <a:rPr lang="en-ZA" spc="35">
                <a:solidFill>
                  <a:srgbClr val="FFFFFF"/>
                </a:solidFill>
                <a:latin typeface="+mj-lt"/>
                <a:cs typeface="Tahoma"/>
              </a:rPr>
              <a:t> </a:t>
            </a:r>
            <a:r>
              <a:rPr lang="en-ZA" spc="55" err="1">
                <a:solidFill>
                  <a:srgbClr val="FFFFFF"/>
                </a:solidFill>
                <a:latin typeface="+mj-lt"/>
                <a:cs typeface="Tahoma"/>
              </a:rPr>
              <a:t>euis</a:t>
            </a:r>
            <a:r>
              <a:rPr lang="en-ZA" spc="55">
                <a:solidFill>
                  <a:srgbClr val="FFFFFF"/>
                </a:solidFill>
                <a:latin typeface="+mj-lt"/>
                <a:cs typeface="Tahoma"/>
              </a:rPr>
              <a:t>- </a:t>
            </a:r>
            <a:r>
              <a:rPr lang="en-ZA" spc="-550">
                <a:solidFill>
                  <a:srgbClr val="FFFFFF"/>
                </a:solidFill>
                <a:latin typeface="+mj-lt"/>
                <a:cs typeface="Tahoma"/>
              </a:rPr>
              <a:t> </a:t>
            </a:r>
            <a:r>
              <a:rPr lang="en-ZA" spc="100">
                <a:solidFill>
                  <a:srgbClr val="FFFFFF"/>
                </a:solidFill>
                <a:latin typeface="+mj-lt"/>
                <a:cs typeface="Tahoma"/>
              </a:rPr>
              <a:t>mod</a:t>
            </a:r>
            <a:r>
              <a:rPr lang="en-ZA" spc="-65">
                <a:solidFill>
                  <a:srgbClr val="FFFFFF"/>
                </a:solidFill>
                <a:latin typeface="+mj-lt"/>
                <a:cs typeface="Tahoma"/>
              </a:rPr>
              <a:t> </a:t>
            </a:r>
            <a:r>
              <a:rPr lang="en-ZA" spc="20" err="1">
                <a:solidFill>
                  <a:srgbClr val="FFFFFF"/>
                </a:solidFill>
                <a:latin typeface="+mj-lt"/>
                <a:cs typeface="Tahoma"/>
              </a:rPr>
              <a:t>tincidunt</a:t>
            </a:r>
            <a:r>
              <a:rPr lang="en-ZA" spc="-95">
                <a:solidFill>
                  <a:srgbClr val="FFFFFF"/>
                </a:solidFill>
                <a:latin typeface="+mj-lt"/>
                <a:cs typeface="Tahoma"/>
              </a:rPr>
              <a:t> </a:t>
            </a:r>
            <a:r>
              <a:rPr lang="en-ZA" spc="-20" err="1">
                <a:solidFill>
                  <a:srgbClr val="FFFFFF"/>
                </a:solidFill>
                <a:latin typeface="+mj-lt"/>
                <a:cs typeface="Tahoma"/>
              </a:rPr>
              <a:t>ut</a:t>
            </a:r>
            <a:r>
              <a:rPr lang="en-ZA" spc="-95">
                <a:solidFill>
                  <a:srgbClr val="FFFFFF"/>
                </a:solidFill>
                <a:latin typeface="+mj-lt"/>
                <a:cs typeface="Tahoma"/>
              </a:rPr>
              <a:t> </a:t>
            </a:r>
            <a:r>
              <a:rPr lang="en-ZA" spc="55" err="1">
                <a:solidFill>
                  <a:srgbClr val="FFFFFF"/>
                </a:solidFill>
                <a:latin typeface="+mj-lt"/>
                <a:cs typeface="Tahoma"/>
              </a:rPr>
              <a:t>laor</a:t>
            </a:r>
            <a:r>
              <a:rPr lang="en-ZA" spc="55">
                <a:solidFill>
                  <a:srgbClr val="FFFFFF"/>
                </a:solidFill>
                <a:latin typeface="+mj-lt"/>
                <a:cs typeface="Tahoma"/>
              </a:rPr>
              <a:t>.</a:t>
            </a:r>
            <a:endParaRPr lang="en-ZA" spc="-95">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95" err="1">
                <a:solidFill>
                  <a:srgbClr val="FFFFFF"/>
                </a:solidFill>
                <a:latin typeface="+mj-lt"/>
                <a:cs typeface="Tahoma"/>
              </a:rPr>
              <a:t>D</a:t>
            </a:r>
            <a:r>
              <a:rPr lang="en-ZA" spc="65" err="1">
                <a:solidFill>
                  <a:srgbClr val="FFFFFF"/>
                </a:solidFill>
                <a:latin typeface="+mj-lt"/>
                <a:cs typeface="Tahoma"/>
              </a:rPr>
              <a:t>olore</a:t>
            </a:r>
            <a:r>
              <a:rPr lang="en-ZA" spc="65">
                <a:solidFill>
                  <a:srgbClr val="FFFFFF"/>
                </a:solidFill>
                <a:latin typeface="+mj-lt"/>
                <a:cs typeface="Tahoma"/>
              </a:rPr>
              <a:t> </a:t>
            </a:r>
            <a:r>
              <a:rPr lang="en-ZA" spc="-545">
                <a:solidFill>
                  <a:srgbClr val="FFFFFF"/>
                </a:solidFill>
                <a:latin typeface="+mj-lt"/>
                <a:cs typeface="Tahoma"/>
              </a:rPr>
              <a:t> </a:t>
            </a:r>
            <a:r>
              <a:rPr lang="en-ZA" spc="120">
                <a:solidFill>
                  <a:srgbClr val="FFFFFF"/>
                </a:solidFill>
                <a:latin typeface="+mj-lt"/>
                <a:cs typeface="Tahoma"/>
              </a:rPr>
              <a:t>magn</a:t>
            </a:r>
            <a:r>
              <a:rPr lang="en-ZA" spc="90">
                <a:solidFill>
                  <a:srgbClr val="FFFFFF"/>
                </a:solidFill>
                <a:latin typeface="+mj-lt"/>
                <a:cs typeface="Tahoma"/>
              </a:rPr>
              <a:t>a</a:t>
            </a:r>
            <a:r>
              <a:rPr lang="en-ZA" spc="-50">
                <a:solidFill>
                  <a:srgbClr val="FFFFFF"/>
                </a:solidFill>
                <a:latin typeface="+mj-lt"/>
                <a:cs typeface="Tahoma"/>
              </a:rPr>
              <a:t> </a:t>
            </a:r>
            <a:r>
              <a:rPr lang="en-ZA" spc="75" err="1">
                <a:solidFill>
                  <a:srgbClr val="FFFFFF"/>
                </a:solidFill>
                <a:latin typeface="+mj-lt"/>
                <a:cs typeface="Tahoma"/>
              </a:rPr>
              <a:t>aliqua</a:t>
            </a:r>
            <a:r>
              <a:rPr lang="en-ZA" spc="125" err="1">
                <a:solidFill>
                  <a:srgbClr val="FFFFFF"/>
                </a:solidFill>
                <a:latin typeface="+mj-lt"/>
                <a:cs typeface="Tahoma"/>
              </a:rPr>
              <a:t>m</a:t>
            </a:r>
            <a:r>
              <a:rPr lang="en-ZA" spc="-50">
                <a:solidFill>
                  <a:srgbClr val="FFFFFF"/>
                </a:solidFill>
                <a:latin typeface="+mj-lt"/>
                <a:cs typeface="Tahoma"/>
              </a:rPr>
              <a:t> </a:t>
            </a:r>
            <a:r>
              <a:rPr lang="en-ZA" spc="65" err="1">
                <a:solidFill>
                  <a:srgbClr val="FFFFFF"/>
                </a:solidFill>
                <a:latin typeface="+mj-lt"/>
                <a:cs typeface="Tahoma"/>
              </a:rPr>
              <a:t>e</a:t>
            </a:r>
            <a:r>
              <a:rPr lang="en-ZA" spc="20" err="1">
                <a:solidFill>
                  <a:srgbClr val="FFFFFF"/>
                </a:solidFill>
                <a:latin typeface="+mj-lt"/>
                <a:cs typeface="Tahoma"/>
              </a:rPr>
              <a:t>r</a:t>
            </a:r>
            <a:r>
              <a:rPr lang="en-ZA" spc="80" err="1">
                <a:solidFill>
                  <a:srgbClr val="FFFFFF"/>
                </a:solidFill>
                <a:latin typeface="+mj-lt"/>
                <a:cs typeface="Tahoma"/>
              </a:rPr>
              <a:t>a</a:t>
            </a:r>
            <a:r>
              <a:rPr lang="en-ZA" spc="40" err="1">
                <a:solidFill>
                  <a:srgbClr val="FFFFFF"/>
                </a:solidFill>
                <a:latin typeface="+mj-lt"/>
                <a:cs typeface="Tahoma"/>
              </a:rPr>
              <a:t>t</a:t>
            </a:r>
            <a:r>
              <a:rPr lang="en-ZA" spc="-130">
                <a:solidFill>
                  <a:srgbClr val="FFFFFF"/>
                </a:solidFill>
                <a:latin typeface="+mj-lt"/>
                <a:cs typeface="Tahoma"/>
              </a:rPr>
              <a:t> </a:t>
            </a:r>
            <a:r>
              <a:rPr lang="en-ZA" spc="5" err="1">
                <a:solidFill>
                  <a:srgbClr val="FFFFFF"/>
                </a:solidFill>
                <a:latin typeface="+mj-lt"/>
                <a:cs typeface="Tahoma"/>
              </a:rPr>
              <a:t>v</a:t>
            </a:r>
            <a:r>
              <a:rPr lang="en-ZA" spc="50" err="1">
                <a:solidFill>
                  <a:srgbClr val="FFFFFF"/>
                </a:solidFill>
                <a:latin typeface="+mj-lt"/>
                <a:cs typeface="Tahoma"/>
              </a:rPr>
              <a:t>olutpa</a:t>
            </a:r>
            <a:r>
              <a:rPr lang="en-ZA" spc="5" err="1">
                <a:solidFill>
                  <a:srgbClr val="FFFFFF"/>
                </a:solidFill>
                <a:latin typeface="+mj-lt"/>
                <a:cs typeface="Tahoma"/>
              </a:rPr>
              <a:t>t</a:t>
            </a:r>
            <a:r>
              <a:rPr lang="en-ZA" spc="-90">
                <a:solidFill>
                  <a:srgbClr val="FFFFFF"/>
                </a:solidFill>
                <a:latin typeface="+mj-lt"/>
                <a:cs typeface="Tahoma"/>
              </a:rPr>
              <a:t> </a:t>
            </a:r>
            <a:r>
              <a:rPr lang="en-ZA" spc="-90" err="1">
                <a:solidFill>
                  <a:srgbClr val="FFFFFF"/>
                </a:solidFill>
                <a:latin typeface="+mj-lt"/>
                <a:cs typeface="Tahoma"/>
              </a:rPr>
              <a:t>u</a:t>
            </a:r>
            <a:r>
              <a:rPr lang="en-ZA" err="1">
                <a:solidFill>
                  <a:srgbClr val="FFFFFF"/>
                </a:solidFill>
                <a:latin typeface="+mj-lt"/>
                <a:cs typeface="Tahoma"/>
              </a:rPr>
              <a:t>t</a:t>
            </a:r>
            <a:r>
              <a:rPr lang="en-ZA" spc="-95">
                <a:solidFill>
                  <a:srgbClr val="FFFFFF"/>
                </a:solidFill>
                <a:latin typeface="+mj-lt"/>
                <a:cs typeface="Tahoma"/>
              </a:rPr>
              <a:t> </a:t>
            </a:r>
            <a:r>
              <a:rPr lang="en-ZA" spc="25" err="1">
                <a:solidFill>
                  <a:srgbClr val="FFFFFF"/>
                </a:solidFill>
                <a:latin typeface="+mj-lt"/>
                <a:cs typeface="Tahoma"/>
              </a:rPr>
              <a:t>wisi</a:t>
            </a:r>
            <a:r>
              <a:rPr lang="en-ZA" spc="-60">
                <a:solidFill>
                  <a:srgbClr val="FFFFFF"/>
                </a:solidFill>
                <a:latin typeface="+mj-lt"/>
                <a:cs typeface="Tahoma"/>
              </a:rPr>
              <a:t> </a:t>
            </a:r>
            <a:r>
              <a:rPr lang="en-ZA" spc="45" err="1">
                <a:solidFill>
                  <a:srgbClr val="FFFFFF"/>
                </a:solidFill>
                <a:latin typeface="+mj-lt"/>
                <a:cs typeface="Tahoma"/>
              </a:rPr>
              <a:t>enim</a:t>
            </a:r>
            <a:r>
              <a:rPr lang="en-ZA" spc="-55">
                <a:solidFill>
                  <a:srgbClr val="FFFFFF"/>
                </a:solidFill>
                <a:latin typeface="+mj-lt"/>
                <a:cs typeface="Tahoma"/>
              </a:rPr>
              <a:t> </a:t>
            </a:r>
            <a:r>
              <a:rPr lang="en-ZA" spc="135">
                <a:solidFill>
                  <a:srgbClr val="FFFFFF"/>
                </a:solidFill>
                <a:latin typeface="+mj-lt"/>
                <a:cs typeface="Tahoma"/>
              </a:rPr>
              <a:t>ad</a:t>
            </a:r>
            <a:r>
              <a:rPr lang="en-ZA" spc="-60">
                <a:solidFill>
                  <a:srgbClr val="FFFFFF"/>
                </a:solidFill>
                <a:latin typeface="+mj-lt"/>
                <a:cs typeface="Tahoma"/>
              </a:rPr>
              <a:t>.</a:t>
            </a:r>
            <a:endParaRPr lang="en-ZA">
              <a:latin typeface="+mj-lt"/>
              <a:cs typeface="Tahoma"/>
            </a:endParaRPr>
          </a:p>
        </p:txBody>
      </p:sp>
      <p:sp>
        <p:nvSpPr>
          <p:cNvPr id="82" name="Text Placeholder 76"/>
          <p:cNvSpPr>
            <a:spLocks noGrp="1"/>
          </p:cNvSpPr>
          <p:nvPr>
            <p:ph type="body" sz="quarter" idx="24" hasCustomPrompt="1"/>
          </p:nvPr>
        </p:nvSpPr>
        <p:spPr>
          <a:xfrm>
            <a:off x="9852186" y="3990085"/>
            <a:ext cx="3657600" cy="485140"/>
          </a:xfrm>
        </p:spPr>
        <p:txBody>
          <a:bodyPr>
            <a:noAutofit/>
          </a:bodyPr>
          <a:lstStyle>
            <a:lvl1pPr marL="0" indent="0" algn="ctr">
              <a:buNone/>
              <a:defRPr sz="2400" b="1">
                <a:solidFill>
                  <a:schemeClr val="bg1"/>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Title Three</a:t>
            </a:r>
            <a:endParaRPr lang="en-ZA"/>
          </a:p>
        </p:txBody>
      </p:sp>
      <p:sp>
        <p:nvSpPr>
          <p:cNvPr id="83" name="Text Placeholder 76"/>
          <p:cNvSpPr>
            <a:spLocks noGrp="1"/>
          </p:cNvSpPr>
          <p:nvPr>
            <p:ph type="body" sz="quarter" idx="25" hasCustomPrompt="1"/>
          </p:nvPr>
        </p:nvSpPr>
        <p:spPr>
          <a:xfrm>
            <a:off x="9852186" y="4728132"/>
            <a:ext cx="3657600" cy="2206067"/>
          </a:xfrm>
        </p:spPr>
        <p:txBody>
          <a:bodyPr>
            <a:noAutofit/>
          </a:bodyPr>
          <a:lstStyle>
            <a:lvl1pPr marL="0" indent="0" algn="l">
              <a:buNone/>
              <a:defRPr lang="en-ZA" dirty="0">
                <a:cs typeface="Tahoma"/>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marL="298450" marR="5080" indent="-285750">
              <a:lnSpc>
                <a:spcPct val="100000"/>
              </a:lnSpc>
              <a:spcBef>
                <a:spcPts val="1939"/>
              </a:spcBef>
              <a:buFont typeface="Arial" panose="020B0604020202020204" pitchFamily="34" charset="0"/>
              <a:buChar char="•"/>
            </a:pPr>
            <a:r>
              <a:rPr lang="en-ZA" spc="45">
                <a:solidFill>
                  <a:srgbClr val="FFFFFF"/>
                </a:solidFill>
                <a:latin typeface="+mj-lt"/>
                <a:cs typeface="Tahoma"/>
              </a:rPr>
              <a:t>Lorem </a:t>
            </a:r>
            <a:r>
              <a:rPr lang="en-ZA" spc="40">
                <a:solidFill>
                  <a:srgbClr val="FFFFFF"/>
                </a:solidFill>
                <a:latin typeface="+mj-lt"/>
                <a:cs typeface="Tahoma"/>
              </a:rPr>
              <a:t>ipsum </a:t>
            </a:r>
            <a:r>
              <a:rPr lang="en-ZA" spc="70" err="1">
                <a:solidFill>
                  <a:srgbClr val="FFFFFF"/>
                </a:solidFill>
                <a:latin typeface="+mj-lt"/>
                <a:cs typeface="Tahoma"/>
              </a:rPr>
              <a:t>dolor</a:t>
            </a:r>
            <a:r>
              <a:rPr lang="en-ZA" spc="70">
                <a:solidFill>
                  <a:srgbClr val="FFFFFF"/>
                </a:solidFill>
                <a:latin typeface="+mj-lt"/>
                <a:cs typeface="Tahoma"/>
              </a:rPr>
              <a:t> </a:t>
            </a:r>
            <a:r>
              <a:rPr lang="en-ZA" spc="-20">
                <a:solidFill>
                  <a:srgbClr val="FFFFFF"/>
                </a:solidFill>
                <a:latin typeface="+mj-lt"/>
                <a:cs typeface="Tahoma"/>
              </a:rPr>
              <a:t>sit </a:t>
            </a:r>
            <a:r>
              <a:rPr lang="en-ZA" spc="35" err="1">
                <a:solidFill>
                  <a:srgbClr val="FFFFFF"/>
                </a:solidFill>
                <a:latin typeface="+mj-lt"/>
                <a:cs typeface="Tahoma"/>
              </a:rPr>
              <a:t>amet</a:t>
            </a:r>
            <a:r>
              <a:rPr lang="en-ZA" spc="35">
                <a:solidFill>
                  <a:srgbClr val="FFFFFF"/>
                </a:solidFill>
                <a:latin typeface="+mj-lt"/>
                <a:cs typeface="Tahoma"/>
              </a:rPr>
              <a:t>, </a:t>
            </a:r>
            <a:r>
              <a:rPr lang="en-ZA" spc="40">
                <a:solidFill>
                  <a:srgbClr val="FFFFFF"/>
                </a:solidFill>
                <a:latin typeface="+mj-lt"/>
                <a:cs typeface="Tahoma"/>
              </a:rPr>
              <a:t> </a:t>
            </a:r>
            <a:r>
              <a:rPr lang="en-ZA" spc="30" err="1">
                <a:solidFill>
                  <a:srgbClr val="FFFFFF"/>
                </a:solidFill>
                <a:latin typeface="+mj-lt"/>
                <a:cs typeface="Tahoma"/>
              </a:rPr>
              <a:t>consectetuer</a:t>
            </a:r>
            <a:r>
              <a:rPr lang="en-ZA" spc="30">
                <a:solidFill>
                  <a:srgbClr val="FFFFFF"/>
                </a:solidFill>
                <a:latin typeface="+mj-lt"/>
                <a:cs typeface="Tahoma"/>
              </a:rPr>
              <a:t> </a:t>
            </a:r>
            <a:r>
              <a:rPr lang="en-ZA" spc="60" err="1">
                <a:solidFill>
                  <a:srgbClr val="FFFFFF"/>
                </a:solidFill>
                <a:latin typeface="+mj-lt"/>
                <a:cs typeface="Tahoma"/>
              </a:rPr>
              <a:t>adipiscing</a:t>
            </a:r>
            <a:r>
              <a:rPr lang="en-ZA" spc="60">
                <a:solidFill>
                  <a:srgbClr val="FFFFFF"/>
                </a:solidFill>
                <a:latin typeface="+mj-lt"/>
                <a:cs typeface="Tahoma"/>
              </a:rPr>
              <a:t> </a:t>
            </a:r>
            <a:r>
              <a:rPr lang="en-ZA" spc="-15" err="1">
                <a:solidFill>
                  <a:srgbClr val="FFFFFF"/>
                </a:solidFill>
                <a:latin typeface="+mj-lt"/>
                <a:cs typeface="Tahoma"/>
              </a:rPr>
              <a:t>elit</a:t>
            </a:r>
            <a:r>
              <a:rPr lang="en-ZA" spc="-15">
                <a:solidFill>
                  <a:srgbClr val="FFFFFF"/>
                </a:solidFill>
                <a:latin typeface="+mj-lt"/>
                <a:cs typeface="Tahoma"/>
              </a:rPr>
              <a:t>.</a:t>
            </a:r>
            <a:endParaRPr lang="en-ZA" spc="5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50" err="1">
                <a:solidFill>
                  <a:srgbClr val="FFFFFF"/>
                </a:solidFill>
                <a:latin typeface="+mj-lt"/>
                <a:cs typeface="Tahoma"/>
              </a:rPr>
              <a:t>Sed</a:t>
            </a:r>
            <a:r>
              <a:rPr lang="en-ZA" spc="50">
                <a:solidFill>
                  <a:srgbClr val="FFFFFF"/>
                </a:solidFill>
                <a:latin typeface="+mj-lt"/>
                <a:cs typeface="Tahoma"/>
              </a:rPr>
              <a:t> </a:t>
            </a:r>
            <a:r>
              <a:rPr lang="en-ZA" spc="100" err="1">
                <a:solidFill>
                  <a:srgbClr val="FFFFFF"/>
                </a:solidFill>
                <a:latin typeface="+mj-lt"/>
                <a:cs typeface="Tahoma"/>
              </a:rPr>
              <a:t>diam</a:t>
            </a:r>
            <a:r>
              <a:rPr lang="en-ZA" spc="100">
                <a:solidFill>
                  <a:srgbClr val="FFFFFF"/>
                </a:solidFill>
                <a:latin typeface="+mj-lt"/>
                <a:cs typeface="Tahoma"/>
              </a:rPr>
              <a:t> </a:t>
            </a:r>
            <a:r>
              <a:rPr lang="en-ZA" spc="50" err="1">
                <a:solidFill>
                  <a:srgbClr val="FFFFFF"/>
                </a:solidFill>
                <a:latin typeface="+mj-lt"/>
                <a:cs typeface="Tahoma"/>
              </a:rPr>
              <a:t>nonummy</a:t>
            </a:r>
            <a:r>
              <a:rPr lang="en-ZA" spc="50">
                <a:solidFill>
                  <a:srgbClr val="FFFFFF"/>
                </a:solidFill>
                <a:latin typeface="+mj-lt"/>
                <a:cs typeface="Tahoma"/>
              </a:rPr>
              <a:t> </a:t>
            </a:r>
            <a:r>
              <a:rPr lang="en-ZA" spc="35" err="1">
                <a:solidFill>
                  <a:srgbClr val="FFFFFF"/>
                </a:solidFill>
                <a:latin typeface="+mj-lt"/>
                <a:cs typeface="Tahoma"/>
              </a:rPr>
              <a:t>nibh</a:t>
            </a:r>
            <a:r>
              <a:rPr lang="en-ZA" spc="35">
                <a:solidFill>
                  <a:srgbClr val="FFFFFF"/>
                </a:solidFill>
                <a:latin typeface="+mj-lt"/>
                <a:cs typeface="Tahoma"/>
              </a:rPr>
              <a:t> </a:t>
            </a:r>
            <a:r>
              <a:rPr lang="en-ZA" spc="55" err="1">
                <a:solidFill>
                  <a:srgbClr val="FFFFFF"/>
                </a:solidFill>
                <a:latin typeface="+mj-lt"/>
                <a:cs typeface="Tahoma"/>
              </a:rPr>
              <a:t>euis</a:t>
            </a:r>
            <a:r>
              <a:rPr lang="en-ZA" spc="55">
                <a:solidFill>
                  <a:srgbClr val="FFFFFF"/>
                </a:solidFill>
                <a:latin typeface="+mj-lt"/>
                <a:cs typeface="Tahoma"/>
              </a:rPr>
              <a:t>- </a:t>
            </a:r>
            <a:r>
              <a:rPr lang="en-ZA" spc="-550">
                <a:solidFill>
                  <a:srgbClr val="FFFFFF"/>
                </a:solidFill>
                <a:latin typeface="+mj-lt"/>
                <a:cs typeface="Tahoma"/>
              </a:rPr>
              <a:t> </a:t>
            </a:r>
            <a:r>
              <a:rPr lang="en-ZA" spc="100">
                <a:solidFill>
                  <a:srgbClr val="FFFFFF"/>
                </a:solidFill>
                <a:latin typeface="+mj-lt"/>
                <a:cs typeface="Tahoma"/>
              </a:rPr>
              <a:t>mod</a:t>
            </a:r>
            <a:r>
              <a:rPr lang="en-ZA" spc="-65">
                <a:solidFill>
                  <a:srgbClr val="FFFFFF"/>
                </a:solidFill>
                <a:latin typeface="+mj-lt"/>
                <a:cs typeface="Tahoma"/>
              </a:rPr>
              <a:t> </a:t>
            </a:r>
            <a:r>
              <a:rPr lang="en-ZA" spc="20" err="1">
                <a:solidFill>
                  <a:srgbClr val="FFFFFF"/>
                </a:solidFill>
                <a:latin typeface="+mj-lt"/>
                <a:cs typeface="Tahoma"/>
              </a:rPr>
              <a:t>tincidunt</a:t>
            </a:r>
            <a:r>
              <a:rPr lang="en-ZA" spc="-95">
                <a:solidFill>
                  <a:srgbClr val="FFFFFF"/>
                </a:solidFill>
                <a:latin typeface="+mj-lt"/>
                <a:cs typeface="Tahoma"/>
              </a:rPr>
              <a:t> </a:t>
            </a:r>
            <a:r>
              <a:rPr lang="en-ZA" spc="-20" err="1">
                <a:solidFill>
                  <a:srgbClr val="FFFFFF"/>
                </a:solidFill>
                <a:latin typeface="+mj-lt"/>
                <a:cs typeface="Tahoma"/>
              </a:rPr>
              <a:t>ut</a:t>
            </a:r>
            <a:r>
              <a:rPr lang="en-ZA" spc="-95">
                <a:solidFill>
                  <a:srgbClr val="FFFFFF"/>
                </a:solidFill>
                <a:latin typeface="+mj-lt"/>
                <a:cs typeface="Tahoma"/>
              </a:rPr>
              <a:t> </a:t>
            </a:r>
            <a:r>
              <a:rPr lang="en-ZA" spc="55" err="1">
                <a:solidFill>
                  <a:srgbClr val="FFFFFF"/>
                </a:solidFill>
                <a:latin typeface="+mj-lt"/>
                <a:cs typeface="Tahoma"/>
              </a:rPr>
              <a:t>laor</a:t>
            </a:r>
            <a:r>
              <a:rPr lang="en-ZA" spc="55">
                <a:solidFill>
                  <a:srgbClr val="FFFFFF"/>
                </a:solidFill>
                <a:latin typeface="+mj-lt"/>
                <a:cs typeface="Tahoma"/>
              </a:rPr>
              <a:t>.</a:t>
            </a:r>
            <a:endParaRPr lang="en-ZA" spc="-95">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95" err="1">
                <a:solidFill>
                  <a:srgbClr val="FFFFFF"/>
                </a:solidFill>
                <a:latin typeface="+mj-lt"/>
                <a:cs typeface="Tahoma"/>
              </a:rPr>
              <a:t>D</a:t>
            </a:r>
            <a:r>
              <a:rPr lang="en-ZA" spc="65" err="1">
                <a:solidFill>
                  <a:srgbClr val="FFFFFF"/>
                </a:solidFill>
                <a:latin typeface="+mj-lt"/>
                <a:cs typeface="Tahoma"/>
              </a:rPr>
              <a:t>olore</a:t>
            </a:r>
            <a:r>
              <a:rPr lang="en-ZA" spc="65">
                <a:solidFill>
                  <a:srgbClr val="FFFFFF"/>
                </a:solidFill>
                <a:latin typeface="+mj-lt"/>
                <a:cs typeface="Tahoma"/>
              </a:rPr>
              <a:t> </a:t>
            </a:r>
            <a:r>
              <a:rPr lang="en-ZA" spc="-545">
                <a:solidFill>
                  <a:srgbClr val="FFFFFF"/>
                </a:solidFill>
                <a:latin typeface="+mj-lt"/>
                <a:cs typeface="Tahoma"/>
              </a:rPr>
              <a:t> </a:t>
            </a:r>
            <a:r>
              <a:rPr lang="en-ZA" spc="120">
                <a:solidFill>
                  <a:srgbClr val="FFFFFF"/>
                </a:solidFill>
                <a:latin typeface="+mj-lt"/>
                <a:cs typeface="Tahoma"/>
              </a:rPr>
              <a:t>magn</a:t>
            </a:r>
            <a:r>
              <a:rPr lang="en-ZA" spc="90">
                <a:solidFill>
                  <a:srgbClr val="FFFFFF"/>
                </a:solidFill>
                <a:latin typeface="+mj-lt"/>
                <a:cs typeface="Tahoma"/>
              </a:rPr>
              <a:t>a</a:t>
            </a:r>
            <a:r>
              <a:rPr lang="en-ZA" spc="-50">
                <a:solidFill>
                  <a:srgbClr val="FFFFFF"/>
                </a:solidFill>
                <a:latin typeface="+mj-lt"/>
                <a:cs typeface="Tahoma"/>
              </a:rPr>
              <a:t> </a:t>
            </a:r>
            <a:r>
              <a:rPr lang="en-ZA" spc="75" err="1">
                <a:solidFill>
                  <a:srgbClr val="FFFFFF"/>
                </a:solidFill>
                <a:latin typeface="+mj-lt"/>
                <a:cs typeface="Tahoma"/>
              </a:rPr>
              <a:t>aliqua</a:t>
            </a:r>
            <a:r>
              <a:rPr lang="en-ZA" spc="125" err="1">
                <a:solidFill>
                  <a:srgbClr val="FFFFFF"/>
                </a:solidFill>
                <a:latin typeface="+mj-lt"/>
                <a:cs typeface="Tahoma"/>
              </a:rPr>
              <a:t>m</a:t>
            </a:r>
            <a:r>
              <a:rPr lang="en-ZA" spc="-50">
                <a:solidFill>
                  <a:srgbClr val="FFFFFF"/>
                </a:solidFill>
                <a:latin typeface="+mj-lt"/>
                <a:cs typeface="Tahoma"/>
              </a:rPr>
              <a:t> </a:t>
            </a:r>
            <a:r>
              <a:rPr lang="en-ZA" spc="65" err="1">
                <a:solidFill>
                  <a:srgbClr val="FFFFFF"/>
                </a:solidFill>
                <a:latin typeface="+mj-lt"/>
                <a:cs typeface="Tahoma"/>
              </a:rPr>
              <a:t>e</a:t>
            </a:r>
            <a:r>
              <a:rPr lang="en-ZA" spc="20" err="1">
                <a:solidFill>
                  <a:srgbClr val="FFFFFF"/>
                </a:solidFill>
                <a:latin typeface="+mj-lt"/>
                <a:cs typeface="Tahoma"/>
              </a:rPr>
              <a:t>r</a:t>
            </a:r>
            <a:r>
              <a:rPr lang="en-ZA" spc="80" err="1">
                <a:solidFill>
                  <a:srgbClr val="FFFFFF"/>
                </a:solidFill>
                <a:latin typeface="+mj-lt"/>
                <a:cs typeface="Tahoma"/>
              </a:rPr>
              <a:t>a</a:t>
            </a:r>
            <a:r>
              <a:rPr lang="en-ZA" spc="40" err="1">
                <a:solidFill>
                  <a:srgbClr val="FFFFFF"/>
                </a:solidFill>
                <a:latin typeface="+mj-lt"/>
                <a:cs typeface="Tahoma"/>
              </a:rPr>
              <a:t>t</a:t>
            </a:r>
            <a:r>
              <a:rPr lang="en-ZA" spc="-130">
                <a:solidFill>
                  <a:srgbClr val="FFFFFF"/>
                </a:solidFill>
                <a:latin typeface="+mj-lt"/>
                <a:cs typeface="Tahoma"/>
              </a:rPr>
              <a:t> </a:t>
            </a:r>
            <a:r>
              <a:rPr lang="en-ZA" spc="5" err="1">
                <a:solidFill>
                  <a:srgbClr val="FFFFFF"/>
                </a:solidFill>
                <a:latin typeface="+mj-lt"/>
                <a:cs typeface="Tahoma"/>
              </a:rPr>
              <a:t>v</a:t>
            </a:r>
            <a:r>
              <a:rPr lang="en-ZA" spc="50" err="1">
                <a:solidFill>
                  <a:srgbClr val="FFFFFF"/>
                </a:solidFill>
                <a:latin typeface="+mj-lt"/>
                <a:cs typeface="Tahoma"/>
              </a:rPr>
              <a:t>olutpa</a:t>
            </a:r>
            <a:r>
              <a:rPr lang="en-ZA" spc="5" err="1">
                <a:solidFill>
                  <a:srgbClr val="FFFFFF"/>
                </a:solidFill>
                <a:latin typeface="+mj-lt"/>
                <a:cs typeface="Tahoma"/>
              </a:rPr>
              <a:t>t</a:t>
            </a:r>
            <a:r>
              <a:rPr lang="en-ZA" spc="-90">
                <a:solidFill>
                  <a:srgbClr val="FFFFFF"/>
                </a:solidFill>
                <a:latin typeface="+mj-lt"/>
                <a:cs typeface="Tahoma"/>
              </a:rPr>
              <a:t> </a:t>
            </a:r>
            <a:r>
              <a:rPr lang="en-ZA" spc="-90" err="1">
                <a:solidFill>
                  <a:srgbClr val="FFFFFF"/>
                </a:solidFill>
                <a:latin typeface="+mj-lt"/>
                <a:cs typeface="Tahoma"/>
              </a:rPr>
              <a:t>u</a:t>
            </a:r>
            <a:r>
              <a:rPr lang="en-ZA" err="1">
                <a:solidFill>
                  <a:srgbClr val="FFFFFF"/>
                </a:solidFill>
                <a:latin typeface="+mj-lt"/>
                <a:cs typeface="Tahoma"/>
              </a:rPr>
              <a:t>t</a:t>
            </a:r>
            <a:r>
              <a:rPr lang="en-ZA" spc="-95">
                <a:solidFill>
                  <a:srgbClr val="FFFFFF"/>
                </a:solidFill>
                <a:latin typeface="+mj-lt"/>
                <a:cs typeface="Tahoma"/>
              </a:rPr>
              <a:t> </a:t>
            </a:r>
            <a:r>
              <a:rPr lang="en-ZA" spc="25" err="1">
                <a:solidFill>
                  <a:srgbClr val="FFFFFF"/>
                </a:solidFill>
                <a:latin typeface="+mj-lt"/>
                <a:cs typeface="Tahoma"/>
              </a:rPr>
              <a:t>wisi</a:t>
            </a:r>
            <a:r>
              <a:rPr lang="en-ZA" spc="-60">
                <a:solidFill>
                  <a:srgbClr val="FFFFFF"/>
                </a:solidFill>
                <a:latin typeface="+mj-lt"/>
                <a:cs typeface="Tahoma"/>
              </a:rPr>
              <a:t> </a:t>
            </a:r>
            <a:r>
              <a:rPr lang="en-ZA" spc="45" err="1">
                <a:solidFill>
                  <a:srgbClr val="FFFFFF"/>
                </a:solidFill>
                <a:latin typeface="+mj-lt"/>
                <a:cs typeface="Tahoma"/>
              </a:rPr>
              <a:t>enim</a:t>
            </a:r>
            <a:r>
              <a:rPr lang="en-ZA" spc="-55">
                <a:solidFill>
                  <a:srgbClr val="FFFFFF"/>
                </a:solidFill>
                <a:latin typeface="+mj-lt"/>
                <a:cs typeface="Tahoma"/>
              </a:rPr>
              <a:t> </a:t>
            </a:r>
            <a:r>
              <a:rPr lang="en-ZA" spc="135">
                <a:solidFill>
                  <a:srgbClr val="FFFFFF"/>
                </a:solidFill>
                <a:latin typeface="+mj-lt"/>
                <a:cs typeface="Tahoma"/>
              </a:rPr>
              <a:t>ad</a:t>
            </a:r>
            <a:r>
              <a:rPr lang="en-ZA" spc="-60">
                <a:solidFill>
                  <a:srgbClr val="FFFFFF"/>
                </a:solidFill>
                <a:latin typeface="+mj-lt"/>
                <a:cs typeface="Tahoma"/>
              </a:rPr>
              <a:t>.</a:t>
            </a:r>
            <a:endParaRPr lang="en-ZA">
              <a:latin typeface="+mj-lt"/>
              <a:cs typeface="Tahoma"/>
            </a:endParaRPr>
          </a:p>
        </p:txBody>
      </p:sp>
      <p:sp>
        <p:nvSpPr>
          <p:cNvPr id="44" name="Text Placeholder 4">
            <a:extLst>
              <a:ext uri="{FF2B5EF4-FFF2-40B4-BE49-F238E27FC236}">
                <a16:creationId xmlns:a16="http://schemas.microsoft.com/office/drawing/2014/main" id="{841891A3-C372-2670-8A87-ABBC6B745A9C}"/>
              </a:ext>
            </a:extLst>
          </p:cNvPr>
          <p:cNvSpPr>
            <a:spLocks noGrp="1"/>
          </p:cNvSpPr>
          <p:nvPr>
            <p:ph type="body" sz="quarter" idx="14" hasCustomPrompt="1"/>
          </p:nvPr>
        </p:nvSpPr>
        <p:spPr>
          <a:xfrm>
            <a:off x="1343025" y="482812"/>
            <a:ext cx="3076575" cy="1071074"/>
          </a:xfrm>
        </p:spPr>
        <p:txBody>
          <a:bodyPr>
            <a:noAutofit/>
          </a:bodyPr>
          <a:lstStyle>
            <a:lvl1pPr marL="0" indent="0" algn="l">
              <a:buNone/>
              <a:defRPr sz="3200" b="1" baseline="0">
                <a:latin typeface="+mj-lt"/>
              </a:defRPr>
            </a:lvl1pPr>
            <a:lvl2pPr marL="457200" indent="0" algn="r">
              <a:buNone/>
              <a:defRPr b="1"/>
            </a:lvl2pPr>
            <a:lvl3pPr marL="914400" indent="0" algn="r">
              <a:buNone/>
              <a:defRPr b="1"/>
            </a:lvl3pPr>
            <a:lvl4pPr marL="1371600" indent="0" algn="r">
              <a:buNone/>
              <a:defRPr b="1"/>
            </a:lvl4pPr>
            <a:lvl5pPr marL="1828800" indent="0" algn="r">
              <a:buNone/>
              <a:defRPr b="1"/>
            </a:lvl5pPr>
          </a:lstStyle>
          <a:p>
            <a:pPr lvl="0"/>
            <a:r>
              <a:rPr lang="en-US"/>
              <a:t>Place for Section Title</a:t>
            </a:r>
            <a:endParaRPr lang="en-ZA"/>
          </a:p>
        </p:txBody>
      </p:sp>
    </p:spTree>
    <p:extLst>
      <p:ext uri="{BB962C8B-B14F-4D97-AF65-F5344CB8AC3E}">
        <p14:creationId xmlns:p14="http://schemas.microsoft.com/office/powerpoint/2010/main" val="474318930"/>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1_Copy Slide 01">
    <p:spTree>
      <p:nvGrpSpPr>
        <p:cNvPr id="1" name=""/>
        <p:cNvGrpSpPr/>
        <p:nvPr/>
      </p:nvGrpSpPr>
      <p:grpSpPr>
        <a:xfrm>
          <a:off x="0" y="0"/>
          <a:ext cx="0" cy="0"/>
          <a:chOff x="0" y="0"/>
          <a:chExt cx="0" cy="0"/>
        </a:xfrm>
      </p:grpSpPr>
      <p:sp>
        <p:nvSpPr>
          <p:cNvPr id="37" name="Picture Placeholder 36"/>
          <p:cNvSpPr>
            <a:spLocks noGrp="1"/>
          </p:cNvSpPr>
          <p:nvPr>
            <p:ph type="pic" sz="quarter" idx="19"/>
          </p:nvPr>
        </p:nvSpPr>
        <p:spPr>
          <a:xfrm>
            <a:off x="768350" y="-12700"/>
            <a:ext cx="5602288" cy="8242300"/>
          </a:xfrm>
        </p:spPr>
        <p:txBody>
          <a:bodyPr/>
          <a:lstStyle/>
          <a:p>
            <a:r>
              <a:rPr lang="en-US"/>
              <a:t>Click icon to add picture</a:t>
            </a:r>
            <a:endParaRPr lang="en-ZA"/>
          </a:p>
        </p:txBody>
      </p:sp>
      <p:sp>
        <p:nvSpPr>
          <p:cNvPr id="5" name="Slide Number Placeholder 4"/>
          <p:cNvSpPr>
            <a:spLocks noGrp="1"/>
          </p:cNvSpPr>
          <p:nvPr>
            <p:ph type="sldNum" sz="quarter" idx="12"/>
          </p:nvPr>
        </p:nvSpPr>
        <p:spPr/>
        <p:txBody>
          <a:bodyPr/>
          <a:lstStyle/>
          <a:p>
            <a:fld id="{63074541-BBA4-490B-840D-9A1F4C3CCF21}" type="slidenum">
              <a:rPr lang="en-ZA" smtClean="0"/>
              <a:pPr/>
              <a:t>‹#›</a:t>
            </a:fld>
            <a:endParaRPr lang="en-ZA"/>
          </a:p>
        </p:txBody>
      </p:sp>
      <p:pic>
        <p:nvPicPr>
          <p:cNvPr id="7" name="Picture 2" descr="Z:\Mediamark\4154 MM PPT Presentation\Exports ST2\Elements\Asset 20.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798050" y="0"/>
            <a:ext cx="4832350" cy="4657725"/>
          </a:xfrm>
          <a:prstGeom prst="rect">
            <a:avLst/>
          </a:prstGeom>
          <a:noFill/>
          <a:extLst>
            <a:ext uri="{909E8E84-426E-40DD-AFC4-6F175D3DCCD1}">
              <a14:hiddenFill xmlns:a14="http://schemas.microsoft.com/office/drawing/2010/main">
                <a:solidFill>
                  <a:srgbClr val="FFFFFF"/>
                </a:solidFill>
              </a14:hiddenFill>
            </a:ext>
          </a:extLst>
        </p:spPr>
      </p:pic>
      <p:sp>
        <p:nvSpPr>
          <p:cNvPr id="9" name="Rounded Rectangle 8"/>
          <p:cNvSpPr/>
          <p:nvPr userDrawn="1"/>
        </p:nvSpPr>
        <p:spPr>
          <a:xfrm rot="5400000">
            <a:off x="7429288" y="2708696"/>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40" name="object 3"/>
          <p:cNvGrpSpPr/>
          <p:nvPr userDrawn="1"/>
        </p:nvGrpSpPr>
        <p:grpSpPr>
          <a:xfrm>
            <a:off x="0" y="0"/>
            <a:ext cx="767715" cy="8229600"/>
            <a:chOff x="0" y="0"/>
            <a:chExt cx="767715" cy="8229600"/>
          </a:xfrm>
        </p:grpSpPr>
        <p:pic>
          <p:nvPicPr>
            <p:cNvPr id="41" name="object 4"/>
            <p:cNvPicPr/>
            <p:nvPr/>
          </p:nvPicPr>
          <p:blipFill>
            <a:blip r:embed="rId3" cstate="print"/>
            <a:stretch>
              <a:fillRect/>
            </a:stretch>
          </p:blipFill>
          <p:spPr>
            <a:xfrm>
              <a:off x="0" y="0"/>
              <a:ext cx="767638" cy="8229599"/>
            </a:xfrm>
            <a:prstGeom prst="rect">
              <a:avLst/>
            </a:prstGeom>
          </p:spPr>
        </p:pic>
        <p:sp>
          <p:nvSpPr>
            <p:cNvPr id="42"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a:p>
          </p:txBody>
        </p:sp>
        <p:pic>
          <p:nvPicPr>
            <p:cNvPr id="43" name="object 6"/>
            <p:cNvPicPr/>
            <p:nvPr/>
          </p:nvPicPr>
          <p:blipFill>
            <a:blip r:embed="rId4" cstate="print"/>
            <a:stretch>
              <a:fillRect/>
            </a:stretch>
          </p:blipFill>
          <p:spPr>
            <a:xfrm>
              <a:off x="315911" y="5567098"/>
              <a:ext cx="135813" cy="90106"/>
            </a:xfrm>
            <a:prstGeom prst="rect">
              <a:avLst/>
            </a:prstGeom>
          </p:spPr>
        </p:pic>
        <p:pic>
          <p:nvPicPr>
            <p:cNvPr id="44" name="object 7"/>
            <p:cNvPicPr/>
            <p:nvPr/>
          </p:nvPicPr>
          <p:blipFill>
            <a:blip r:embed="rId5" cstate="print"/>
            <a:stretch>
              <a:fillRect/>
            </a:stretch>
          </p:blipFill>
          <p:spPr>
            <a:xfrm>
              <a:off x="315915" y="5179177"/>
              <a:ext cx="135813" cy="351579"/>
            </a:xfrm>
            <a:prstGeom prst="rect">
              <a:avLst/>
            </a:prstGeom>
          </p:spPr>
        </p:pic>
        <p:pic>
          <p:nvPicPr>
            <p:cNvPr id="45" name="object 8"/>
            <p:cNvPicPr/>
            <p:nvPr/>
          </p:nvPicPr>
          <p:blipFill>
            <a:blip r:embed="rId6" cstate="print"/>
            <a:stretch>
              <a:fillRect/>
            </a:stretch>
          </p:blipFill>
          <p:spPr>
            <a:xfrm>
              <a:off x="318197" y="5066068"/>
              <a:ext cx="131254" cy="79247"/>
            </a:xfrm>
            <a:prstGeom prst="rect">
              <a:avLst/>
            </a:prstGeom>
          </p:spPr>
        </p:pic>
        <p:sp>
          <p:nvSpPr>
            <p:cNvPr id="46"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a:p>
          </p:txBody>
        </p:sp>
        <p:pic>
          <p:nvPicPr>
            <p:cNvPr id="47" name="object 10"/>
            <p:cNvPicPr/>
            <p:nvPr/>
          </p:nvPicPr>
          <p:blipFill>
            <a:blip r:embed="rId7" cstate="print"/>
            <a:stretch>
              <a:fillRect/>
            </a:stretch>
          </p:blipFill>
          <p:spPr>
            <a:xfrm>
              <a:off x="315915" y="4739087"/>
              <a:ext cx="135813" cy="132956"/>
            </a:xfrm>
            <a:prstGeom prst="rect">
              <a:avLst/>
            </a:prstGeom>
          </p:spPr>
        </p:pic>
        <p:pic>
          <p:nvPicPr>
            <p:cNvPr id="48" name="object 11"/>
            <p:cNvPicPr/>
            <p:nvPr/>
          </p:nvPicPr>
          <p:blipFill>
            <a:blip r:embed="rId8" cstate="print"/>
            <a:stretch>
              <a:fillRect/>
            </a:stretch>
          </p:blipFill>
          <p:spPr>
            <a:xfrm>
              <a:off x="318192" y="4612463"/>
              <a:ext cx="131254" cy="89535"/>
            </a:xfrm>
            <a:prstGeom prst="rect">
              <a:avLst/>
            </a:prstGeom>
          </p:spPr>
        </p:pic>
        <p:pic>
          <p:nvPicPr>
            <p:cNvPr id="49" name="object 12"/>
            <p:cNvPicPr/>
            <p:nvPr/>
          </p:nvPicPr>
          <p:blipFill>
            <a:blip r:embed="rId9" cstate="print"/>
            <a:stretch>
              <a:fillRect/>
            </a:stretch>
          </p:blipFill>
          <p:spPr>
            <a:xfrm>
              <a:off x="318197" y="4319961"/>
              <a:ext cx="131254" cy="79248"/>
            </a:xfrm>
            <a:prstGeom prst="rect">
              <a:avLst/>
            </a:prstGeom>
          </p:spPr>
        </p:pic>
        <p:pic>
          <p:nvPicPr>
            <p:cNvPr id="50" name="object 13"/>
            <p:cNvPicPr/>
            <p:nvPr/>
          </p:nvPicPr>
          <p:blipFill>
            <a:blip r:embed="rId4" cstate="print"/>
            <a:stretch>
              <a:fillRect/>
            </a:stretch>
          </p:blipFill>
          <p:spPr>
            <a:xfrm>
              <a:off x="315911" y="4435552"/>
              <a:ext cx="135813" cy="90106"/>
            </a:xfrm>
            <a:prstGeom prst="rect">
              <a:avLst/>
            </a:prstGeom>
          </p:spPr>
        </p:pic>
        <p:pic>
          <p:nvPicPr>
            <p:cNvPr id="51" name="object 14"/>
            <p:cNvPicPr/>
            <p:nvPr/>
          </p:nvPicPr>
          <p:blipFill>
            <a:blip r:embed="rId10" cstate="print"/>
            <a:stretch>
              <a:fillRect/>
            </a:stretch>
          </p:blipFill>
          <p:spPr>
            <a:xfrm>
              <a:off x="315915" y="4062115"/>
              <a:ext cx="135813" cy="232741"/>
            </a:xfrm>
            <a:prstGeom prst="rect">
              <a:avLst/>
            </a:prstGeom>
          </p:spPr>
        </p:pic>
        <p:sp>
          <p:nvSpPr>
            <p:cNvPr id="52"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a:p>
          </p:txBody>
        </p:sp>
        <p:pic>
          <p:nvPicPr>
            <p:cNvPr id="53" name="object 16"/>
            <p:cNvPicPr/>
            <p:nvPr/>
          </p:nvPicPr>
          <p:blipFill>
            <a:blip r:embed="rId7" cstate="print"/>
            <a:stretch>
              <a:fillRect/>
            </a:stretch>
          </p:blipFill>
          <p:spPr>
            <a:xfrm>
              <a:off x="315915" y="3843489"/>
              <a:ext cx="135813" cy="132956"/>
            </a:xfrm>
            <a:prstGeom prst="rect">
              <a:avLst/>
            </a:prstGeom>
          </p:spPr>
        </p:pic>
        <p:pic>
          <p:nvPicPr>
            <p:cNvPr id="54" name="object 17"/>
            <p:cNvPicPr/>
            <p:nvPr/>
          </p:nvPicPr>
          <p:blipFill>
            <a:blip r:embed="rId11" cstate="print"/>
            <a:stretch>
              <a:fillRect/>
            </a:stretch>
          </p:blipFill>
          <p:spPr>
            <a:xfrm>
              <a:off x="318194" y="3711721"/>
              <a:ext cx="131254" cy="94678"/>
            </a:xfrm>
            <a:prstGeom prst="rect">
              <a:avLst/>
            </a:prstGeom>
          </p:spPr>
        </p:pic>
        <p:sp>
          <p:nvSpPr>
            <p:cNvPr id="55"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a:p>
          </p:txBody>
        </p:sp>
        <p:pic>
          <p:nvPicPr>
            <p:cNvPr id="56" name="object 19"/>
            <p:cNvPicPr/>
            <p:nvPr/>
          </p:nvPicPr>
          <p:blipFill>
            <a:blip r:embed="rId9" cstate="print"/>
            <a:stretch>
              <a:fillRect/>
            </a:stretch>
          </p:blipFill>
          <p:spPr>
            <a:xfrm>
              <a:off x="318197" y="3140424"/>
              <a:ext cx="131254" cy="79248"/>
            </a:xfrm>
            <a:prstGeom prst="rect">
              <a:avLst/>
            </a:prstGeom>
          </p:spPr>
        </p:pic>
        <p:sp>
          <p:nvSpPr>
            <p:cNvPr id="57"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a:p>
          </p:txBody>
        </p:sp>
        <p:pic>
          <p:nvPicPr>
            <p:cNvPr id="58" name="object 21"/>
            <p:cNvPicPr/>
            <p:nvPr/>
          </p:nvPicPr>
          <p:blipFill>
            <a:blip r:embed="rId9" cstate="print"/>
            <a:stretch>
              <a:fillRect/>
            </a:stretch>
          </p:blipFill>
          <p:spPr>
            <a:xfrm>
              <a:off x="318197" y="2821069"/>
              <a:ext cx="131254" cy="79248"/>
            </a:xfrm>
            <a:prstGeom prst="rect">
              <a:avLst/>
            </a:prstGeom>
          </p:spPr>
        </p:pic>
        <p:pic>
          <p:nvPicPr>
            <p:cNvPr id="59" name="object 22"/>
            <p:cNvPicPr/>
            <p:nvPr/>
          </p:nvPicPr>
          <p:blipFill>
            <a:blip r:embed="rId12" cstate="print"/>
            <a:stretch>
              <a:fillRect/>
            </a:stretch>
          </p:blipFill>
          <p:spPr>
            <a:xfrm>
              <a:off x="318192" y="2694056"/>
              <a:ext cx="131254" cy="89535"/>
            </a:xfrm>
            <a:prstGeom prst="rect">
              <a:avLst/>
            </a:prstGeom>
          </p:spPr>
        </p:pic>
        <p:pic>
          <p:nvPicPr>
            <p:cNvPr id="60" name="object 23"/>
            <p:cNvPicPr/>
            <p:nvPr/>
          </p:nvPicPr>
          <p:blipFill>
            <a:blip r:embed="rId9" cstate="print"/>
            <a:stretch>
              <a:fillRect/>
            </a:stretch>
          </p:blipFill>
          <p:spPr>
            <a:xfrm>
              <a:off x="318197" y="2577128"/>
              <a:ext cx="131254" cy="79248"/>
            </a:xfrm>
            <a:prstGeom prst="rect">
              <a:avLst/>
            </a:prstGeom>
          </p:spPr>
        </p:pic>
      </p:grpSp>
      <p:sp>
        <p:nvSpPr>
          <p:cNvPr id="61" name="Rounded Rectangle 60"/>
          <p:cNvSpPr/>
          <p:nvPr userDrawn="1"/>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62"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63" name="Text Placeholder 29"/>
          <p:cNvSpPr>
            <a:spLocks noGrp="1"/>
          </p:cNvSpPr>
          <p:nvPr>
            <p:ph type="body" sz="quarter" idx="15" hasCustomPrompt="1"/>
          </p:nvPr>
        </p:nvSpPr>
        <p:spPr>
          <a:xfrm>
            <a:off x="131663" y="1638300"/>
            <a:ext cx="517525" cy="4953000"/>
          </a:xfrm>
        </p:spPr>
        <p:txBody>
          <a:bodyPr vert="vert270" anchor="ctr" anchorCtr="1">
            <a:noAutofit/>
          </a:bodyPr>
          <a:lstStyle>
            <a:lvl1pPr marL="0" indent="0">
              <a:buNone/>
              <a:defRPr sz="18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SPACE FOR SECTION TITLE HERE</a:t>
            </a:r>
            <a:endParaRPr lang="en-ZA"/>
          </a:p>
        </p:txBody>
      </p:sp>
      <p:sp>
        <p:nvSpPr>
          <p:cNvPr id="31" name="Text Placeholder 4">
            <a:extLst>
              <a:ext uri="{FF2B5EF4-FFF2-40B4-BE49-F238E27FC236}">
                <a16:creationId xmlns:a16="http://schemas.microsoft.com/office/drawing/2014/main" id="{375EA466-A73C-6AAF-B895-75AE118FF0B9}"/>
              </a:ext>
            </a:extLst>
          </p:cNvPr>
          <p:cNvSpPr>
            <a:spLocks noGrp="1"/>
          </p:cNvSpPr>
          <p:nvPr>
            <p:ph type="body" sz="quarter" idx="14" hasCustomPrompt="1"/>
          </p:nvPr>
        </p:nvSpPr>
        <p:spPr>
          <a:xfrm>
            <a:off x="6781800" y="2094508"/>
            <a:ext cx="3076575" cy="1071074"/>
          </a:xfrm>
        </p:spPr>
        <p:txBody>
          <a:bodyPr>
            <a:noAutofit/>
          </a:bodyPr>
          <a:lstStyle>
            <a:lvl1pPr marL="0" indent="0" algn="l">
              <a:buNone/>
              <a:defRPr sz="3200" b="1" baseline="0">
                <a:latin typeface="+mj-lt"/>
              </a:defRPr>
            </a:lvl1pPr>
            <a:lvl2pPr marL="457200" indent="0" algn="r">
              <a:buNone/>
              <a:defRPr b="1"/>
            </a:lvl2pPr>
            <a:lvl3pPr marL="914400" indent="0" algn="r">
              <a:buNone/>
              <a:defRPr b="1"/>
            </a:lvl3pPr>
            <a:lvl4pPr marL="1371600" indent="0" algn="r">
              <a:buNone/>
              <a:defRPr b="1"/>
            </a:lvl4pPr>
            <a:lvl5pPr marL="1828800" indent="0" algn="r">
              <a:buNone/>
              <a:defRPr b="1"/>
            </a:lvl5pPr>
          </a:lstStyle>
          <a:p>
            <a:pPr lvl="0"/>
            <a:r>
              <a:rPr lang="en-US"/>
              <a:t>Place for Section Title</a:t>
            </a:r>
            <a:endParaRPr lang="en-ZA"/>
          </a:p>
        </p:txBody>
      </p:sp>
    </p:spTree>
    <p:extLst>
      <p:ext uri="{BB962C8B-B14F-4D97-AF65-F5344CB8AC3E}">
        <p14:creationId xmlns:p14="http://schemas.microsoft.com/office/powerpoint/2010/main" val="255363175"/>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1_Copy Slide 02">
    <p:spTree>
      <p:nvGrpSpPr>
        <p:cNvPr id="1" name=""/>
        <p:cNvGrpSpPr/>
        <p:nvPr/>
      </p:nvGrpSpPr>
      <p:grpSpPr>
        <a:xfrm>
          <a:off x="0" y="0"/>
          <a:ext cx="0" cy="0"/>
          <a:chOff x="0" y="0"/>
          <a:chExt cx="0" cy="0"/>
        </a:xfrm>
      </p:grpSpPr>
      <p:sp>
        <p:nvSpPr>
          <p:cNvPr id="37" name="Picture Placeholder 36"/>
          <p:cNvSpPr>
            <a:spLocks noGrp="1"/>
          </p:cNvSpPr>
          <p:nvPr>
            <p:ph type="pic" sz="quarter" idx="19"/>
          </p:nvPr>
        </p:nvSpPr>
        <p:spPr>
          <a:xfrm>
            <a:off x="768350" y="-12700"/>
            <a:ext cx="5602288" cy="8242300"/>
          </a:xfrm>
        </p:spPr>
        <p:txBody>
          <a:bodyPr/>
          <a:lstStyle/>
          <a:p>
            <a:r>
              <a:rPr lang="en-US"/>
              <a:t>Click icon to add picture</a:t>
            </a:r>
            <a:endParaRPr lang="en-ZA"/>
          </a:p>
        </p:txBody>
      </p:sp>
      <p:sp>
        <p:nvSpPr>
          <p:cNvPr id="5" name="Slide Number Placeholder 4"/>
          <p:cNvSpPr>
            <a:spLocks noGrp="1"/>
          </p:cNvSpPr>
          <p:nvPr>
            <p:ph type="sldNum" sz="quarter" idx="12"/>
          </p:nvPr>
        </p:nvSpPr>
        <p:spPr/>
        <p:txBody>
          <a:bodyPr/>
          <a:lstStyle/>
          <a:p>
            <a:fld id="{63074541-BBA4-490B-840D-9A1F4C3CCF21}" type="slidenum">
              <a:rPr lang="en-ZA" smtClean="0"/>
              <a:pPr/>
              <a:t>‹#›</a:t>
            </a:fld>
            <a:endParaRPr lang="en-ZA"/>
          </a:p>
        </p:txBody>
      </p:sp>
      <p:sp>
        <p:nvSpPr>
          <p:cNvPr id="9" name="Rounded Rectangle 8"/>
          <p:cNvSpPr/>
          <p:nvPr userDrawn="1"/>
        </p:nvSpPr>
        <p:spPr>
          <a:xfrm rot="5400000">
            <a:off x="7429288" y="2708696"/>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6" name="Picture 3" descr="Z:\Mediamark\4154 MM PPT Presentation\Exports ST2\Elements\Asset 1.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10633"/>
          <a:stretch/>
        </p:blipFill>
        <p:spPr bwMode="auto">
          <a:xfrm>
            <a:off x="9753601" y="-1"/>
            <a:ext cx="4876800" cy="4612463"/>
          </a:xfrm>
          <a:prstGeom prst="rect">
            <a:avLst/>
          </a:prstGeom>
          <a:noFill/>
          <a:extLst>
            <a:ext uri="{909E8E84-426E-40DD-AFC4-6F175D3DCCD1}">
              <a14:hiddenFill xmlns:a14="http://schemas.microsoft.com/office/drawing/2010/main">
                <a:solidFill>
                  <a:srgbClr val="FFFFFF"/>
                </a:solidFill>
              </a14:hiddenFill>
            </a:ext>
          </a:extLst>
        </p:spPr>
      </p:pic>
      <p:grpSp>
        <p:nvGrpSpPr>
          <p:cNvPr id="38" name="object 3"/>
          <p:cNvGrpSpPr/>
          <p:nvPr userDrawn="1"/>
        </p:nvGrpSpPr>
        <p:grpSpPr>
          <a:xfrm>
            <a:off x="0" y="0"/>
            <a:ext cx="767715" cy="8229600"/>
            <a:chOff x="0" y="0"/>
            <a:chExt cx="767715" cy="8229600"/>
          </a:xfrm>
        </p:grpSpPr>
        <p:pic>
          <p:nvPicPr>
            <p:cNvPr id="39" name="object 4"/>
            <p:cNvPicPr/>
            <p:nvPr/>
          </p:nvPicPr>
          <p:blipFill>
            <a:blip r:embed="rId3" cstate="print"/>
            <a:stretch>
              <a:fillRect/>
            </a:stretch>
          </p:blipFill>
          <p:spPr>
            <a:xfrm>
              <a:off x="0" y="0"/>
              <a:ext cx="767638" cy="8229599"/>
            </a:xfrm>
            <a:prstGeom prst="rect">
              <a:avLst/>
            </a:prstGeom>
          </p:spPr>
        </p:pic>
        <p:sp>
          <p:nvSpPr>
            <p:cNvPr id="40"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a:p>
          </p:txBody>
        </p:sp>
        <p:pic>
          <p:nvPicPr>
            <p:cNvPr id="41" name="object 6"/>
            <p:cNvPicPr/>
            <p:nvPr/>
          </p:nvPicPr>
          <p:blipFill>
            <a:blip r:embed="rId4" cstate="print"/>
            <a:stretch>
              <a:fillRect/>
            </a:stretch>
          </p:blipFill>
          <p:spPr>
            <a:xfrm>
              <a:off x="315911" y="5567098"/>
              <a:ext cx="135813" cy="90106"/>
            </a:xfrm>
            <a:prstGeom prst="rect">
              <a:avLst/>
            </a:prstGeom>
          </p:spPr>
        </p:pic>
        <p:pic>
          <p:nvPicPr>
            <p:cNvPr id="42" name="object 7"/>
            <p:cNvPicPr/>
            <p:nvPr/>
          </p:nvPicPr>
          <p:blipFill>
            <a:blip r:embed="rId5" cstate="print"/>
            <a:stretch>
              <a:fillRect/>
            </a:stretch>
          </p:blipFill>
          <p:spPr>
            <a:xfrm>
              <a:off x="315915" y="5179177"/>
              <a:ext cx="135813" cy="351579"/>
            </a:xfrm>
            <a:prstGeom prst="rect">
              <a:avLst/>
            </a:prstGeom>
          </p:spPr>
        </p:pic>
        <p:pic>
          <p:nvPicPr>
            <p:cNvPr id="43" name="object 8"/>
            <p:cNvPicPr/>
            <p:nvPr/>
          </p:nvPicPr>
          <p:blipFill>
            <a:blip r:embed="rId6" cstate="print"/>
            <a:stretch>
              <a:fillRect/>
            </a:stretch>
          </p:blipFill>
          <p:spPr>
            <a:xfrm>
              <a:off x="318197" y="5066068"/>
              <a:ext cx="131254" cy="79247"/>
            </a:xfrm>
            <a:prstGeom prst="rect">
              <a:avLst/>
            </a:prstGeom>
          </p:spPr>
        </p:pic>
        <p:sp>
          <p:nvSpPr>
            <p:cNvPr id="44"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a:p>
          </p:txBody>
        </p:sp>
        <p:pic>
          <p:nvPicPr>
            <p:cNvPr id="45" name="object 10"/>
            <p:cNvPicPr/>
            <p:nvPr/>
          </p:nvPicPr>
          <p:blipFill>
            <a:blip r:embed="rId7" cstate="print"/>
            <a:stretch>
              <a:fillRect/>
            </a:stretch>
          </p:blipFill>
          <p:spPr>
            <a:xfrm>
              <a:off x="315915" y="4739087"/>
              <a:ext cx="135813" cy="132956"/>
            </a:xfrm>
            <a:prstGeom prst="rect">
              <a:avLst/>
            </a:prstGeom>
          </p:spPr>
        </p:pic>
        <p:pic>
          <p:nvPicPr>
            <p:cNvPr id="46" name="object 11"/>
            <p:cNvPicPr/>
            <p:nvPr/>
          </p:nvPicPr>
          <p:blipFill>
            <a:blip r:embed="rId8" cstate="print"/>
            <a:stretch>
              <a:fillRect/>
            </a:stretch>
          </p:blipFill>
          <p:spPr>
            <a:xfrm>
              <a:off x="318192" y="4612463"/>
              <a:ext cx="131254" cy="89535"/>
            </a:xfrm>
            <a:prstGeom prst="rect">
              <a:avLst/>
            </a:prstGeom>
          </p:spPr>
        </p:pic>
        <p:pic>
          <p:nvPicPr>
            <p:cNvPr id="47" name="object 12"/>
            <p:cNvPicPr/>
            <p:nvPr/>
          </p:nvPicPr>
          <p:blipFill>
            <a:blip r:embed="rId9" cstate="print"/>
            <a:stretch>
              <a:fillRect/>
            </a:stretch>
          </p:blipFill>
          <p:spPr>
            <a:xfrm>
              <a:off x="318197" y="4319961"/>
              <a:ext cx="131254" cy="79248"/>
            </a:xfrm>
            <a:prstGeom prst="rect">
              <a:avLst/>
            </a:prstGeom>
          </p:spPr>
        </p:pic>
        <p:pic>
          <p:nvPicPr>
            <p:cNvPr id="48" name="object 13"/>
            <p:cNvPicPr/>
            <p:nvPr/>
          </p:nvPicPr>
          <p:blipFill>
            <a:blip r:embed="rId4" cstate="print"/>
            <a:stretch>
              <a:fillRect/>
            </a:stretch>
          </p:blipFill>
          <p:spPr>
            <a:xfrm>
              <a:off x="315911" y="4435552"/>
              <a:ext cx="135813" cy="90106"/>
            </a:xfrm>
            <a:prstGeom prst="rect">
              <a:avLst/>
            </a:prstGeom>
          </p:spPr>
        </p:pic>
        <p:pic>
          <p:nvPicPr>
            <p:cNvPr id="49" name="object 14"/>
            <p:cNvPicPr/>
            <p:nvPr/>
          </p:nvPicPr>
          <p:blipFill>
            <a:blip r:embed="rId10" cstate="print"/>
            <a:stretch>
              <a:fillRect/>
            </a:stretch>
          </p:blipFill>
          <p:spPr>
            <a:xfrm>
              <a:off x="315915" y="4062115"/>
              <a:ext cx="135813" cy="232741"/>
            </a:xfrm>
            <a:prstGeom prst="rect">
              <a:avLst/>
            </a:prstGeom>
          </p:spPr>
        </p:pic>
        <p:sp>
          <p:nvSpPr>
            <p:cNvPr id="50"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a:p>
          </p:txBody>
        </p:sp>
        <p:pic>
          <p:nvPicPr>
            <p:cNvPr id="51" name="object 16"/>
            <p:cNvPicPr/>
            <p:nvPr/>
          </p:nvPicPr>
          <p:blipFill>
            <a:blip r:embed="rId7" cstate="print"/>
            <a:stretch>
              <a:fillRect/>
            </a:stretch>
          </p:blipFill>
          <p:spPr>
            <a:xfrm>
              <a:off x="315915" y="3843489"/>
              <a:ext cx="135813" cy="132956"/>
            </a:xfrm>
            <a:prstGeom prst="rect">
              <a:avLst/>
            </a:prstGeom>
          </p:spPr>
        </p:pic>
        <p:pic>
          <p:nvPicPr>
            <p:cNvPr id="52" name="object 17"/>
            <p:cNvPicPr/>
            <p:nvPr/>
          </p:nvPicPr>
          <p:blipFill>
            <a:blip r:embed="rId11" cstate="print"/>
            <a:stretch>
              <a:fillRect/>
            </a:stretch>
          </p:blipFill>
          <p:spPr>
            <a:xfrm>
              <a:off x="318194" y="3711721"/>
              <a:ext cx="131254" cy="94678"/>
            </a:xfrm>
            <a:prstGeom prst="rect">
              <a:avLst/>
            </a:prstGeom>
          </p:spPr>
        </p:pic>
        <p:sp>
          <p:nvSpPr>
            <p:cNvPr id="53"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a:p>
          </p:txBody>
        </p:sp>
        <p:pic>
          <p:nvPicPr>
            <p:cNvPr id="54" name="object 19"/>
            <p:cNvPicPr/>
            <p:nvPr/>
          </p:nvPicPr>
          <p:blipFill>
            <a:blip r:embed="rId9" cstate="print"/>
            <a:stretch>
              <a:fillRect/>
            </a:stretch>
          </p:blipFill>
          <p:spPr>
            <a:xfrm>
              <a:off x="318197" y="3140424"/>
              <a:ext cx="131254" cy="79248"/>
            </a:xfrm>
            <a:prstGeom prst="rect">
              <a:avLst/>
            </a:prstGeom>
          </p:spPr>
        </p:pic>
        <p:sp>
          <p:nvSpPr>
            <p:cNvPr id="55"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a:p>
          </p:txBody>
        </p:sp>
        <p:pic>
          <p:nvPicPr>
            <p:cNvPr id="56" name="object 21"/>
            <p:cNvPicPr/>
            <p:nvPr/>
          </p:nvPicPr>
          <p:blipFill>
            <a:blip r:embed="rId9" cstate="print"/>
            <a:stretch>
              <a:fillRect/>
            </a:stretch>
          </p:blipFill>
          <p:spPr>
            <a:xfrm>
              <a:off x="318197" y="2821069"/>
              <a:ext cx="131254" cy="79248"/>
            </a:xfrm>
            <a:prstGeom prst="rect">
              <a:avLst/>
            </a:prstGeom>
          </p:spPr>
        </p:pic>
        <p:pic>
          <p:nvPicPr>
            <p:cNvPr id="57" name="object 22"/>
            <p:cNvPicPr/>
            <p:nvPr/>
          </p:nvPicPr>
          <p:blipFill>
            <a:blip r:embed="rId12" cstate="print"/>
            <a:stretch>
              <a:fillRect/>
            </a:stretch>
          </p:blipFill>
          <p:spPr>
            <a:xfrm>
              <a:off x="318192" y="2694056"/>
              <a:ext cx="131254" cy="89535"/>
            </a:xfrm>
            <a:prstGeom prst="rect">
              <a:avLst/>
            </a:prstGeom>
          </p:spPr>
        </p:pic>
        <p:pic>
          <p:nvPicPr>
            <p:cNvPr id="58" name="object 23"/>
            <p:cNvPicPr/>
            <p:nvPr/>
          </p:nvPicPr>
          <p:blipFill>
            <a:blip r:embed="rId9" cstate="print"/>
            <a:stretch>
              <a:fillRect/>
            </a:stretch>
          </p:blipFill>
          <p:spPr>
            <a:xfrm>
              <a:off x="318197" y="2577128"/>
              <a:ext cx="131254" cy="79248"/>
            </a:xfrm>
            <a:prstGeom prst="rect">
              <a:avLst/>
            </a:prstGeom>
          </p:spPr>
        </p:pic>
      </p:grpSp>
      <p:sp>
        <p:nvSpPr>
          <p:cNvPr id="59" name="Rounded Rectangle 58"/>
          <p:cNvSpPr/>
          <p:nvPr userDrawn="1"/>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60"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61" name="Text Placeholder 29"/>
          <p:cNvSpPr>
            <a:spLocks noGrp="1"/>
          </p:cNvSpPr>
          <p:nvPr>
            <p:ph type="body" sz="quarter" idx="15" hasCustomPrompt="1"/>
          </p:nvPr>
        </p:nvSpPr>
        <p:spPr>
          <a:xfrm>
            <a:off x="131663" y="1638300"/>
            <a:ext cx="517525" cy="4953000"/>
          </a:xfrm>
        </p:spPr>
        <p:txBody>
          <a:bodyPr vert="vert270" anchor="ctr" anchorCtr="1">
            <a:noAutofit/>
          </a:bodyPr>
          <a:lstStyle>
            <a:lvl1pPr marL="0" indent="0">
              <a:buNone/>
              <a:defRPr sz="18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SPACE FOR SECTION TITLE HERE</a:t>
            </a:r>
            <a:endParaRPr lang="en-ZA"/>
          </a:p>
        </p:txBody>
      </p:sp>
      <p:sp>
        <p:nvSpPr>
          <p:cNvPr id="31" name="Text Placeholder 4">
            <a:extLst>
              <a:ext uri="{FF2B5EF4-FFF2-40B4-BE49-F238E27FC236}">
                <a16:creationId xmlns:a16="http://schemas.microsoft.com/office/drawing/2014/main" id="{3453995F-4970-C118-E555-853B83B5CF9D}"/>
              </a:ext>
            </a:extLst>
          </p:cNvPr>
          <p:cNvSpPr>
            <a:spLocks noGrp="1"/>
          </p:cNvSpPr>
          <p:nvPr>
            <p:ph type="body" sz="quarter" idx="14" hasCustomPrompt="1"/>
          </p:nvPr>
        </p:nvSpPr>
        <p:spPr>
          <a:xfrm>
            <a:off x="6781800" y="2094508"/>
            <a:ext cx="3076575" cy="1071074"/>
          </a:xfrm>
        </p:spPr>
        <p:txBody>
          <a:bodyPr>
            <a:noAutofit/>
          </a:bodyPr>
          <a:lstStyle>
            <a:lvl1pPr marL="0" indent="0" algn="l">
              <a:buNone/>
              <a:defRPr sz="3200" b="1" baseline="0">
                <a:latin typeface="+mj-lt"/>
              </a:defRPr>
            </a:lvl1pPr>
            <a:lvl2pPr marL="457200" indent="0" algn="r">
              <a:buNone/>
              <a:defRPr b="1"/>
            </a:lvl2pPr>
            <a:lvl3pPr marL="914400" indent="0" algn="r">
              <a:buNone/>
              <a:defRPr b="1"/>
            </a:lvl3pPr>
            <a:lvl4pPr marL="1371600" indent="0" algn="r">
              <a:buNone/>
              <a:defRPr b="1"/>
            </a:lvl4pPr>
            <a:lvl5pPr marL="1828800" indent="0" algn="r">
              <a:buNone/>
              <a:defRPr b="1"/>
            </a:lvl5pPr>
          </a:lstStyle>
          <a:p>
            <a:pPr lvl="0"/>
            <a:r>
              <a:rPr lang="en-US"/>
              <a:t>Place for Section Title</a:t>
            </a:r>
            <a:endParaRPr lang="en-ZA"/>
          </a:p>
        </p:txBody>
      </p:sp>
    </p:spTree>
    <p:extLst>
      <p:ext uri="{BB962C8B-B14F-4D97-AF65-F5344CB8AC3E}">
        <p14:creationId xmlns:p14="http://schemas.microsoft.com/office/powerpoint/2010/main" val="2518508519"/>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1_Copy Slide 03">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63074541-BBA4-490B-840D-9A1F4C3CCF21}" type="slidenum">
              <a:rPr lang="en-ZA" smtClean="0"/>
              <a:pPr/>
              <a:t>‹#›</a:t>
            </a:fld>
            <a:endParaRPr lang="en-ZA"/>
          </a:p>
        </p:txBody>
      </p:sp>
      <p:sp>
        <p:nvSpPr>
          <p:cNvPr id="6" name="Rectangle 5"/>
          <p:cNvSpPr/>
          <p:nvPr userDrawn="1"/>
        </p:nvSpPr>
        <p:spPr>
          <a:xfrm>
            <a:off x="0" y="-2"/>
            <a:ext cx="762000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54" name="object 3"/>
          <p:cNvGrpSpPr/>
          <p:nvPr userDrawn="1"/>
        </p:nvGrpSpPr>
        <p:grpSpPr>
          <a:xfrm>
            <a:off x="0" y="0"/>
            <a:ext cx="767715" cy="8229600"/>
            <a:chOff x="0" y="0"/>
            <a:chExt cx="767715" cy="8229600"/>
          </a:xfrm>
        </p:grpSpPr>
        <p:pic>
          <p:nvPicPr>
            <p:cNvPr id="55" name="object 4"/>
            <p:cNvPicPr/>
            <p:nvPr/>
          </p:nvPicPr>
          <p:blipFill>
            <a:blip r:embed="rId2" cstate="print"/>
            <a:stretch>
              <a:fillRect/>
            </a:stretch>
          </p:blipFill>
          <p:spPr>
            <a:xfrm>
              <a:off x="0" y="0"/>
              <a:ext cx="767638" cy="8229599"/>
            </a:xfrm>
            <a:prstGeom prst="rect">
              <a:avLst/>
            </a:prstGeom>
          </p:spPr>
        </p:pic>
        <p:sp>
          <p:nvSpPr>
            <p:cNvPr id="56"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a:p>
          </p:txBody>
        </p:sp>
        <p:pic>
          <p:nvPicPr>
            <p:cNvPr id="57" name="object 6"/>
            <p:cNvPicPr/>
            <p:nvPr/>
          </p:nvPicPr>
          <p:blipFill>
            <a:blip r:embed="rId3" cstate="print"/>
            <a:stretch>
              <a:fillRect/>
            </a:stretch>
          </p:blipFill>
          <p:spPr>
            <a:xfrm>
              <a:off x="315911" y="5567098"/>
              <a:ext cx="135813" cy="90106"/>
            </a:xfrm>
            <a:prstGeom prst="rect">
              <a:avLst/>
            </a:prstGeom>
          </p:spPr>
        </p:pic>
        <p:pic>
          <p:nvPicPr>
            <p:cNvPr id="58" name="object 7"/>
            <p:cNvPicPr/>
            <p:nvPr/>
          </p:nvPicPr>
          <p:blipFill>
            <a:blip r:embed="rId4" cstate="print"/>
            <a:stretch>
              <a:fillRect/>
            </a:stretch>
          </p:blipFill>
          <p:spPr>
            <a:xfrm>
              <a:off x="315915" y="5179177"/>
              <a:ext cx="135813" cy="351579"/>
            </a:xfrm>
            <a:prstGeom prst="rect">
              <a:avLst/>
            </a:prstGeom>
          </p:spPr>
        </p:pic>
        <p:pic>
          <p:nvPicPr>
            <p:cNvPr id="59" name="object 8"/>
            <p:cNvPicPr/>
            <p:nvPr/>
          </p:nvPicPr>
          <p:blipFill>
            <a:blip r:embed="rId5" cstate="print"/>
            <a:stretch>
              <a:fillRect/>
            </a:stretch>
          </p:blipFill>
          <p:spPr>
            <a:xfrm>
              <a:off x="318197" y="5066068"/>
              <a:ext cx="131254" cy="79247"/>
            </a:xfrm>
            <a:prstGeom prst="rect">
              <a:avLst/>
            </a:prstGeom>
          </p:spPr>
        </p:pic>
        <p:sp>
          <p:nvSpPr>
            <p:cNvPr id="60"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a:p>
          </p:txBody>
        </p:sp>
        <p:pic>
          <p:nvPicPr>
            <p:cNvPr id="61" name="object 10"/>
            <p:cNvPicPr/>
            <p:nvPr/>
          </p:nvPicPr>
          <p:blipFill>
            <a:blip r:embed="rId6" cstate="print"/>
            <a:stretch>
              <a:fillRect/>
            </a:stretch>
          </p:blipFill>
          <p:spPr>
            <a:xfrm>
              <a:off x="315915" y="4739087"/>
              <a:ext cx="135813" cy="132956"/>
            </a:xfrm>
            <a:prstGeom prst="rect">
              <a:avLst/>
            </a:prstGeom>
          </p:spPr>
        </p:pic>
        <p:pic>
          <p:nvPicPr>
            <p:cNvPr id="62" name="object 11"/>
            <p:cNvPicPr/>
            <p:nvPr/>
          </p:nvPicPr>
          <p:blipFill>
            <a:blip r:embed="rId7" cstate="print"/>
            <a:stretch>
              <a:fillRect/>
            </a:stretch>
          </p:blipFill>
          <p:spPr>
            <a:xfrm>
              <a:off x="318192" y="4612463"/>
              <a:ext cx="131254" cy="89535"/>
            </a:xfrm>
            <a:prstGeom prst="rect">
              <a:avLst/>
            </a:prstGeom>
          </p:spPr>
        </p:pic>
        <p:pic>
          <p:nvPicPr>
            <p:cNvPr id="63" name="object 12"/>
            <p:cNvPicPr/>
            <p:nvPr/>
          </p:nvPicPr>
          <p:blipFill>
            <a:blip r:embed="rId8" cstate="print"/>
            <a:stretch>
              <a:fillRect/>
            </a:stretch>
          </p:blipFill>
          <p:spPr>
            <a:xfrm>
              <a:off x="318197" y="4319961"/>
              <a:ext cx="131254" cy="79248"/>
            </a:xfrm>
            <a:prstGeom prst="rect">
              <a:avLst/>
            </a:prstGeom>
          </p:spPr>
        </p:pic>
        <p:pic>
          <p:nvPicPr>
            <p:cNvPr id="64" name="object 13"/>
            <p:cNvPicPr/>
            <p:nvPr/>
          </p:nvPicPr>
          <p:blipFill>
            <a:blip r:embed="rId3" cstate="print"/>
            <a:stretch>
              <a:fillRect/>
            </a:stretch>
          </p:blipFill>
          <p:spPr>
            <a:xfrm>
              <a:off x="315911" y="4435552"/>
              <a:ext cx="135813" cy="90106"/>
            </a:xfrm>
            <a:prstGeom prst="rect">
              <a:avLst/>
            </a:prstGeom>
          </p:spPr>
        </p:pic>
        <p:pic>
          <p:nvPicPr>
            <p:cNvPr id="65" name="object 14"/>
            <p:cNvPicPr/>
            <p:nvPr/>
          </p:nvPicPr>
          <p:blipFill>
            <a:blip r:embed="rId9" cstate="print"/>
            <a:stretch>
              <a:fillRect/>
            </a:stretch>
          </p:blipFill>
          <p:spPr>
            <a:xfrm>
              <a:off x="315915" y="4062115"/>
              <a:ext cx="135813" cy="232741"/>
            </a:xfrm>
            <a:prstGeom prst="rect">
              <a:avLst/>
            </a:prstGeom>
          </p:spPr>
        </p:pic>
        <p:sp>
          <p:nvSpPr>
            <p:cNvPr id="66"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a:p>
          </p:txBody>
        </p:sp>
        <p:pic>
          <p:nvPicPr>
            <p:cNvPr id="67" name="object 16"/>
            <p:cNvPicPr/>
            <p:nvPr/>
          </p:nvPicPr>
          <p:blipFill>
            <a:blip r:embed="rId6" cstate="print"/>
            <a:stretch>
              <a:fillRect/>
            </a:stretch>
          </p:blipFill>
          <p:spPr>
            <a:xfrm>
              <a:off x="315915" y="3843489"/>
              <a:ext cx="135813" cy="132956"/>
            </a:xfrm>
            <a:prstGeom prst="rect">
              <a:avLst/>
            </a:prstGeom>
          </p:spPr>
        </p:pic>
        <p:pic>
          <p:nvPicPr>
            <p:cNvPr id="68" name="object 17"/>
            <p:cNvPicPr/>
            <p:nvPr/>
          </p:nvPicPr>
          <p:blipFill>
            <a:blip r:embed="rId10" cstate="print"/>
            <a:stretch>
              <a:fillRect/>
            </a:stretch>
          </p:blipFill>
          <p:spPr>
            <a:xfrm>
              <a:off x="318194" y="3711721"/>
              <a:ext cx="131254" cy="94678"/>
            </a:xfrm>
            <a:prstGeom prst="rect">
              <a:avLst/>
            </a:prstGeom>
          </p:spPr>
        </p:pic>
        <p:sp>
          <p:nvSpPr>
            <p:cNvPr id="69"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a:p>
          </p:txBody>
        </p:sp>
        <p:pic>
          <p:nvPicPr>
            <p:cNvPr id="70" name="object 19"/>
            <p:cNvPicPr/>
            <p:nvPr/>
          </p:nvPicPr>
          <p:blipFill>
            <a:blip r:embed="rId8" cstate="print"/>
            <a:stretch>
              <a:fillRect/>
            </a:stretch>
          </p:blipFill>
          <p:spPr>
            <a:xfrm>
              <a:off x="318197" y="3140424"/>
              <a:ext cx="131254" cy="79248"/>
            </a:xfrm>
            <a:prstGeom prst="rect">
              <a:avLst/>
            </a:prstGeom>
          </p:spPr>
        </p:pic>
        <p:sp>
          <p:nvSpPr>
            <p:cNvPr id="71"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a:p>
          </p:txBody>
        </p:sp>
        <p:pic>
          <p:nvPicPr>
            <p:cNvPr id="72" name="object 21"/>
            <p:cNvPicPr/>
            <p:nvPr/>
          </p:nvPicPr>
          <p:blipFill>
            <a:blip r:embed="rId8" cstate="print"/>
            <a:stretch>
              <a:fillRect/>
            </a:stretch>
          </p:blipFill>
          <p:spPr>
            <a:xfrm>
              <a:off x="318197" y="2821069"/>
              <a:ext cx="131254" cy="79248"/>
            </a:xfrm>
            <a:prstGeom prst="rect">
              <a:avLst/>
            </a:prstGeom>
          </p:spPr>
        </p:pic>
        <p:pic>
          <p:nvPicPr>
            <p:cNvPr id="73" name="object 22"/>
            <p:cNvPicPr/>
            <p:nvPr/>
          </p:nvPicPr>
          <p:blipFill>
            <a:blip r:embed="rId11" cstate="print"/>
            <a:stretch>
              <a:fillRect/>
            </a:stretch>
          </p:blipFill>
          <p:spPr>
            <a:xfrm>
              <a:off x="318192" y="2694056"/>
              <a:ext cx="131254" cy="89535"/>
            </a:xfrm>
            <a:prstGeom prst="rect">
              <a:avLst/>
            </a:prstGeom>
          </p:spPr>
        </p:pic>
        <p:pic>
          <p:nvPicPr>
            <p:cNvPr id="74" name="object 23"/>
            <p:cNvPicPr/>
            <p:nvPr/>
          </p:nvPicPr>
          <p:blipFill>
            <a:blip r:embed="rId8" cstate="print"/>
            <a:stretch>
              <a:fillRect/>
            </a:stretch>
          </p:blipFill>
          <p:spPr>
            <a:xfrm>
              <a:off x="318197" y="2577128"/>
              <a:ext cx="131254" cy="79248"/>
            </a:xfrm>
            <a:prstGeom prst="rect">
              <a:avLst/>
            </a:prstGeom>
          </p:spPr>
        </p:pic>
      </p:grpSp>
      <p:sp>
        <p:nvSpPr>
          <p:cNvPr id="75" name="Rounded Rectangle 74"/>
          <p:cNvSpPr/>
          <p:nvPr userDrawn="1"/>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76" name="Picture 2" descr="Z:\Mediamark\4154 MM PPT Presentation\Exports ST2\Elements\Asset 10.png"/>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77" name="Text Placeholder 29"/>
          <p:cNvSpPr>
            <a:spLocks noGrp="1"/>
          </p:cNvSpPr>
          <p:nvPr>
            <p:ph type="body" sz="quarter" idx="19" hasCustomPrompt="1"/>
          </p:nvPr>
        </p:nvSpPr>
        <p:spPr>
          <a:xfrm>
            <a:off x="131663" y="1638300"/>
            <a:ext cx="517525" cy="4953000"/>
          </a:xfrm>
        </p:spPr>
        <p:txBody>
          <a:bodyPr vert="vert270" anchor="ctr" anchorCtr="1">
            <a:noAutofit/>
          </a:bodyPr>
          <a:lstStyle>
            <a:lvl1pPr marL="0" indent="0">
              <a:buNone/>
              <a:defRPr sz="18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SPACE FOR SECTION TITLE HERE</a:t>
            </a:r>
            <a:endParaRPr lang="en-ZA"/>
          </a:p>
        </p:txBody>
      </p:sp>
      <p:sp>
        <p:nvSpPr>
          <p:cNvPr id="79" name="Text Placeholder 76"/>
          <p:cNvSpPr>
            <a:spLocks noGrp="1"/>
          </p:cNvSpPr>
          <p:nvPr>
            <p:ph type="body" sz="quarter" idx="20" hasCustomPrompt="1"/>
          </p:nvPr>
        </p:nvSpPr>
        <p:spPr>
          <a:xfrm>
            <a:off x="1638300" y="1600200"/>
            <a:ext cx="3581400" cy="1242682"/>
          </a:xfrm>
        </p:spPr>
        <p:txBody>
          <a:bodyPr>
            <a:noAutofit/>
          </a:bodyPr>
          <a:lstStyle>
            <a:lvl1pPr marL="0" indent="0" algn="l">
              <a:buNone/>
              <a:defRPr lang="en-ZA" sz="3600" b="1" dirty="0">
                <a:solidFill>
                  <a:schemeClr val="bg1"/>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Place for Section Title</a:t>
            </a:r>
            <a:endParaRPr lang="en-ZA"/>
          </a:p>
        </p:txBody>
      </p:sp>
      <p:sp>
        <p:nvSpPr>
          <p:cNvPr id="80" name="Text Placeholder 76"/>
          <p:cNvSpPr>
            <a:spLocks noGrp="1"/>
          </p:cNvSpPr>
          <p:nvPr>
            <p:ph type="body" sz="quarter" idx="21" hasCustomPrompt="1"/>
          </p:nvPr>
        </p:nvSpPr>
        <p:spPr>
          <a:xfrm>
            <a:off x="1638300" y="3067930"/>
            <a:ext cx="4343400" cy="3561470"/>
          </a:xfrm>
        </p:spPr>
        <p:txBody>
          <a:bodyPr>
            <a:noAutofit/>
          </a:bodyPr>
          <a:lstStyle>
            <a:lvl1pPr marL="0" indent="0" algn="l">
              <a:buNone/>
              <a:defRPr lang="en-US" dirty="0" smtClean="0">
                <a:solidFill>
                  <a:schemeClr val="bg1"/>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r>
              <a:rPr lang="en-US" err="1"/>
              <a:t>sed</a:t>
            </a:r>
            <a:r>
              <a:rPr lang="en-US"/>
              <a:t>  </a:t>
            </a:r>
            <a:r>
              <a:rPr lang="en-US" err="1"/>
              <a:t>diam</a:t>
            </a:r>
            <a:r>
              <a:rPr lang="en-US"/>
              <a:t>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a:t>
            </a:r>
            <a:r>
              <a:rPr lang="en-US" err="1"/>
              <a:t>dolore</a:t>
            </a:r>
            <a:r>
              <a:rPr lang="en-US"/>
              <a:t> magna </a:t>
            </a:r>
            <a:r>
              <a:rPr lang="en-US" err="1"/>
              <a:t>aliquam</a:t>
            </a:r>
            <a:r>
              <a:rPr lang="en-US"/>
              <a:t> </a:t>
            </a:r>
            <a:r>
              <a:rPr lang="en-US" err="1"/>
              <a:t>erat</a:t>
            </a:r>
            <a:r>
              <a:rPr lang="en-US"/>
              <a:t> </a:t>
            </a:r>
            <a:r>
              <a:rPr lang="en-US" err="1"/>
              <a:t>volut</a:t>
            </a:r>
            <a:r>
              <a:rPr lang="en-US"/>
              <a:t>-  pat. </a:t>
            </a:r>
            <a:r>
              <a:rPr lang="en-US" err="1"/>
              <a:t>Ut</a:t>
            </a:r>
            <a:r>
              <a:rPr lang="en-US"/>
              <a:t> Lorem ipsum dolor sit </a:t>
            </a:r>
            <a:r>
              <a:rPr lang="en-US" err="1"/>
              <a:t>amet</a:t>
            </a:r>
            <a:r>
              <a:rPr lang="en-US"/>
              <a:t>, con-  </a:t>
            </a:r>
            <a:r>
              <a:rPr lang="en-US" err="1"/>
              <a:t>sectetuer</a:t>
            </a:r>
            <a:r>
              <a:rPr lang="en-US"/>
              <a:t> </a:t>
            </a:r>
            <a:r>
              <a:rPr lang="en-US" err="1"/>
              <a:t>adipiscing</a:t>
            </a:r>
            <a:r>
              <a:rPr lang="en-US"/>
              <a:t> </a:t>
            </a:r>
            <a:r>
              <a:rPr lang="en-US" err="1"/>
              <a:t>elit</a:t>
            </a:r>
            <a:r>
              <a:rPr lang="en-US"/>
              <a:t>, </a:t>
            </a:r>
            <a:r>
              <a:rPr lang="en-US" err="1"/>
              <a:t>sed</a:t>
            </a:r>
            <a:r>
              <a:rPr lang="en-US"/>
              <a:t> </a:t>
            </a:r>
            <a:r>
              <a:rPr lang="en-US" err="1"/>
              <a:t>diam</a:t>
            </a:r>
            <a:r>
              <a:rPr lang="en-US"/>
              <a:t>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a:t>
            </a:r>
            <a:r>
              <a:rPr lang="en-US" err="1"/>
              <a:t>dolore</a:t>
            </a:r>
            <a:r>
              <a:rPr lang="en-US"/>
              <a:t> magna </a:t>
            </a:r>
            <a:r>
              <a:rPr lang="en-US" err="1"/>
              <a:t>aliquam</a:t>
            </a:r>
            <a:r>
              <a:rPr lang="en-US"/>
              <a:t> </a:t>
            </a:r>
            <a:r>
              <a:rPr lang="en-US" err="1"/>
              <a:t>erat</a:t>
            </a:r>
            <a:r>
              <a:rPr lang="en-US"/>
              <a:t> </a:t>
            </a:r>
            <a:r>
              <a:rPr lang="en-US" err="1"/>
              <a:t>volut</a:t>
            </a:r>
            <a:r>
              <a:rPr lang="en-US"/>
              <a:t>-  pat. </a:t>
            </a:r>
            <a:r>
              <a:rPr lang="en-US" err="1"/>
              <a:t>Ut</a:t>
            </a:r>
            <a:r>
              <a:rPr lang="en-US"/>
              <a: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endParaRPr lang="en-US"/>
          </a:p>
        </p:txBody>
      </p:sp>
      <p:sp>
        <p:nvSpPr>
          <p:cNvPr id="81" name="Text Placeholder 76"/>
          <p:cNvSpPr>
            <a:spLocks noGrp="1"/>
          </p:cNvSpPr>
          <p:nvPr>
            <p:ph type="body" sz="quarter" idx="22" hasCustomPrompt="1"/>
          </p:nvPr>
        </p:nvSpPr>
        <p:spPr>
          <a:xfrm>
            <a:off x="8305800" y="1792846"/>
            <a:ext cx="3657600" cy="485140"/>
          </a:xfrm>
        </p:spPr>
        <p:txBody>
          <a:bodyPr>
            <a:noAutofit/>
          </a:bodyPr>
          <a:lstStyle>
            <a:lvl1pPr marL="0" indent="0" algn="l">
              <a:buNone/>
              <a:defRPr sz="2400" b="1">
                <a:solidFill>
                  <a:srgbClr val="EE255E"/>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Title One</a:t>
            </a:r>
            <a:endParaRPr lang="en-ZA"/>
          </a:p>
        </p:txBody>
      </p:sp>
      <p:sp>
        <p:nvSpPr>
          <p:cNvPr id="82" name="Text Placeholder 76"/>
          <p:cNvSpPr>
            <a:spLocks noGrp="1"/>
          </p:cNvSpPr>
          <p:nvPr>
            <p:ph type="body" sz="quarter" idx="23" hasCustomPrompt="1"/>
          </p:nvPr>
        </p:nvSpPr>
        <p:spPr>
          <a:xfrm>
            <a:off x="8305800" y="2289734"/>
            <a:ext cx="5791200" cy="610584"/>
          </a:xfrm>
        </p:spPr>
        <p:txBody>
          <a:bodyPr>
            <a:noAutofit/>
          </a:bodyPr>
          <a:lstStyle>
            <a:lvl1pPr marL="0" indent="0" algn="l">
              <a:buNone/>
              <a:defRPr sz="1800" b="0">
                <a:solidFill>
                  <a:schemeClr val="tx1">
                    <a:lumMod val="95000"/>
                    <a:lumOff val="5000"/>
                  </a:schemeClr>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Lorem ipsum dolor sit </a:t>
            </a:r>
            <a:r>
              <a:rPr lang="en-US" err="1"/>
              <a:t>amet</a:t>
            </a:r>
            <a:r>
              <a:rPr lang="en-US"/>
              <a:t>, </a:t>
            </a:r>
            <a:r>
              <a:rPr lang="en-US" err="1"/>
              <a:t>consectetuer</a:t>
            </a:r>
            <a:r>
              <a:rPr lang="en-US"/>
              <a:t> </a:t>
            </a:r>
            <a:r>
              <a:rPr lang="en-US" err="1"/>
              <a:t>adipi</a:t>
            </a:r>
            <a:r>
              <a:rPr lang="en-US"/>
              <a:t>-  </a:t>
            </a:r>
            <a:r>
              <a:rPr lang="en-US" err="1"/>
              <a:t>scing</a:t>
            </a:r>
            <a:r>
              <a:rPr lang="en-US"/>
              <a:t> </a:t>
            </a:r>
            <a:r>
              <a:rPr lang="en-US" err="1"/>
              <a:t>elit</a:t>
            </a:r>
            <a:r>
              <a:rPr lang="en-US"/>
              <a:t>, </a:t>
            </a:r>
            <a:r>
              <a:rPr lang="en-US" err="1"/>
              <a:t>sed</a:t>
            </a:r>
            <a:r>
              <a:rPr lang="en-US"/>
              <a:t> </a:t>
            </a:r>
            <a:r>
              <a:rPr lang="en-US" err="1"/>
              <a:t>diam</a:t>
            </a:r>
            <a:r>
              <a:rPr lang="en-US"/>
              <a:t> </a:t>
            </a:r>
            <a:r>
              <a:rPr lang="en-US" err="1"/>
              <a:t>nonummy</a:t>
            </a:r>
            <a:r>
              <a:rPr lang="en-US"/>
              <a:t> </a:t>
            </a:r>
            <a:r>
              <a:rPr lang="en-US" err="1"/>
              <a:t>nibh</a:t>
            </a:r>
            <a:r>
              <a:rPr lang="en-US"/>
              <a:t> </a:t>
            </a:r>
            <a:r>
              <a:rPr lang="en-US" err="1"/>
              <a:t>euismod</a:t>
            </a:r>
            <a:r>
              <a:rPr lang="en-US"/>
              <a:t>.</a:t>
            </a:r>
          </a:p>
        </p:txBody>
      </p:sp>
      <p:sp>
        <p:nvSpPr>
          <p:cNvPr id="83" name="Text Placeholder 76"/>
          <p:cNvSpPr>
            <a:spLocks noGrp="1"/>
          </p:cNvSpPr>
          <p:nvPr>
            <p:ph type="body" sz="quarter" idx="24" hasCustomPrompt="1"/>
          </p:nvPr>
        </p:nvSpPr>
        <p:spPr>
          <a:xfrm>
            <a:off x="8305800" y="3565227"/>
            <a:ext cx="3657600" cy="485140"/>
          </a:xfrm>
        </p:spPr>
        <p:txBody>
          <a:bodyPr>
            <a:noAutofit/>
          </a:bodyPr>
          <a:lstStyle>
            <a:lvl1pPr marL="0" indent="0" algn="l">
              <a:buNone/>
              <a:defRPr sz="2400" b="1">
                <a:solidFill>
                  <a:srgbClr val="EE255E"/>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Title Two</a:t>
            </a:r>
            <a:endParaRPr lang="en-ZA"/>
          </a:p>
        </p:txBody>
      </p:sp>
      <p:sp>
        <p:nvSpPr>
          <p:cNvPr id="84" name="Text Placeholder 76"/>
          <p:cNvSpPr>
            <a:spLocks noGrp="1"/>
          </p:cNvSpPr>
          <p:nvPr>
            <p:ph type="body" sz="quarter" idx="25" hasCustomPrompt="1"/>
          </p:nvPr>
        </p:nvSpPr>
        <p:spPr>
          <a:xfrm>
            <a:off x="8305800" y="4062115"/>
            <a:ext cx="5791200" cy="610584"/>
          </a:xfrm>
        </p:spPr>
        <p:txBody>
          <a:bodyPr>
            <a:noAutofit/>
          </a:bodyPr>
          <a:lstStyle>
            <a:lvl1pPr marL="0" indent="0" algn="l">
              <a:buNone/>
              <a:defRPr sz="1800" b="0">
                <a:solidFill>
                  <a:schemeClr val="tx1">
                    <a:lumMod val="95000"/>
                    <a:lumOff val="5000"/>
                  </a:schemeClr>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Lorem ipsum dolor sit </a:t>
            </a:r>
            <a:r>
              <a:rPr lang="en-US" err="1"/>
              <a:t>amet</a:t>
            </a:r>
            <a:r>
              <a:rPr lang="en-US"/>
              <a:t>, </a:t>
            </a:r>
            <a:r>
              <a:rPr lang="en-US" err="1"/>
              <a:t>consectetuer</a:t>
            </a:r>
            <a:r>
              <a:rPr lang="en-US"/>
              <a:t> </a:t>
            </a:r>
            <a:r>
              <a:rPr lang="en-US" err="1"/>
              <a:t>adipi</a:t>
            </a:r>
            <a:r>
              <a:rPr lang="en-US"/>
              <a:t>-  </a:t>
            </a:r>
            <a:r>
              <a:rPr lang="en-US" err="1"/>
              <a:t>scing</a:t>
            </a:r>
            <a:r>
              <a:rPr lang="en-US"/>
              <a:t> </a:t>
            </a:r>
            <a:r>
              <a:rPr lang="en-US" err="1"/>
              <a:t>elit</a:t>
            </a:r>
            <a:r>
              <a:rPr lang="en-US"/>
              <a:t>, </a:t>
            </a:r>
            <a:r>
              <a:rPr lang="en-US" err="1"/>
              <a:t>sed</a:t>
            </a:r>
            <a:r>
              <a:rPr lang="en-US"/>
              <a:t> </a:t>
            </a:r>
            <a:r>
              <a:rPr lang="en-US" err="1"/>
              <a:t>diam</a:t>
            </a:r>
            <a:r>
              <a:rPr lang="en-US"/>
              <a:t> </a:t>
            </a:r>
            <a:r>
              <a:rPr lang="en-US" err="1"/>
              <a:t>nonummy</a:t>
            </a:r>
            <a:r>
              <a:rPr lang="en-US"/>
              <a:t> </a:t>
            </a:r>
            <a:r>
              <a:rPr lang="en-US" err="1"/>
              <a:t>nibh</a:t>
            </a:r>
            <a:r>
              <a:rPr lang="en-US"/>
              <a:t> </a:t>
            </a:r>
            <a:r>
              <a:rPr lang="en-US" err="1"/>
              <a:t>euismod</a:t>
            </a:r>
            <a:r>
              <a:rPr lang="en-US"/>
              <a:t>.</a:t>
            </a:r>
          </a:p>
        </p:txBody>
      </p:sp>
      <p:sp>
        <p:nvSpPr>
          <p:cNvPr id="85" name="Text Placeholder 76"/>
          <p:cNvSpPr>
            <a:spLocks noGrp="1"/>
          </p:cNvSpPr>
          <p:nvPr>
            <p:ph type="body" sz="quarter" idx="26" hasCustomPrompt="1"/>
          </p:nvPr>
        </p:nvSpPr>
        <p:spPr>
          <a:xfrm>
            <a:off x="8305800" y="5217128"/>
            <a:ext cx="3657600" cy="485140"/>
          </a:xfrm>
        </p:spPr>
        <p:txBody>
          <a:bodyPr>
            <a:noAutofit/>
          </a:bodyPr>
          <a:lstStyle>
            <a:lvl1pPr marL="0" indent="0" algn="l">
              <a:buNone/>
              <a:defRPr sz="2400" b="1">
                <a:solidFill>
                  <a:srgbClr val="EE255E"/>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Title Three</a:t>
            </a:r>
            <a:endParaRPr lang="en-ZA"/>
          </a:p>
        </p:txBody>
      </p:sp>
      <p:sp>
        <p:nvSpPr>
          <p:cNvPr id="86" name="Text Placeholder 76"/>
          <p:cNvSpPr>
            <a:spLocks noGrp="1"/>
          </p:cNvSpPr>
          <p:nvPr>
            <p:ph type="body" sz="quarter" idx="27" hasCustomPrompt="1"/>
          </p:nvPr>
        </p:nvSpPr>
        <p:spPr>
          <a:xfrm>
            <a:off x="8305800" y="5714016"/>
            <a:ext cx="5791200" cy="610584"/>
          </a:xfrm>
        </p:spPr>
        <p:txBody>
          <a:bodyPr>
            <a:noAutofit/>
          </a:bodyPr>
          <a:lstStyle>
            <a:lvl1pPr marL="0" indent="0" algn="l">
              <a:buNone/>
              <a:defRPr sz="1800" b="0">
                <a:solidFill>
                  <a:schemeClr val="tx1">
                    <a:lumMod val="95000"/>
                    <a:lumOff val="5000"/>
                  </a:schemeClr>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Lorem ipsum dolor sit </a:t>
            </a:r>
            <a:r>
              <a:rPr lang="en-US" err="1"/>
              <a:t>amet</a:t>
            </a:r>
            <a:r>
              <a:rPr lang="en-US"/>
              <a:t>, </a:t>
            </a:r>
            <a:r>
              <a:rPr lang="en-US" err="1"/>
              <a:t>consectetuer</a:t>
            </a:r>
            <a:r>
              <a:rPr lang="en-US"/>
              <a:t> </a:t>
            </a:r>
            <a:r>
              <a:rPr lang="en-US" err="1"/>
              <a:t>adipi</a:t>
            </a:r>
            <a:r>
              <a:rPr lang="en-US"/>
              <a:t>-  </a:t>
            </a:r>
            <a:r>
              <a:rPr lang="en-US" err="1"/>
              <a:t>scing</a:t>
            </a:r>
            <a:r>
              <a:rPr lang="en-US"/>
              <a:t> </a:t>
            </a:r>
            <a:r>
              <a:rPr lang="en-US" err="1"/>
              <a:t>elit</a:t>
            </a:r>
            <a:r>
              <a:rPr lang="en-US"/>
              <a:t>, </a:t>
            </a:r>
            <a:r>
              <a:rPr lang="en-US" err="1"/>
              <a:t>sed</a:t>
            </a:r>
            <a:r>
              <a:rPr lang="en-US"/>
              <a:t> </a:t>
            </a:r>
            <a:r>
              <a:rPr lang="en-US" err="1"/>
              <a:t>diam</a:t>
            </a:r>
            <a:r>
              <a:rPr lang="en-US"/>
              <a:t> </a:t>
            </a:r>
            <a:r>
              <a:rPr lang="en-US" err="1"/>
              <a:t>nonummy</a:t>
            </a:r>
            <a:r>
              <a:rPr lang="en-US"/>
              <a:t> </a:t>
            </a:r>
            <a:r>
              <a:rPr lang="en-US" err="1"/>
              <a:t>nibh</a:t>
            </a:r>
            <a:r>
              <a:rPr lang="en-US"/>
              <a:t> </a:t>
            </a:r>
            <a:r>
              <a:rPr lang="en-US" err="1"/>
              <a:t>euismod</a:t>
            </a:r>
            <a:r>
              <a:rPr lang="en-US"/>
              <a:t>.</a:t>
            </a:r>
          </a:p>
        </p:txBody>
      </p:sp>
    </p:spTree>
    <p:extLst>
      <p:ext uri="{BB962C8B-B14F-4D97-AF65-F5344CB8AC3E}">
        <p14:creationId xmlns:p14="http://schemas.microsoft.com/office/powerpoint/2010/main" val="891303636"/>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1_Copy Slide 04">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63074541-BBA4-490B-840D-9A1F4C3CCF21}" type="slidenum">
              <a:rPr lang="en-ZA" smtClean="0"/>
              <a:pPr/>
              <a:t>‹#›</a:t>
            </a:fld>
            <a:endParaRPr lang="en-ZA"/>
          </a:p>
        </p:txBody>
      </p:sp>
      <p:grpSp>
        <p:nvGrpSpPr>
          <p:cNvPr id="36" name="object 3"/>
          <p:cNvGrpSpPr/>
          <p:nvPr userDrawn="1"/>
        </p:nvGrpSpPr>
        <p:grpSpPr>
          <a:xfrm>
            <a:off x="0" y="0"/>
            <a:ext cx="767715" cy="8229600"/>
            <a:chOff x="0" y="0"/>
            <a:chExt cx="767715" cy="8229600"/>
          </a:xfrm>
        </p:grpSpPr>
        <p:pic>
          <p:nvPicPr>
            <p:cNvPr id="37" name="object 4"/>
            <p:cNvPicPr/>
            <p:nvPr/>
          </p:nvPicPr>
          <p:blipFill>
            <a:blip r:embed="rId2" cstate="print"/>
            <a:stretch>
              <a:fillRect/>
            </a:stretch>
          </p:blipFill>
          <p:spPr>
            <a:xfrm>
              <a:off x="0" y="0"/>
              <a:ext cx="767638" cy="8229599"/>
            </a:xfrm>
            <a:prstGeom prst="rect">
              <a:avLst/>
            </a:prstGeom>
          </p:spPr>
        </p:pic>
        <p:sp>
          <p:nvSpPr>
            <p:cNvPr id="38"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a:p>
          </p:txBody>
        </p:sp>
        <p:pic>
          <p:nvPicPr>
            <p:cNvPr id="39" name="object 6"/>
            <p:cNvPicPr/>
            <p:nvPr/>
          </p:nvPicPr>
          <p:blipFill>
            <a:blip r:embed="rId3" cstate="print"/>
            <a:stretch>
              <a:fillRect/>
            </a:stretch>
          </p:blipFill>
          <p:spPr>
            <a:xfrm>
              <a:off x="315911" y="5567098"/>
              <a:ext cx="135813" cy="90106"/>
            </a:xfrm>
            <a:prstGeom prst="rect">
              <a:avLst/>
            </a:prstGeom>
          </p:spPr>
        </p:pic>
        <p:pic>
          <p:nvPicPr>
            <p:cNvPr id="40" name="object 7"/>
            <p:cNvPicPr/>
            <p:nvPr/>
          </p:nvPicPr>
          <p:blipFill>
            <a:blip r:embed="rId4" cstate="print"/>
            <a:stretch>
              <a:fillRect/>
            </a:stretch>
          </p:blipFill>
          <p:spPr>
            <a:xfrm>
              <a:off x="315915" y="5179177"/>
              <a:ext cx="135813" cy="351579"/>
            </a:xfrm>
            <a:prstGeom prst="rect">
              <a:avLst/>
            </a:prstGeom>
          </p:spPr>
        </p:pic>
        <p:pic>
          <p:nvPicPr>
            <p:cNvPr id="41" name="object 8"/>
            <p:cNvPicPr/>
            <p:nvPr/>
          </p:nvPicPr>
          <p:blipFill>
            <a:blip r:embed="rId5" cstate="print"/>
            <a:stretch>
              <a:fillRect/>
            </a:stretch>
          </p:blipFill>
          <p:spPr>
            <a:xfrm>
              <a:off x="318197" y="5066068"/>
              <a:ext cx="131254" cy="79247"/>
            </a:xfrm>
            <a:prstGeom prst="rect">
              <a:avLst/>
            </a:prstGeom>
          </p:spPr>
        </p:pic>
        <p:sp>
          <p:nvSpPr>
            <p:cNvPr id="42"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a:p>
          </p:txBody>
        </p:sp>
        <p:pic>
          <p:nvPicPr>
            <p:cNvPr id="43" name="object 10"/>
            <p:cNvPicPr/>
            <p:nvPr/>
          </p:nvPicPr>
          <p:blipFill>
            <a:blip r:embed="rId6" cstate="print"/>
            <a:stretch>
              <a:fillRect/>
            </a:stretch>
          </p:blipFill>
          <p:spPr>
            <a:xfrm>
              <a:off x="315915" y="4739087"/>
              <a:ext cx="135813" cy="132956"/>
            </a:xfrm>
            <a:prstGeom prst="rect">
              <a:avLst/>
            </a:prstGeom>
          </p:spPr>
        </p:pic>
        <p:pic>
          <p:nvPicPr>
            <p:cNvPr id="44" name="object 11"/>
            <p:cNvPicPr/>
            <p:nvPr/>
          </p:nvPicPr>
          <p:blipFill>
            <a:blip r:embed="rId7" cstate="print"/>
            <a:stretch>
              <a:fillRect/>
            </a:stretch>
          </p:blipFill>
          <p:spPr>
            <a:xfrm>
              <a:off x="318192" y="4612463"/>
              <a:ext cx="131254" cy="89535"/>
            </a:xfrm>
            <a:prstGeom prst="rect">
              <a:avLst/>
            </a:prstGeom>
          </p:spPr>
        </p:pic>
        <p:pic>
          <p:nvPicPr>
            <p:cNvPr id="45" name="object 12"/>
            <p:cNvPicPr/>
            <p:nvPr/>
          </p:nvPicPr>
          <p:blipFill>
            <a:blip r:embed="rId8" cstate="print"/>
            <a:stretch>
              <a:fillRect/>
            </a:stretch>
          </p:blipFill>
          <p:spPr>
            <a:xfrm>
              <a:off x="318197" y="4319961"/>
              <a:ext cx="131254" cy="79248"/>
            </a:xfrm>
            <a:prstGeom prst="rect">
              <a:avLst/>
            </a:prstGeom>
          </p:spPr>
        </p:pic>
        <p:pic>
          <p:nvPicPr>
            <p:cNvPr id="46" name="object 13"/>
            <p:cNvPicPr/>
            <p:nvPr/>
          </p:nvPicPr>
          <p:blipFill>
            <a:blip r:embed="rId3" cstate="print"/>
            <a:stretch>
              <a:fillRect/>
            </a:stretch>
          </p:blipFill>
          <p:spPr>
            <a:xfrm>
              <a:off x="315911" y="4435552"/>
              <a:ext cx="135813" cy="90106"/>
            </a:xfrm>
            <a:prstGeom prst="rect">
              <a:avLst/>
            </a:prstGeom>
          </p:spPr>
        </p:pic>
        <p:pic>
          <p:nvPicPr>
            <p:cNvPr id="47" name="object 14"/>
            <p:cNvPicPr/>
            <p:nvPr/>
          </p:nvPicPr>
          <p:blipFill>
            <a:blip r:embed="rId9" cstate="print"/>
            <a:stretch>
              <a:fillRect/>
            </a:stretch>
          </p:blipFill>
          <p:spPr>
            <a:xfrm>
              <a:off x="315915" y="4062115"/>
              <a:ext cx="135813" cy="232741"/>
            </a:xfrm>
            <a:prstGeom prst="rect">
              <a:avLst/>
            </a:prstGeom>
          </p:spPr>
        </p:pic>
        <p:sp>
          <p:nvSpPr>
            <p:cNvPr id="48"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a:p>
          </p:txBody>
        </p:sp>
        <p:pic>
          <p:nvPicPr>
            <p:cNvPr id="49" name="object 16"/>
            <p:cNvPicPr/>
            <p:nvPr/>
          </p:nvPicPr>
          <p:blipFill>
            <a:blip r:embed="rId6" cstate="print"/>
            <a:stretch>
              <a:fillRect/>
            </a:stretch>
          </p:blipFill>
          <p:spPr>
            <a:xfrm>
              <a:off x="315915" y="3843489"/>
              <a:ext cx="135813" cy="132956"/>
            </a:xfrm>
            <a:prstGeom prst="rect">
              <a:avLst/>
            </a:prstGeom>
          </p:spPr>
        </p:pic>
        <p:pic>
          <p:nvPicPr>
            <p:cNvPr id="50" name="object 17"/>
            <p:cNvPicPr/>
            <p:nvPr/>
          </p:nvPicPr>
          <p:blipFill>
            <a:blip r:embed="rId10" cstate="print"/>
            <a:stretch>
              <a:fillRect/>
            </a:stretch>
          </p:blipFill>
          <p:spPr>
            <a:xfrm>
              <a:off x="318194" y="3711721"/>
              <a:ext cx="131254" cy="94678"/>
            </a:xfrm>
            <a:prstGeom prst="rect">
              <a:avLst/>
            </a:prstGeom>
          </p:spPr>
        </p:pic>
        <p:sp>
          <p:nvSpPr>
            <p:cNvPr id="51"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a:p>
          </p:txBody>
        </p:sp>
        <p:pic>
          <p:nvPicPr>
            <p:cNvPr id="52" name="object 19"/>
            <p:cNvPicPr/>
            <p:nvPr/>
          </p:nvPicPr>
          <p:blipFill>
            <a:blip r:embed="rId8" cstate="print"/>
            <a:stretch>
              <a:fillRect/>
            </a:stretch>
          </p:blipFill>
          <p:spPr>
            <a:xfrm>
              <a:off x="318197" y="3140424"/>
              <a:ext cx="131254" cy="79248"/>
            </a:xfrm>
            <a:prstGeom prst="rect">
              <a:avLst/>
            </a:prstGeom>
          </p:spPr>
        </p:pic>
        <p:sp>
          <p:nvSpPr>
            <p:cNvPr id="53"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a:p>
          </p:txBody>
        </p:sp>
        <p:pic>
          <p:nvPicPr>
            <p:cNvPr id="54" name="object 21"/>
            <p:cNvPicPr/>
            <p:nvPr/>
          </p:nvPicPr>
          <p:blipFill>
            <a:blip r:embed="rId8" cstate="print"/>
            <a:stretch>
              <a:fillRect/>
            </a:stretch>
          </p:blipFill>
          <p:spPr>
            <a:xfrm>
              <a:off x="318197" y="2821069"/>
              <a:ext cx="131254" cy="79248"/>
            </a:xfrm>
            <a:prstGeom prst="rect">
              <a:avLst/>
            </a:prstGeom>
          </p:spPr>
        </p:pic>
        <p:pic>
          <p:nvPicPr>
            <p:cNvPr id="55" name="object 22"/>
            <p:cNvPicPr/>
            <p:nvPr/>
          </p:nvPicPr>
          <p:blipFill>
            <a:blip r:embed="rId11" cstate="print"/>
            <a:stretch>
              <a:fillRect/>
            </a:stretch>
          </p:blipFill>
          <p:spPr>
            <a:xfrm>
              <a:off x="318192" y="2694056"/>
              <a:ext cx="131254" cy="89535"/>
            </a:xfrm>
            <a:prstGeom prst="rect">
              <a:avLst/>
            </a:prstGeom>
          </p:spPr>
        </p:pic>
        <p:pic>
          <p:nvPicPr>
            <p:cNvPr id="56" name="object 23"/>
            <p:cNvPicPr/>
            <p:nvPr/>
          </p:nvPicPr>
          <p:blipFill>
            <a:blip r:embed="rId8" cstate="print"/>
            <a:stretch>
              <a:fillRect/>
            </a:stretch>
          </p:blipFill>
          <p:spPr>
            <a:xfrm>
              <a:off x="318197" y="2577128"/>
              <a:ext cx="131254" cy="79248"/>
            </a:xfrm>
            <a:prstGeom prst="rect">
              <a:avLst/>
            </a:prstGeom>
          </p:spPr>
        </p:pic>
      </p:grpSp>
      <p:sp>
        <p:nvSpPr>
          <p:cNvPr id="57" name="Rounded Rectangle 56"/>
          <p:cNvSpPr/>
          <p:nvPr userDrawn="1"/>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58" name="Picture 2" descr="Z:\Mediamark\4154 MM PPT Presentation\Exports ST2\Elements\Asset 10.png"/>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59" name="Text Placeholder 29"/>
          <p:cNvSpPr>
            <a:spLocks noGrp="1"/>
          </p:cNvSpPr>
          <p:nvPr>
            <p:ph type="body" sz="quarter" idx="15" hasCustomPrompt="1"/>
          </p:nvPr>
        </p:nvSpPr>
        <p:spPr>
          <a:xfrm>
            <a:off x="131663" y="1638300"/>
            <a:ext cx="517525" cy="4953000"/>
          </a:xfrm>
        </p:spPr>
        <p:txBody>
          <a:bodyPr vert="vert270" anchor="ctr" anchorCtr="1">
            <a:noAutofit/>
          </a:bodyPr>
          <a:lstStyle>
            <a:lvl1pPr marL="0" indent="0">
              <a:buNone/>
              <a:defRPr sz="18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SPACE FOR SECTION TITLE HERE</a:t>
            </a:r>
            <a:endParaRPr lang="en-ZA"/>
          </a:p>
        </p:txBody>
      </p:sp>
      <p:sp>
        <p:nvSpPr>
          <p:cNvPr id="30" name="Text Placeholder 4">
            <a:extLst>
              <a:ext uri="{FF2B5EF4-FFF2-40B4-BE49-F238E27FC236}">
                <a16:creationId xmlns:a16="http://schemas.microsoft.com/office/drawing/2014/main" id="{57ED2933-0DE8-B7CA-FDE7-B1D25453D479}"/>
              </a:ext>
            </a:extLst>
          </p:cNvPr>
          <p:cNvSpPr>
            <a:spLocks noGrp="1"/>
          </p:cNvSpPr>
          <p:nvPr>
            <p:ph type="body" sz="quarter" idx="14" hasCustomPrompt="1"/>
          </p:nvPr>
        </p:nvSpPr>
        <p:spPr>
          <a:xfrm>
            <a:off x="1676400" y="602242"/>
            <a:ext cx="3076575" cy="1071074"/>
          </a:xfrm>
        </p:spPr>
        <p:txBody>
          <a:bodyPr>
            <a:noAutofit/>
          </a:bodyPr>
          <a:lstStyle>
            <a:lvl1pPr marL="0" indent="0" algn="l">
              <a:buNone/>
              <a:defRPr sz="3200" b="1" baseline="0">
                <a:latin typeface="+mj-lt"/>
              </a:defRPr>
            </a:lvl1pPr>
            <a:lvl2pPr marL="457200" indent="0" algn="r">
              <a:buNone/>
              <a:defRPr b="1"/>
            </a:lvl2pPr>
            <a:lvl3pPr marL="914400" indent="0" algn="r">
              <a:buNone/>
              <a:defRPr b="1"/>
            </a:lvl3pPr>
            <a:lvl4pPr marL="1371600" indent="0" algn="r">
              <a:buNone/>
              <a:defRPr b="1"/>
            </a:lvl4pPr>
            <a:lvl5pPr marL="1828800" indent="0" algn="r">
              <a:buNone/>
              <a:defRPr b="1"/>
            </a:lvl5pPr>
          </a:lstStyle>
          <a:p>
            <a:pPr lvl="0"/>
            <a:r>
              <a:rPr lang="en-US"/>
              <a:t>Place for Section Title</a:t>
            </a:r>
            <a:endParaRPr lang="en-ZA"/>
          </a:p>
        </p:txBody>
      </p:sp>
      <p:sp>
        <p:nvSpPr>
          <p:cNvPr id="31" name="Text Placeholder 76">
            <a:extLst>
              <a:ext uri="{FF2B5EF4-FFF2-40B4-BE49-F238E27FC236}">
                <a16:creationId xmlns:a16="http://schemas.microsoft.com/office/drawing/2014/main" id="{8E429845-EBBF-175C-96C0-249194ACD53C}"/>
              </a:ext>
            </a:extLst>
          </p:cNvPr>
          <p:cNvSpPr>
            <a:spLocks noGrp="1"/>
          </p:cNvSpPr>
          <p:nvPr>
            <p:ph type="body" sz="quarter" idx="23" hasCustomPrompt="1"/>
          </p:nvPr>
        </p:nvSpPr>
        <p:spPr>
          <a:xfrm>
            <a:off x="1676400" y="2126396"/>
            <a:ext cx="8077200" cy="610584"/>
          </a:xfrm>
        </p:spPr>
        <p:txBody>
          <a:bodyPr>
            <a:noAutofit/>
          </a:bodyPr>
          <a:lstStyle>
            <a:lvl1pPr marL="0" indent="0" algn="l">
              <a:buNone/>
              <a:defRPr sz="1800" b="0">
                <a:solidFill>
                  <a:schemeClr val="tx1">
                    <a:lumMod val="95000"/>
                    <a:lumOff val="5000"/>
                  </a:schemeClr>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Place </a:t>
            </a:r>
            <a:r>
              <a:rPr lang="en-US" err="1"/>
              <a:t>Pharagraph</a:t>
            </a:r>
            <a:r>
              <a:rPr lang="en-US"/>
              <a:t> Copy Here</a:t>
            </a:r>
          </a:p>
        </p:txBody>
      </p:sp>
    </p:spTree>
    <p:extLst>
      <p:ext uri="{BB962C8B-B14F-4D97-AF65-F5344CB8AC3E}">
        <p14:creationId xmlns:p14="http://schemas.microsoft.com/office/powerpoint/2010/main" val="2406925185"/>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1_Graph Slide 01">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63074541-BBA4-490B-840D-9A1F4C3CCF21}" type="slidenum">
              <a:rPr lang="en-ZA" smtClean="0"/>
              <a:pPr/>
              <a:t>‹#›</a:t>
            </a:fld>
            <a:endParaRPr lang="en-ZA"/>
          </a:p>
        </p:txBody>
      </p:sp>
      <p:pic>
        <p:nvPicPr>
          <p:cNvPr id="7" name="Picture 2" descr="Z:\Mediamark\4154 MM PPT Presentation\Exports ST2\Elements\Asset 2.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40654" b="27949"/>
          <a:stretch/>
        </p:blipFill>
        <p:spPr bwMode="auto">
          <a:xfrm>
            <a:off x="11282561" y="4164985"/>
            <a:ext cx="3347840" cy="4064616"/>
          </a:xfrm>
          <a:prstGeom prst="rect">
            <a:avLst/>
          </a:prstGeom>
          <a:noFill/>
          <a:extLst>
            <a:ext uri="{909E8E84-426E-40DD-AFC4-6F175D3DCCD1}">
              <a14:hiddenFill xmlns:a14="http://schemas.microsoft.com/office/drawing/2010/main">
                <a:solidFill>
                  <a:srgbClr val="FFFFFF"/>
                </a:solidFill>
              </a14:hiddenFill>
            </a:ext>
          </a:extLst>
        </p:spPr>
      </p:pic>
      <p:grpSp>
        <p:nvGrpSpPr>
          <p:cNvPr id="37" name="object 3"/>
          <p:cNvGrpSpPr/>
          <p:nvPr userDrawn="1"/>
        </p:nvGrpSpPr>
        <p:grpSpPr>
          <a:xfrm>
            <a:off x="0" y="0"/>
            <a:ext cx="767715" cy="8229600"/>
            <a:chOff x="0" y="0"/>
            <a:chExt cx="767715" cy="8229600"/>
          </a:xfrm>
        </p:grpSpPr>
        <p:pic>
          <p:nvPicPr>
            <p:cNvPr id="38" name="object 4"/>
            <p:cNvPicPr/>
            <p:nvPr/>
          </p:nvPicPr>
          <p:blipFill>
            <a:blip r:embed="rId3" cstate="print"/>
            <a:stretch>
              <a:fillRect/>
            </a:stretch>
          </p:blipFill>
          <p:spPr>
            <a:xfrm>
              <a:off x="0" y="0"/>
              <a:ext cx="767638" cy="8229599"/>
            </a:xfrm>
            <a:prstGeom prst="rect">
              <a:avLst/>
            </a:prstGeom>
          </p:spPr>
        </p:pic>
        <p:sp>
          <p:nvSpPr>
            <p:cNvPr id="39"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a:p>
          </p:txBody>
        </p:sp>
        <p:pic>
          <p:nvPicPr>
            <p:cNvPr id="40" name="object 6"/>
            <p:cNvPicPr/>
            <p:nvPr/>
          </p:nvPicPr>
          <p:blipFill>
            <a:blip r:embed="rId4" cstate="print"/>
            <a:stretch>
              <a:fillRect/>
            </a:stretch>
          </p:blipFill>
          <p:spPr>
            <a:xfrm>
              <a:off x="315911" y="5567098"/>
              <a:ext cx="135813" cy="90106"/>
            </a:xfrm>
            <a:prstGeom prst="rect">
              <a:avLst/>
            </a:prstGeom>
          </p:spPr>
        </p:pic>
        <p:pic>
          <p:nvPicPr>
            <p:cNvPr id="41" name="object 7"/>
            <p:cNvPicPr/>
            <p:nvPr/>
          </p:nvPicPr>
          <p:blipFill>
            <a:blip r:embed="rId5" cstate="print"/>
            <a:stretch>
              <a:fillRect/>
            </a:stretch>
          </p:blipFill>
          <p:spPr>
            <a:xfrm>
              <a:off x="315915" y="5179177"/>
              <a:ext cx="135813" cy="351579"/>
            </a:xfrm>
            <a:prstGeom prst="rect">
              <a:avLst/>
            </a:prstGeom>
          </p:spPr>
        </p:pic>
        <p:pic>
          <p:nvPicPr>
            <p:cNvPr id="42" name="object 8"/>
            <p:cNvPicPr/>
            <p:nvPr/>
          </p:nvPicPr>
          <p:blipFill>
            <a:blip r:embed="rId6" cstate="print"/>
            <a:stretch>
              <a:fillRect/>
            </a:stretch>
          </p:blipFill>
          <p:spPr>
            <a:xfrm>
              <a:off x="318197" y="5066068"/>
              <a:ext cx="131254" cy="79247"/>
            </a:xfrm>
            <a:prstGeom prst="rect">
              <a:avLst/>
            </a:prstGeom>
          </p:spPr>
        </p:pic>
        <p:sp>
          <p:nvSpPr>
            <p:cNvPr id="43"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a:p>
          </p:txBody>
        </p:sp>
        <p:pic>
          <p:nvPicPr>
            <p:cNvPr id="44" name="object 10"/>
            <p:cNvPicPr/>
            <p:nvPr/>
          </p:nvPicPr>
          <p:blipFill>
            <a:blip r:embed="rId7" cstate="print"/>
            <a:stretch>
              <a:fillRect/>
            </a:stretch>
          </p:blipFill>
          <p:spPr>
            <a:xfrm>
              <a:off x="315915" y="4739087"/>
              <a:ext cx="135813" cy="132956"/>
            </a:xfrm>
            <a:prstGeom prst="rect">
              <a:avLst/>
            </a:prstGeom>
          </p:spPr>
        </p:pic>
        <p:pic>
          <p:nvPicPr>
            <p:cNvPr id="45" name="object 11"/>
            <p:cNvPicPr/>
            <p:nvPr/>
          </p:nvPicPr>
          <p:blipFill>
            <a:blip r:embed="rId8" cstate="print"/>
            <a:stretch>
              <a:fillRect/>
            </a:stretch>
          </p:blipFill>
          <p:spPr>
            <a:xfrm>
              <a:off x="318192" y="4612463"/>
              <a:ext cx="131254" cy="89535"/>
            </a:xfrm>
            <a:prstGeom prst="rect">
              <a:avLst/>
            </a:prstGeom>
          </p:spPr>
        </p:pic>
        <p:pic>
          <p:nvPicPr>
            <p:cNvPr id="46" name="object 12"/>
            <p:cNvPicPr/>
            <p:nvPr/>
          </p:nvPicPr>
          <p:blipFill>
            <a:blip r:embed="rId9" cstate="print"/>
            <a:stretch>
              <a:fillRect/>
            </a:stretch>
          </p:blipFill>
          <p:spPr>
            <a:xfrm>
              <a:off x="318197" y="4319961"/>
              <a:ext cx="131254" cy="79248"/>
            </a:xfrm>
            <a:prstGeom prst="rect">
              <a:avLst/>
            </a:prstGeom>
          </p:spPr>
        </p:pic>
        <p:pic>
          <p:nvPicPr>
            <p:cNvPr id="47" name="object 13"/>
            <p:cNvPicPr/>
            <p:nvPr/>
          </p:nvPicPr>
          <p:blipFill>
            <a:blip r:embed="rId4" cstate="print"/>
            <a:stretch>
              <a:fillRect/>
            </a:stretch>
          </p:blipFill>
          <p:spPr>
            <a:xfrm>
              <a:off x="315911" y="4435552"/>
              <a:ext cx="135813" cy="90106"/>
            </a:xfrm>
            <a:prstGeom prst="rect">
              <a:avLst/>
            </a:prstGeom>
          </p:spPr>
        </p:pic>
        <p:pic>
          <p:nvPicPr>
            <p:cNvPr id="48" name="object 14"/>
            <p:cNvPicPr/>
            <p:nvPr/>
          </p:nvPicPr>
          <p:blipFill>
            <a:blip r:embed="rId10" cstate="print"/>
            <a:stretch>
              <a:fillRect/>
            </a:stretch>
          </p:blipFill>
          <p:spPr>
            <a:xfrm>
              <a:off x="315915" y="4062115"/>
              <a:ext cx="135813" cy="232741"/>
            </a:xfrm>
            <a:prstGeom prst="rect">
              <a:avLst/>
            </a:prstGeom>
          </p:spPr>
        </p:pic>
        <p:sp>
          <p:nvSpPr>
            <p:cNvPr id="49"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a:p>
          </p:txBody>
        </p:sp>
        <p:pic>
          <p:nvPicPr>
            <p:cNvPr id="50" name="object 16"/>
            <p:cNvPicPr/>
            <p:nvPr/>
          </p:nvPicPr>
          <p:blipFill>
            <a:blip r:embed="rId7" cstate="print"/>
            <a:stretch>
              <a:fillRect/>
            </a:stretch>
          </p:blipFill>
          <p:spPr>
            <a:xfrm>
              <a:off x="315915" y="3843489"/>
              <a:ext cx="135813" cy="132956"/>
            </a:xfrm>
            <a:prstGeom prst="rect">
              <a:avLst/>
            </a:prstGeom>
          </p:spPr>
        </p:pic>
        <p:pic>
          <p:nvPicPr>
            <p:cNvPr id="51" name="object 17"/>
            <p:cNvPicPr/>
            <p:nvPr/>
          </p:nvPicPr>
          <p:blipFill>
            <a:blip r:embed="rId11" cstate="print"/>
            <a:stretch>
              <a:fillRect/>
            </a:stretch>
          </p:blipFill>
          <p:spPr>
            <a:xfrm>
              <a:off x="318194" y="3711721"/>
              <a:ext cx="131254" cy="94678"/>
            </a:xfrm>
            <a:prstGeom prst="rect">
              <a:avLst/>
            </a:prstGeom>
          </p:spPr>
        </p:pic>
        <p:sp>
          <p:nvSpPr>
            <p:cNvPr id="52"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a:p>
          </p:txBody>
        </p:sp>
        <p:pic>
          <p:nvPicPr>
            <p:cNvPr id="53" name="object 19"/>
            <p:cNvPicPr/>
            <p:nvPr/>
          </p:nvPicPr>
          <p:blipFill>
            <a:blip r:embed="rId9" cstate="print"/>
            <a:stretch>
              <a:fillRect/>
            </a:stretch>
          </p:blipFill>
          <p:spPr>
            <a:xfrm>
              <a:off x="318197" y="3140424"/>
              <a:ext cx="131254" cy="79248"/>
            </a:xfrm>
            <a:prstGeom prst="rect">
              <a:avLst/>
            </a:prstGeom>
          </p:spPr>
        </p:pic>
        <p:sp>
          <p:nvSpPr>
            <p:cNvPr id="54"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a:p>
          </p:txBody>
        </p:sp>
        <p:pic>
          <p:nvPicPr>
            <p:cNvPr id="55" name="object 21"/>
            <p:cNvPicPr/>
            <p:nvPr/>
          </p:nvPicPr>
          <p:blipFill>
            <a:blip r:embed="rId9" cstate="print"/>
            <a:stretch>
              <a:fillRect/>
            </a:stretch>
          </p:blipFill>
          <p:spPr>
            <a:xfrm>
              <a:off x="318197" y="2821069"/>
              <a:ext cx="131254" cy="79248"/>
            </a:xfrm>
            <a:prstGeom prst="rect">
              <a:avLst/>
            </a:prstGeom>
          </p:spPr>
        </p:pic>
        <p:pic>
          <p:nvPicPr>
            <p:cNvPr id="56" name="object 22"/>
            <p:cNvPicPr/>
            <p:nvPr/>
          </p:nvPicPr>
          <p:blipFill>
            <a:blip r:embed="rId12" cstate="print"/>
            <a:stretch>
              <a:fillRect/>
            </a:stretch>
          </p:blipFill>
          <p:spPr>
            <a:xfrm>
              <a:off x="318192" y="2694056"/>
              <a:ext cx="131254" cy="89535"/>
            </a:xfrm>
            <a:prstGeom prst="rect">
              <a:avLst/>
            </a:prstGeom>
          </p:spPr>
        </p:pic>
        <p:pic>
          <p:nvPicPr>
            <p:cNvPr id="57" name="object 23"/>
            <p:cNvPicPr/>
            <p:nvPr/>
          </p:nvPicPr>
          <p:blipFill>
            <a:blip r:embed="rId9" cstate="print"/>
            <a:stretch>
              <a:fillRect/>
            </a:stretch>
          </p:blipFill>
          <p:spPr>
            <a:xfrm>
              <a:off x="318197" y="2577128"/>
              <a:ext cx="131254" cy="79248"/>
            </a:xfrm>
            <a:prstGeom prst="rect">
              <a:avLst/>
            </a:prstGeom>
          </p:spPr>
        </p:pic>
      </p:grpSp>
      <p:sp>
        <p:nvSpPr>
          <p:cNvPr id="58" name="Rounded Rectangle 57"/>
          <p:cNvSpPr/>
          <p:nvPr userDrawn="1"/>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59"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60" name="Text Placeholder 29"/>
          <p:cNvSpPr>
            <a:spLocks noGrp="1"/>
          </p:cNvSpPr>
          <p:nvPr>
            <p:ph type="body" sz="quarter" idx="15" hasCustomPrompt="1"/>
          </p:nvPr>
        </p:nvSpPr>
        <p:spPr>
          <a:xfrm>
            <a:off x="131663" y="1638300"/>
            <a:ext cx="517525" cy="4953000"/>
          </a:xfrm>
        </p:spPr>
        <p:txBody>
          <a:bodyPr vert="vert270" anchor="ctr" anchorCtr="1">
            <a:noAutofit/>
          </a:bodyPr>
          <a:lstStyle>
            <a:lvl1pPr marL="0" indent="0">
              <a:buNone/>
              <a:defRPr sz="18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SPACE FOR SECTION TITLE HERE</a:t>
            </a:r>
            <a:endParaRPr lang="en-ZA"/>
          </a:p>
        </p:txBody>
      </p:sp>
      <p:sp>
        <p:nvSpPr>
          <p:cNvPr id="62" name="Text Placeholder 76"/>
          <p:cNvSpPr>
            <a:spLocks noGrp="1"/>
          </p:cNvSpPr>
          <p:nvPr>
            <p:ph type="body" sz="quarter" idx="23" hasCustomPrompt="1"/>
          </p:nvPr>
        </p:nvSpPr>
        <p:spPr>
          <a:xfrm>
            <a:off x="1676400" y="2126396"/>
            <a:ext cx="8077200" cy="610584"/>
          </a:xfrm>
        </p:spPr>
        <p:txBody>
          <a:bodyPr>
            <a:noAutofit/>
          </a:bodyPr>
          <a:lstStyle>
            <a:lvl1pPr marL="0" indent="0" algn="l">
              <a:buNone/>
              <a:defRPr sz="1800" b="0">
                <a:solidFill>
                  <a:schemeClr val="tx1">
                    <a:lumMod val="95000"/>
                    <a:lumOff val="5000"/>
                  </a:schemeClr>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Place </a:t>
            </a:r>
            <a:r>
              <a:rPr lang="en-US" err="1"/>
              <a:t>Pharagraph</a:t>
            </a:r>
            <a:r>
              <a:rPr lang="en-US"/>
              <a:t> Copy Here</a:t>
            </a:r>
          </a:p>
        </p:txBody>
      </p:sp>
      <p:sp>
        <p:nvSpPr>
          <p:cNvPr id="32" name="Text Placeholder 4">
            <a:extLst>
              <a:ext uri="{FF2B5EF4-FFF2-40B4-BE49-F238E27FC236}">
                <a16:creationId xmlns:a16="http://schemas.microsoft.com/office/drawing/2014/main" id="{DC307A61-8866-EF38-DF24-733577B1F176}"/>
              </a:ext>
            </a:extLst>
          </p:cNvPr>
          <p:cNvSpPr>
            <a:spLocks noGrp="1"/>
          </p:cNvSpPr>
          <p:nvPr>
            <p:ph type="body" sz="quarter" idx="14" hasCustomPrompt="1"/>
          </p:nvPr>
        </p:nvSpPr>
        <p:spPr>
          <a:xfrm>
            <a:off x="1676400" y="602242"/>
            <a:ext cx="3076575" cy="1071074"/>
          </a:xfrm>
        </p:spPr>
        <p:txBody>
          <a:bodyPr>
            <a:noAutofit/>
          </a:bodyPr>
          <a:lstStyle>
            <a:lvl1pPr marL="0" indent="0" algn="l">
              <a:buNone/>
              <a:defRPr sz="3200" b="1" baseline="0">
                <a:latin typeface="+mj-lt"/>
              </a:defRPr>
            </a:lvl1pPr>
            <a:lvl2pPr marL="457200" indent="0" algn="r">
              <a:buNone/>
              <a:defRPr b="1"/>
            </a:lvl2pPr>
            <a:lvl3pPr marL="914400" indent="0" algn="r">
              <a:buNone/>
              <a:defRPr b="1"/>
            </a:lvl3pPr>
            <a:lvl4pPr marL="1371600" indent="0" algn="r">
              <a:buNone/>
              <a:defRPr b="1"/>
            </a:lvl4pPr>
            <a:lvl5pPr marL="1828800" indent="0" algn="r">
              <a:buNone/>
              <a:defRPr b="1"/>
            </a:lvl5pPr>
          </a:lstStyle>
          <a:p>
            <a:pPr lvl="0"/>
            <a:r>
              <a:rPr lang="en-US"/>
              <a:t>Place for Section Title</a:t>
            </a:r>
            <a:endParaRPr lang="en-ZA"/>
          </a:p>
        </p:txBody>
      </p:sp>
    </p:spTree>
    <p:extLst>
      <p:ext uri="{BB962C8B-B14F-4D97-AF65-F5344CB8AC3E}">
        <p14:creationId xmlns:p14="http://schemas.microsoft.com/office/powerpoint/2010/main" val="4118826715"/>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1_Brank Take-over Slide 01">
    <p:spTree>
      <p:nvGrpSpPr>
        <p:cNvPr id="1" name=""/>
        <p:cNvGrpSpPr/>
        <p:nvPr/>
      </p:nvGrpSpPr>
      <p:grpSpPr>
        <a:xfrm>
          <a:off x="0" y="0"/>
          <a:ext cx="0" cy="0"/>
          <a:chOff x="0" y="0"/>
          <a:chExt cx="0" cy="0"/>
        </a:xfrm>
      </p:grpSpPr>
      <p:sp>
        <p:nvSpPr>
          <p:cNvPr id="6" name="Rectangle 5"/>
          <p:cNvSpPr/>
          <p:nvPr userDrawn="1"/>
        </p:nvSpPr>
        <p:spPr>
          <a:xfrm>
            <a:off x="0" y="0"/>
            <a:ext cx="480060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2" name="Picture 4" descr="Z:\Mediamark\4154 MM PPT Presentation\Exports ST2\Elements\Asset 39.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50000" b="48041"/>
          <a:stretch/>
        </p:blipFill>
        <p:spPr bwMode="auto">
          <a:xfrm>
            <a:off x="0" y="4664621"/>
            <a:ext cx="3429000" cy="3564979"/>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Connector 12"/>
          <p:cNvCxnSpPr/>
          <p:nvPr userDrawn="1"/>
        </p:nvCxnSpPr>
        <p:spPr>
          <a:xfrm>
            <a:off x="4800163" y="7772400"/>
            <a:ext cx="56515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6575916" y="7772400"/>
            <a:ext cx="8054484"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15" name="Picture 5" descr="Z:\Mediamark\4154 MM PPT Presentation\Exports ST2\Elements\Asset 38.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562657" y="7467600"/>
            <a:ext cx="809625" cy="5461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userDrawn="1"/>
        </p:nvSpPr>
        <p:spPr>
          <a:xfrm>
            <a:off x="14023831" y="0"/>
            <a:ext cx="606569" cy="8229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9" name="Text Placeholder 16"/>
          <p:cNvSpPr>
            <a:spLocks noGrp="1"/>
          </p:cNvSpPr>
          <p:nvPr>
            <p:ph type="body" sz="quarter" idx="13" hasCustomPrompt="1"/>
          </p:nvPr>
        </p:nvSpPr>
        <p:spPr>
          <a:xfrm>
            <a:off x="5365313" y="914400"/>
            <a:ext cx="4953000" cy="1029692"/>
          </a:xfrm>
        </p:spPr>
        <p:txBody>
          <a:bodyPr>
            <a:noAutofit/>
          </a:bodyPr>
          <a:lstStyle>
            <a:lvl1pPr marL="0" indent="0" algn="l">
              <a:buNone/>
              <a:defRPr sz="3400" b="1">
                <a:solidFill>
                  <a:schemeClr val="tx1">
                    <a:lumMod val="95000"/>
                    <a:lumOff val="5000"/>
                  </a:schemeClr>
                </a:solidFill>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PLACE FOR THE PRESENTATION TITLE</a:t>
            </a:r>
          </a:p>
        </p:txBody>
      </p:sp>
    </p:spTree>
    <p:extLst>
      <p:ext uri="{BB962C8B-B14F-4D97-AF65-F5344CB8AC3E}">
        <p14:creationId xmlns:p14="http://schemas.microsoft.com/office/powerpoint/2010/main" val="1991056076"/>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1_Brank Take-over Slide 02">
    <p:spTree>
      <p:nvGrpSpPr>
        <p:cNvPr id="1" name=""/>
        <p:cNvGrpSpPr/>
        <p:nvPr/>
      </p:nvGrpSpPr>
      <p:grpSpPr>
        <a:xfrm>
          <a:off x="0" y="0"/>
          <a:ext cx="0" cy="0"/>
          <a:chOff x="0" y="0"/>
          <a:chExt cx="0" cy="0"/>
        </a:xfrm>
      </p:grpSpPr>
      <p:cxnSp>
        <p:nvCxnSpPr>
          <p:cNvPr id="5" name="Straight Connector 4"/>
          <p:cNvCxnSpPr/>
          <p:nvPr userDrawn="1"/>
        </p:nvCxnSpPr>
        <p:spPr>
          <a:xfrm>
            <a:off x="605741" y="0"/>
            <a:ext cx="0" cy="67818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userDrawn="1"/>
        </p:nvCxnSpPr>
        <p:spPr>
          <a:xfrm>
            <a:off x="599953" y="7620000"/>
            <a:ext cx="0" cy="6096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pic>
        <p:nvPicPr>
          <p:cNvPr id="7" name="Picture 4" descr="C:\Users\Simone\Documents\MILK_Google Drive\_MILK\MediaMark\Elements\Asset 38.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57414" y="7037156"/>
            <a:ext cx="656986" cy="443144"/>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6"/>
          <p:cNvSpPr>
            <a:spLocks noGrp="1"/>
          </p:cNvSpPr>
          <p:nvPr>
            <p:ph type="body" sz="quarter" idx="13" hasCustomPrompt="1"/>
          </p:nvPr>
        </p:nvSpPr>
        <p:spPr>
          <a:xfrm>
            <a:off x="1066800" y="762000"/>
            <a:ext cx="4876800" cy="685800"/>
          </a:xfrm>
        </p:spPr>
        <p:txBody>
          <a:bodyPr>
            <a:noAutofit/>
          </a:bodyPr>
          <a:lstStyle>
            <a:lvl1pPr marL="0" indent="0" algn="l">
              <a:buNone/>
              <a:defRPr sz="3400" b="1">
                <a:solidFill>
                  <a:schemeClr val="tx1">
                    <a:lumMod val="95000"/>
                    <a:lumOff val="5000"/>
                  </a:schemeClr>
                </a:solidFill>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Place for Section Title</a:t>
            </a:r>
          </a:p>
        </p:txBody>
      </p:sp>
    </p:spTree>
    <p:extLst>
      <p:ext uri="{BB962C8B-B14F-4D97-AF65-F5344CB8AC3E}">
        <p14:creationId xmlns:p14="http://schemas.microsoft.com/office/powerpoint/2010/main" val="4130029487"/>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1_Brank Take-over Slide 03">
    <p:spTree>
      <p:nvGrpSpPr>
        <p:cNvPr id="1" name=""/>
        <p:cNvGrpSpPr/>
        <p:nvPr/>
      </p:nvGrpSpPr>
      <p:grpSpPr>
        <a:xfrm>
          <a:off x="0" y="0"/>
          <a:ext cx="0" cy="0"/>
          <a:chOff x="0" y="0"/>
          <a:chExt cx="0" cy="0"/>
        </a:xfrm>
      </p:grpSpPr>
      <p:sp>
        <p:nvSpPr>
          <p:cNvPr id="6" name="Rectangle 5"/>
          <p:cNvSpPr/>
          <p:nvPr userDrawn="1"/>
        </p:nvSpPr>
        <p:spPr>
          <a:xfrm>
            <a:off x="0" y="0"/>
            <a:ext cx="1463040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Rectangle 17"/>
          <p:cNvSpPr/>
          <p:nvPr userDrawn="1"/>
        </p:nvSpPr>
        <p:spPr>
          <a:xfrm>
            <a:off x="9067800" y="0"/>
            <a:ext cx="606569" cy="822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7" name="Straight Connector 6"/>
          <p:cNvCxnSpPr/>
          <p:nvPr userDrawn="1"/>
        </p:nvCxnSpPr>
        <p:spPr>
          <a:xfrm>
            <a:off x="605741" y="0"/>
            <a:ext cx="0" cy="67818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599953" y="7620000"/>
            <a:ext cx="0" cy="6096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4" descr="C:\Users\Simone\Documents\MILK_Google Drive\_MILK\MediaMark\Elements\Asset 38.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57414" y="7037156"/>
            <a:ext cx="656986" cy="443144"/>
          </a:xfrm>
          <a:prstGeom prst="rect">
            <a:avLst/>
          </a:prstGeom>
          <a:noFill/>
          <a:extLst>
            <a:ext uri="{909E8E84-426E-40DD-AFC4-6F175D3DCCD1}">
              <a14:hiddenFill xmlns:a14="http://schemas.microsoft.com/office/drawing/2010/main">
                <a:solidFill>
                  <a:srgbClr val="FFFFFF"/>
                </a:solidFill>
              </a14:hiddenFill>
            </a:ext>
          </a:extLst>
        </p:spPr>
      </p:pic>
      <p:sp>
        <p:nvSpPr>
          <p:cNvPr id="16" name="Picture Placeholder 15"/>
          <p:cNvSpPr>
            <a:spLocks noGrp="1"/>
          </p:cNvSpPr>
          <p:nvPr>
            <p:ph type="pic" sz="quarter" idx="10"/>
          </p:nvPr>
        </p:nvSpPr>
        <p:spPr>
          <a:xfrm>
            <a:off x="9674225" y="0"/>
            <a:ext cx="4956175" cy="8229600"/>
          </a:xfrm>
        </p:spPr>
        <p:txBody>
          <a:bodyPr/>
          <a:lstStyle>
            <a:lvl1pPr>
              <a:defRPr>
                <a:solidFill>
                  <a:schemeClr val="bg1"/>
                </a:solidFill>
              </a:defRPr>
            </a:lvl1pPr>
          </a:lstStyle>
          <a:p>
            <a:r>
              <a:rPr lang="en-US"/>
              <a:t>Click icon to add picture</a:t>
            </a:r>
            <a:endParaRPr lang="en-ZA"/>
          </a:p>
        </p:txBody>
      </p:sp>
      <p:sp>
        <p:nvSpPr>
          <p:cNvPr id="20" name="object 30"/>
          <p:cNvSpPr txBox="1">
            <a:spLocks/>
          </p:cNvSpPr>
          <p:nvPr userDrawn="1"/>
        </p:nvSpPr>
        <p:spPr>
          <a:xfrm>
            <a:off x="2590800" y="2438400"/>
            <a:ext cx="4831389" cy="391160"/>
          </a:xfrm>
          <a:prstGeom prst="rect">
            <a:avLst/>
          </a:prstGeom>
        </p:spPr>
        <p:txBody>
          <a:bodyPr vert="horz" wrap="square" lIns="0" tIns="12700" rIns="0" bIns="0" rtlCol="0" anchor="ctr">
            <a:spAutoFit/>
          </a:bodyPr>
          <a:lstStyle>
            <a:lvl1pPr algn="ctr" defTabSz="914400" rtl="0" eaLnBrk="1" latinLnBrk="0" hangingPunct="1">
              <a:spcBef>
                <a:spcPct val="0"/>
              </a:spcBef>
              <a:buNone/>
              <a:defRPr sz="2400" b="1" kern="1200">
                <a:solidFill>
                  <a:schemeClr val="tx1"/>
                </a:solidFill>
                <a:latin typeface="Sofia Pro" pitchFamily="34" charset="0"/>
                <a:ea typeface="+mj-ea"/>
                <a:cs typeface="+mj-cs"/>
              </a:defRPr>
            </a:lvl1pPr>
          </a:lstStyle>
          <a:p>
            <a:pPr marL="12700" algn="r">
              <a:spcBef>
                <a:spcPts val="100"/>
              </a:spcBef>
            </a:pPr>
            <a:r>
              <a:rPr lang="en-ZA" spc="35">
                <a:solidFill>
                  <a:srgbClr val="FFFFFF"/>
                </a:solidFill>
                <a:latin typeface="+mj-lt"/>
              </a:rPr>
              <a:t>Share</a:t>
            </a:r>
            <a:r>
              <a:rPr lang="en-ZA" spc="-5">
                <a:solidFill>
                  <a:srgbClr val="FFFFFF"/>
                </a:solidFill>
                <a:latin typeface="+mj-lt"/>
              </a:rPr>
              <a:t> </a:t>
            </a:r>
            <a:r>
              <a:rPr lang="en-ZA" spc="60">
                <a:solidFill>
                  <a:srgbClr val="FFFFFF"/>
                </a:solidFill>
                <a:latin typeface="+mj-lt"/>
              </a:rPr>
              <a:t>about</a:t>
            </a:r>
            <a:r>
              <a:rPr lang="en-ZA" spc="-45">
                <a:solidFill>
                  <a:srgbClr val="FFFFFF"/>
                </a:solidFill>
                <a:latin typeface="+mj-lt"/>
              </a:rPr>
              <a:t> </a:t>
            </a:r>
            <a:r>
              <a:rPr lang="en-ZA" spc="75">
                <a:solidFill>
                  <a:srgbClr val="FFFFFF"/>
                </a:solidFill>
                <a:latin typeface="+mj-lt"/>
              </a:rPr>
              <a:t>offering</a:t>
            </a:r>
            <a:r>
              <a:rPr lang="en-ZA">
                <a:solidFill>
                  <a:srgbClr val="FFFFFF"/>
                </a:solidFill>
                <a:latin typeface="+mj-lt"/>
              </a:rPr>
              <a:t> </a:t>
            </a:r>
            <a:r>
              <a:rPr lang="en-ZA" spc="40">
                <a:solidFill>
                  <a:srgbClr val="FFFFFF"/>
                </a:solidFill>
                <a:latin typeface="+mj-lt"/>
              </a:rPr>
              <a:t>here</a:t>
            </a:r>
            <a:endParaRPr lang="en-ZA">
              <a:latin typeface="+mj-lt"/>
            </a:endParaRPr>
          </a:p>
        </p:txBody>
      </p:sp>
    </p:spTree>
    <p:extLst>
      <p:ext uri="{BB962C8B-B14F-4D97-AF65-F5344CB8AC3E}">
        <p14:creationId xmlns:p14="http://schemas.microsoft.com/office/powerpoint/2010/main" val="2712116919"/>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1_Brank Take-over Slide 04">
    <p:spTree>
      <p:nvGrpSpPr>
        <p:cNvPr id="1" name=""/>
        <p:cNvGrpSpPr/>
        <p:nvPr/>
      </p:nvGrpSpPr>
      <p:grpSpPr>
        <a:xfrm>
          <a:off x="0" y="0"/>
          <a:ext cx="0" cy="0"/>
          <a:chOff x="0" y="0"/>
          <a:chExt cx="0" cy="0"/>
        </a:xfrm>
      </p:grpSpPr>
      <p:sp>
        <p:nvSpPr>
          <p:cNvPr id="18" name="Rectangle 17"/>
          <p:cNvSpPr/>
          <p:nvPr userDrawn="1"/>
        </p:nvSpPr>
        <p:spPr>
          <a:xfrm>
            <a:off x="9067800" y="0"/>
            <a:ext cx="606569" cy="8229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7" name="Straight Connector 6"/>
          <p:cNvCxnSpPr/>
          <p:nvPr userDrawn="1"/>
        </p:nvCxnSpPr>
        <p:spPr>
          <a:xfrm>
            <a:off x="605741" y="0"/>
            <a:ext cx="0" cy="67818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599953" y="7620000"/>
            <a:ext cx="0" cy="6096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pic>
        <p:nvPicPr>
          <p:cNvPr id="9" name="Picture 4" descr="C:\Users\Simone\Documents\MILK_Google Drive\_MILK\MediaMark\Elements\Asset 38.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57414" y="7037156"/>
            <a:ext cx="656986" cy="443144"/>
          </a:xfrm>
          <a:prstGeom prst="rect">
            <a:avLst/>
          </a:prstGeom>
          <a:noFill/>
          <a:extLst>
            <a:ext uri="{909E8E84-426E-40DD-AFC4-6F175D3DCCD1}">
              <a14:hiddenFill xmlns:a14="http://schemas.microsoft.com/office/drawing/2010/main">
                <a:solidFill>
                  <a:srgbClr val="FFFFFF"/>
                </a:solidFill>
              </a14:hiddenFill>
            </a:ext>
          </a:extLst>
        </p:spPr>
      </p:pic>
      <p:sp>
        <p:nvSpPr>
          <p:cNvPr id="16" name="Picture Placeholder 15"/>
          <p:cNvSpPr>
            <a:spLocks noGrp="1"/>
          </p:cNvSpPr>
          <p:nvPr>
            <p:ph type="pic" sz="quarter" idx="10"/>
          </p:nvPr>
        </p:nvSpPr>
        <p:spPr>
          <a:xfrm>
            <a:off x="9674225" y="0"/>
            <a:ext cx="4956175" cy="8229600"/>
          </a:xfrm>
        </p:spPr>
        <p:txBody>
          <a:bodyPr/>
          <a:lstStyle>
            <a:lvl1pPr>
              <a:defRPr>
                <a:solidFill>
                  <a:schemeClr val="bg1"/>
                </a:solidFill>
              </a:defRPr>
            </a:lvl1pPr>
          </a:lstStyle>
          <a:p>
            <a:r>
              <a:rPr lang="en-US"/>
              <a:t>Click icon to add picture</a:t>
            </a:r>
            <a:endParaRPr lang="en-ZA"/>
          </a:p>
        </p:txBody>
      </p:sp>
      <p:sp>
        <p:nvSpPr>
          <p:cNvPr id="10" name="object 30">
            <a:extLst>
              <a:ext uri="{FF2B5EF4-FFF2-40B4-BE49-F238E27FC236}">
                <a16:creationId xmlns:a16="http://schemas.microsoft.com/office/drawing/2014/main" id="{61369776-B7C1-44D7-691B-0CC9F3E0E2F2}"/>
              </a:ext>
            </a:extLst>
          </p:cNvPr>
          <p:cNvSpPr txBox="1">
            <a:spLocks/>
          </p:cNvSpPr>
          <p:nvPr userDrawn="1"/>
        </p:nvSpPr>
        <p:spPr>
          <a:xfrm>
            <a:off x="2590800" y="2438400"/>
            <a:ext cx="4831389" cy="391160"/>
          </a:xfrm>
          <a:prstGeom prst="rect">
            <a:avLst/>
          </a:prstGeom>
        </p:spPr>
        <p:txBody>
          <a:bodyPr vert="horz" wrap="square" lIns="0" tIns="12700" rIns="0" bIns="0" rtlCol="0" anchor="ctr">
            <a:spAutoFit/>
          </a:bodyPr>
          <a:lstStyle>
            <a:lvl1pPr algn="ctr" defTabSz="914400" rtl="0" eaLnBrk="1" latinLnBrk="0" hangingPunct="1">
              <a:spcBef>
                <a:spcPct val="0"/>
              </a:spcBef>
              <a:buNone/>
              <a:defRPr sz="2400" b="1" kern="1200">
                <a:solidFill>
                  <a:schemeClr val="tx1"/>
                </a:solidFill>
                <a:latin typeface="Sofia Pro" pitchFamily="34" charset="0"/>
                <a:ea typeface="+mj-ea"/>
                <a:cs typeface="+mj-cs"/>
              </a:defRPr>
            </a:lvl1pPr>
          </a:lstStyle>
          <a:p>
            <a:pPr marL="12700" algn="r">
              <a:spcBef>
                <a:spcPts val="100"/>
              </a:spcBef>
            </a:pPr>
            <a:r>
              <a:rPr lang="en-ZA" spc="35">
                <a:solidFill>
                  <a:schemeClr val="tx2"/>
                </a:solidFill>
                <a:latin typeface="+mj-lt"/>
              </a:rPr>
              <a:t>Share</a:t>
            </a:r>
            <a:r>
              <a:rPr lang="en-ZA" spc="-5">
                <a:solidFill>
                  <a:schemeClr val="tx2"/>
                </a:solidFill>
                <a:latin typeface="+mj-lt"/>
              </a:rPr>
              <a:t> </a:t>
            </a:r>
            <a:r>
              <a:rPr lang="en-ZA" spc="60">
                <a:solidFill>
                  <a:schemeClr val="tx2"/>
                </a:solidFill>
                <a:latin typeface="+mj-lt"/>
              </a:rPr>
              <a:t>about</a:t>
            </a:r>
            <a:r>
              <a:rPr lang="en-ZA" spc="-45">
                <a:solidFill>
                  <a:schemeClr val="tx2"/>
                </a:solidFill>
                <a:latin typeface="+mj-lt"/>
              </a:rPr>
              <a:t> </a:t>
            </a:r>
            <a:r>
              <a:rPr lang="en-ZA" spc="75">
                <a:solidFill>
                  <a:schemeClr val="tx2"/>
                </a:solidFill>
                <a:latin typeface="+mj-lt"/>
              </a:rPr>
              <a:t>offering</a:t>
            </a:r>
            <a:r>
              <a:rPr lang="en-ZA">
                <a:solidFill>
                  <a:schemeClr val="tx2"/>
                </a:solidFill>
                <a:latin typeface="+mj-lt"/>
              </a:rPr>
              <a:t> </a:t>
            </a:r>
            <a:r>
              <a:rPr lang="en-ZA" spc="40">
                <a:solidFill>
                  <a:schemeClr val="tx2"/>
                </a:solidFill>
                <a:latin typeface="+mj-lt"/>
              </a:rPr>
              <a:t>here</a:t>
            </a:r>
            <a:endParaRPr lang="en-ZA">
              <a:solidFill>
                <a:schemeClr val="tx2"/>
              </a:solidFill>
              <a:latin typeface="+mj-lt"/>
            </a:endParaRPr>
          </a:p>
        </p:txBody>
      </p:sp>
    </p:spTree>
    <p:extLst>
      <p:ext uri="{BB962C8B-B14F-4D97-AF65-F5344CB8AC3E}">
        <p14:creationId xmlns:p14="http://schemas.microsoft.com/office/powerpoint/2010/main" val="2529381464"/>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1_Brank Take-over Slide 05">
    <p:spTree>
      <p:nvGrpSpPr>
        <p:cNvPr id="1" name=""/>
        <p:cNvGrpSpPr/>
        <p:nvPr/>
      </p:nvGrpSpPr>
      <p:grpSpPr>
        <a:xfrm>
          <a:off x="0" y="0"/>
          <a:ext cx="0" cy="0"/>
          <a:chOff x="0" y="0"/>
          <a:chExt cx="0" cy="0"/>
        </a:xfrm>
      </p:grpSpPr>
      <p:sp>
        <p:nvSpPr>
          <p:cNvPr id="6" name="Rectangle 5"/>
          <p:cNvSpPr/>
          <p:nvPr userDrawn="1"/>
        </p:nvSpPr>
        <p:spPr>
          <a:xfrm>
            <a:off x="0" y="-7716"/>
            <a:ext cx="815340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7" name="Straight Connector 6"/>
          <p:cNvCxnSpPr/>
          <p:nvPr userDrawn="1"/>
        </p:nvCxnSpPr>
        <p:spPr>
          <a:xfrm>
            <a:off x="605741" y="0"/>
            <a:ext cx="0" cy="67818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599953" y="7620000"/>
            <a:ext cx="0" cy="6096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descr="C:\Users\Simone\Documents\MILK_Google Drive\_MILK\MediaMark\Elements\Asset 38.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57414" y="7037156"/>
            <a:ext cx="656986" cy="443144"/>
          </a:xfrm>
          <a:prstGeom prst="rect">
            <a:avLst/>
          </a:prstGeom>
          <a:noFill/>
          <a:extLst>
            <a:ext uri="{909E8E84-426E-40DD-AFC4-6F175D3DCCD1}">
              <a14:hiddenFill xmlns:a14="http://schemas.microsoft.com/office/drawing/2010/main">
                <a:solidFill>
                  <a:srgbClr val="FFFFFF"/>
                </a:solidFill>
              </a14:hiddenFill>
            </a:ext>
          </a:extLst>
        </p:spPr>
      </p:pic>
      <p:sp>
        <p:nvSpPr>
          <p:cNvPr id="11" name="Rounded Rectangle 10"/>
          <p:cNvSpPr/>
          <p:nvPr userDrawn="1"/>
        </p:nvSpPr>
        <p:spPr>
          <a:xfrm>
            <a:off x="8153400" y="-7716"/>
            <a:ext cx="606569" cy="8229600"/>
          </a:xfrm>
          <a:prstGeom prst="roundRect">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object 30">
            <a:extLst>
              <a:ext uri="{FF2B5EF4-FFF2-40B4-BE49-F238E27FC236}">
                <a16:creationId xmlns:a16="http://schemas.microsoft.com/office/drawing/2014/main" id="{F030CECA-D1A3-D820-2CCD-36CFC9E5F531}"/>
              </a:ext>
            </a:extLst>
          </p:cNvPr>
          <p:cNvSpPr txBox="1">
            <a:spLocks/>
          </p:cNvSpPr>
          <p:nvPr userDrawn="1"/>
        </p:nvSpPr>
        <p:spPr>
          <a:xfrm>
            <a:off x="9799011" y="2450327"/>
            <a:ext cx="4069389" cy="391160"/>
          </a:xfrm>
          <a:prstGeom prst="rect">
            <a:avLst/>
          </a:prstGeom>
        </p:spPr>
        <p:txBody>
          <a:bodyPr vert="horz" wrap="square" lIns="0" tIns="12700" rIns="0" bIns="0" rtlCol="0" anchor="ctr">
            <a:spAutoFit/>
          </a:bodyPr>
          <a:lstStyle>
            <a:lvl1pPr algn="ctr" defTabSz="914400" rtl="0" eaLnBrk="1" latinLnBrk="0" hangingPunct="1">
              <a:spcBef>
                <a:spcPct val="0"/>
              </a:spcBef>
              <a:buNone/>
              <a:defRPr sz="2400" b="1" kern="1200">
                <a:solidFill>
                  <a:schemeClr val="tx1"/>
                </a:solidFill>
                <a:latin typeface="Sofia Pro" pitchFamily="34" charset="0"/>
                <a:ea typeface="+mj-ea"/>
                <a:cs typeface="+mj-cs"/>
              </a:defRPr>
            </a:lvl1pPr>
          </a:lstStyle>
          <a:p>
            <a:pPr marL="12700" algn="l">
              <a:spcBef>
                <a:spcPts val="100"/>
              </a:spcBef>
            </a:pPr>
            <a:r>
              <a:rPr lang="en-ZA" spc="35">
                <a:solidFill>
                  <a:schemeClr val="tx2"/>
                </a:solidFill>
                <a:latin typeface="+mj-lt"/>
              </a:rPr>
              <a:t>Share</a:t>
            </a:r>
            <a:r>
              <a:rPr lang="en-ZA" spc="-5">
                <a:solidFill>
                  <a:schemeClr val="tx2"/>
                </a:solidFill>
                <a:latin typeface="+mj-lt"/>
              </a:rPr>
              <a:t> </a:t>
            </a:r>
            <a:r>
              <a:rPr lang="en-ZA" spc="60">
                <a:solidFill>
                  <a:schemeClr val="tx2"/>
                </a:solidFill>
                <a:latin typeface="+mj-lt"/>
              </a:rPr>
              <a:t>about</a:t>
            </a:r>
            <a:r>
              <a:rPr lang="en-ZA" spc="-45">
                <a:solidFill>
                  <a:schemeClr val="tx2"/>
                </a:solidFill>
                <a:latin typeface="+mj-lt"/>
              </a:rPr>
              <a:t> </a:t>
            </a:r>
            <a:r>
              <a:rPr lang="en-ZA" spc="75">
                <a:solidFill>
                  <a:schemeClr val="tx2"/>
                </a:solidFill>
                <a:latin typeface="+mj-lt"/>
              </a:rPr>
              <a:t>offering</a:t>
            </a:r>
            <a:r>
              <a:rPr lang="en-ZA">
                <a:solidFill>
                  <a:schemeClr val="tx2"/>
                </a:solidFill>
                <a:latin typeface="+mj-lt"/>
              </a:rPr>
              <a:t> </a:t>
            </a:r>
            <a:r>
              <a:rPr lang="en-ZA" spc="40">
                <a:solidFill>
                  <a:schemeClr val="tx2"/>
                </a:solidFill>
                <a:latin typeface="+mj-lt"/>
              </a:rPr>
              <a:t>here</a:t>
            </a:r>
            <a:endParaRPr lang="en-ZA">
              <a:solidFill>
                <a:schemeClr val="tx2"/>
              </a:solidFill>
              <a:latin typeface="+mj-lt"/>
            </a:endParaRPr>
          </a:p>
        </p:txBody>
      </p:sp>
    </p:spTree>
    <p:extLst>
      <p:ext uri="{BB962C8B-B14F-4D97-AF65-F5344CB8AC3E}">
        <p14:creationId xmlns:p14="http://schemas.microsoft.com/office/powerpoint/2010/main" val="2767492894"/>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1_Thank You Slide 01">
    <p:spTree>
      <p:nvGrpSpPr>
        <p:cNvPr id="1" name=""/>
        <p:cNvGrpSpPr/>
        <p:nvPr/>
      </p:nvGrpSpPr>
      <p:grpSpPr>
        <a:xfrm>
          <a:off x="0" y="0"/>
          <a:ext cx="0" cy="0"/>
          <a:chOff x="0" y="0"/>
          <a:chExt cx="0" cy="0"/>
        </a:xfrm>
      </p:grpSpPr>
      <p:pic>
        <p:nvPicPr>
          <p:cNvPr id="6" name="Picture 3" descr="Z:\Mediamark\4154 MM PPT Presentation\Exports ST2\Elements\Asset 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004175" y="0"/>
            <a:ext cx="6626225" cy="56007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Z:\Mediamark\4154 MM PPT Presentation\Exports ST2\Elements\Asset 1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335893" y="6856895"/>
            <a:ext cx="4718050" cy="790575"/>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p:cNvCxnSpPr/>
          <p:nvPr userDrawn="1"/>
        </p:nvCxnSpPr>
        <p:spPr>
          <a:xfrm>
            <a:off x="4556213"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0" name="Rounded Rectangle 9"/>
          <p:cNvSpPr/>
          <p:nvPr userDrawn="1"/>
        </p:nvSpPr>
        <p:spPr>
          <a:xfrm rot="5400000">
            <a:off x="5849604"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Rectangle 10"/>
          <p:cNvSpPr/>
          <p:nvPr userDrawn="1"/>
        </p:nvSpPr>
        <p:spPr>
          <a:xfrm>
            <a:off x="3637153" y="0"/>
            <a:ext cx="91906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Picture Placeholder 13"/>
          <p:cNvSpPr>
            <a:spLocks noGrp="1"/>
          </p:cNvSpPr>
          <p:nvPr>
            <p:ph type="pic" sz="quarter" idx="10"/>
          </p:nvPr>
        </p:nvSpPr>
        <p:spPr>
          <a:xfrm>
            <a:off x="0" y="0"/>
            <a:ext cx="3636963" cy="8229600"/>
          </a:xfrm>
        </p:spPr>
        <p:txBody>
          <a:bodyPr/>
          <a:lstStyle/>
          <a:p>
            <a:r>
              <a:rPr lang="en-US"/>
              <a:t>Click icon to add picture</a:t>
            </a:r>
            <a:endParaRPr lang="en-ZA"/>
          </a:p>
        </p:txBody>
      </p:sp>
      <p:sp>
        <p:nvSpPr>
          <p:cNvPr id="12" name="object 30">
            <a:extLst>
              <a:ext uri="{FF2B5EF4-FFF2-40B4-BE49-F238E27FC236}">
                <a16:creationId xmlns:a16="http://schemas.microsoft.com/office/drawing/2014/main" id="{1121045A-4F03-7C6F-40AF-6603DD049E67}"/>
              </a:ext>
            </a:extLst>
          </p:cNvPr>
          <p:cNvSpPr txBox="1">
            <a:spLocks/>
          </p:cNvSpPr>
          <p:nvPr userDrawn="1"/>
        </p:nvSpPr>
        <p:spPr>
          <a:xfrm>
            <a:off x="5279223" y="5559929"/>
            <a:ext cx="4831389" cy="536044"/>
          </a:xfrm>
          <a:prstGeom prst="rect">
            <a:avLst/>
          </a:prstGeom>
        </p:spPr>
        <p:txBody>
          <a:bodyPr vert="horz" wrap="square" lIns="0" tIns="12700" rIns="0" bIns="0" rtlCol="0" anchor="ctr">
            <a:spAutoFit/>
          </a:bodyPr>
          <a:lstStyle>
            <a:lvl1pPr algn="ctr" defTabSz="914400" rtl="0" eaLnBrk="1" latinLnBrk="0" hangingPunct="1">
              <a:spcBef>
                <a:spcPct val="0"/>
              </a:spcBef>
              <a:buNone/>
              <a:defRPr sz="2400" b="1" kern="1200">
                <a:solidFill>
                  <a:schemeClr val="tx1"/>
                </a:solidFill>
                <a:latin typeface="Sofia Pro" pitchFamily="34" charset="0"/>
                <a:ea typeface="+mj-ea"/>
                <a:cs typeface="+mj-cs"/>
              </a:defRPr>
            </a:lvl1pPr>
          </a:lstStyle>
          <a:p>
            <a:pPr marL="12700" algn="l">
              <a:spcBef>
                <a:spcPts val="100"/>
              </a:spcBef>
            </a:pPr>
            <a:r>
              <a:rPr lang="en-ZA" sz="3400" spc="35">
                <a:solidFill>
                  <a:schemeClr val="tx2"/>
                </a:solidFill>
                <a:latin typeface="+mj-lt"/>
              </a:rPr>
              <a:t>THANK YOU</a:t>
            </a:r>
            <a:endParaRPr lang="en-ZA" sz="3400">
              <a:solidFill>
                <a:schemeClr val="tx2"/>
              </a:solidFill>
              <a:latin typeface="+mj-lt"/>
            </a:endParaRPr>
          </a:p>
        </p:txBody>
      </p:sp>
    </p:spTree>
    <p:extLst>
      <p:ext uri="{BB962C8B-B14F-4D97-AF65-F5344CB8AC3E}">
        <p14:creationId xmlns:p14="http://schemas.microsoft.com/office/powerpoint/2010/main" val="4106293075"/>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1_Thank You Slide 02">
    <p:spTree>
      <p:nvGrpSpPr>
        <p:cNvPr id="1" name=""/>
        <p:cNvGrpSpPr/>
        <p:nvPr/>
      </p:nvGrpSpPr>
      <p:grpSpPr>
        <a:xfrm>
          <a:off x="0" y="0"/>
          <a:ext cx="0" cy="0"/>
          <a:chOff x="0" y="0"/>
          <a:chExt cx="0" cy="0"/>
        </a:xfrm>
      </p:grpSpPr>
      <p:sp>
        <p:nvSpPr>
          <p:cNvPr id="4" name="Rounded Rectangle 3"/>
          <p:cNvSpPr/>
          <p:nvPr userDrawn="1"/>
        </p:nvSpPr>
        <p:spPr>
          <a:xfrm>
            <a:off x="0" y="-12778"/>
            <a:ext cx="14631018" cy="3822383"/>
          </a:xfrm>
          <a:prstGeom prst="roundRect">
            <a:avLst>
              <a:gd name="adj" fmla="val 0"/>
            </a:avLst>
          </a:prstGeom>
          <a:gradFill flip="none" rotWithShape="1">
            <a:gsLst>
              <a:gs pos="0">
                <a:srgbClr val="F2663C"/>
              </a:gs>
              <a:gs pos="100000">
                <a:srgbClr val="EE255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Rounded Rectangle 4"/>
          <p:cNvSpPr/>
          <p:nvPr userDrawn="1"/>
        </p:nvSpPr>
        <p:spPr>
          <a:xfrm>
            <a:off x="0" y="0"/>
            <a:ext cx="14631018" cy="3822383"/>
          </a:xfrm>
          <a:prstGeom prst="roundRect">
            <a:avLst>
              <a:gd name="adj" fmla="val 0"/>
            </a:avLst>
          </a:prstGeom>
          <a:gradFill flip="none" rotWithShape="1">
            <a:gsLst>
              <a:gs pos="0">
                <a:srgbClr val="F2663C"/>
              </a:gs>
              <a:gs pos="100000">
                <a:srgbClr val="EE255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Rectangle 5"/>
          <p:cNvSpPr/>
          <p:nvPr userDrawn="1"/>
        </p:nvSpPr>
        <p:spPr>
          <a:xfrm>
            <a:off x="0" y="3809606"/>
            <a:ext cx="14628494" cy="4419992"/>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7" name="Group 6"/>
          <p:cNvGrpSpPr/>
          <p:nvPr userDrawn="1"/>
        </p:nvGrpSpPr>
        <p:grpSpPr>
          <a:xfrm>
            <a:off x="1627825" y="1752645"/>
            <a:ext cx="11368440" cy="6476955"/>
            <a:chOff x="1627825" y="1752645"/>
            <a:chExt cx="11368440" cy="6476955"/>
          </a:xfrm>
        </p:grpSpPr>
        <p:sp>
          <p:nvSpPr>
            <p:cNvPr id="8" name="Rounded Rectangle 7"/>
            <p:cNvSpPr/>
            <p:nvPr/>
          </p:nvSpPr>
          <p:spPr>
            <a:xfrm>
              <a:off x="1632361" y="1752645"/>
              <a:ext cx="11363904" cy="6476955"/>
            </a:xfrm>
            <a:prstGeom prst="roundRect">
              <a:avLst>
                <a:gd name="adj" fmla="val 0"/>
              </a:avLst>
            </a:prstGeom>
            <a:solidFill>
              <a:schemeClr val="bg1"/>
            </a:solidFill>
            <a:ln>
              <a:noFill/>
            </a:ln>
            <a:effectLst>
              <a:outerShdw blurRad="876300" dist="266700" dir="11820000" algn="r"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object 2"/>
            <p:cNvSpPr txBox="1"/>
            <p:nvPr/>
          </p:nvSpPr>
          <p:spPr>
            <a:xfrm>
              <a:off x="2301445" y="3015086"/>
              <a:ext cx="4401185" cy="487313"/>
            </a:xfrm>
            <a:prstGeom prst="rect">
              <a:avLst/>
            </a:prstGeom>
          </p:spPr>
          <p:txBody>
            <a:bodyPr vert="horz" wrap="square" lIns="0" tIns="12700" rIns="0" bIns="0" rtlCol="0" anchor="b">
              <a:spAutoFit/>
            </a:bodyPr>
            <a:lstStyle/>
            <a:p>
              <a:pPr marL="12700">
                <a:lnSpc>
                  <a:spcPts val="3740"/>
                </a:lnSpc>
                <a:spcBef>
                  <a:spcPts val="100"/>
                </a:spcBef>
              </a:pPr>
              <a:r>
                <a:rPr lang="en-US" sz="3400" b="1" spc="-145">
                  <a:solidFill>
                    <a:srgbClr val="1A1A1A"/>
                  </a:solidFill>
                  <a:latin typeface="+mj-lt"/>
                  <a:cs typeface="Arial"/>
                </a:rPr>
                <a:t>THANK YOU</a:t>
              </a:r>
              <a:endParaRPr sz="3400">
                <a:latin typeface="+mj-lt"/>
                <a:cs typeface="Arial"/>
              </a:endParaRPr>
            </a:p>
          </p:txBody>
        </p:sp>
        <p:pic>
          <p:nvPicPr>
            <p:cNvPr id="10" name="Picture 2" descr="Z:\Mediamark\4154 MM PPT Presentation\Exports ST2\Elements\Asset 1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7505" y="4201541"/>
              <a:ext cx="4718050" cy="790575"/>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Connector 10"/>
            <p:cNvCxnSpPr/>
            <p:nvPr/>
          </p:nvCxnSpPr>
          <p:spPr>
            <a:xfrm>
              <a:off x="1627825" y="3809606"/>
              <a:ext cx="1136844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2" name="Rounded Rectangle 11"/>
            <p:cNvSpPr/>
            <p:nvPr/>
          </p:nvSpPr>
          <p:spPr>
            <a:xfrm rot="5400000">
              <a:off x="2921216" y="3223501"/>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pic>
        <p:nvPicPr>
          <p:cNvPr id="13" name="Picture 2" descr="C:\Users\Simone\Documents\MILK_Google Drive\_MILK\MediaMark\Elements\Asset 2.pn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r="-218" b="-251"/>
          <a:stretch/>
        </p:blipFill>
        <p:spPr bwMode="auto">
          <a:xfrm>
            <a:off x="8812151" y="5319787"/>
            <a:ext cx="7174609" cy="7177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6191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500" fill="hold"/>
                                        <p:tgtEl>
                                          <p:spTgt spid="7"/>
                                        </p:tgtEl>
                                        <p:attrNameLst>
                                          <p:attrName>ppt_x</p:attrName>
                                        </p:attrNameLst>
                                      </p:cBhvr>
                                      <p:tavLst>
                                        <p:tav tm="0">
                                          <p:val>
                                            <p:strVal val="#ppt_x"/>
                                          </p:val>
                                        </p:tav>
                                        <p:tav tm="100000">
                                          <p:val>
                                            <p:strVal val="#ppt_x"/>
                                          </p:val>
                                        </p:tav>
                                      </p:tavLst>
                                    </p:anim>
                                    <p:anim calcmode="lin" valueType="num">
                                      <p:cBhvr additive="base">
                                        <p:cTn id="8" dur="1500" fill="hold"/>
                                        <p:tgtEl>
                                          <p:spTgt spid="7"/>
                                        </p:tgtEl>
                                        <p:attrNameLst>
                                          <p:attrName>ppt_y</p:attrName>
                                        </p:attrNameLst>
                                      </p:cBhvr>
                                      <p:tavLst>
                                        <p:tav tm="0">
                                          <p:val>
                                            <p:strVal val="1+#ppt_h/2"/>
                                          </p:val>
                                        </p:tav>
                                        <p:tav tm="100000">
                                          <p:val>
                                            <p:strVal val="#ppt_y"/>
                                          </p:val>
                                        </p:tav>
                                      </p:tavLst>
                                    </p:anim>
                                  </p:childTnLst>
                                </p:cTn>
                              </p:par>
                              <p:par>
                                <p:cTn id="9" presetID="8" presetClass="emph" presetSubtype="0" fill="hold" nodeType="withEffect">
                                  <p:stCondLst>
                                    <p:cond delay="0"/>
                                  </p:stCondLst>
                                  <p:childTnLst>
                                    <p:animRot by="21600000">
                                      <p:cBhvr>
                                        <p:cTn id="10" dur="15000" fill="hold"/>
                                        <p:tgtEl>
                                          <p:spTgt spid="13"/>
                                        </p:tgtEl>
                                        <p:attrNameLst>
                                          <p:attrName>r</p:attrName>
                                        </p:attrNameLst>
                                      </p:cBhvr>
                                    </p:animRot>
                                  </p:childTnLst>
                                </p:cTn>
                              </p:par>
                              <p:par>
                                <p:cTn id="11" presetID="1" presetClass="emph" presetSubtype="2" fill="hold" nodeType="withEffect">
                                  <p:stCondLst>
                                    <p:cond delay="1500"/>
                                  </p:stCondLst>
                                  <p:childTnLst>
                                    <p:animClr clrSpc="rgb" dir="cw">
                                      <p:cBhvr>
                                        <p:cTn id="12" dur="1500" fill="hold"/>
                                        <p:tgtEl>
                                          <p:spTgt spid="4"/>
                                        </p:tgtEl>
                                        <p:attrNameLst>
                                          <p:attrName>fillcolor</p:attrName>
                                        </p:attrNameLst>
                                      </p:cBhvr>
                                      <p:to>
                                        <a:srgbClr val="EE255E"/>
                                      </p:to>
                                    </p:animClr>
                                    <p:set>
                                      <p:cBhvr>
                                        <p:cTn id="13" dur="1500" fill="hold"/>
                                        <p:tgtEl>
                                          <p:spTgt spid="4"/>
                                        </p:tgtEl>
                                        <p:attrNameLst>
                                          <p:attrName>fill.type</p:attrName>
                                        </p:attrNameLst>
                                      </p:cBhvr>
                                      <p:to>
                                        <p:strVal val="solid"/>
                                      </p:to>
                                    </p:set>
                                    <p:set>
                                      <p:cBhvr>
                                        <p:cTn id="14" dur="1500" fill="hold"/>
                                        <p:tgtEl>
                                          <p:spTgt spid="4"/>
                                        </p:tgtEl>
                                        <p:attrNameLst>
                                          <p:attrName>fill.on</p:attrName>
                                        </p:attrNameLst>
                                      </p:cBhvr>
                                      <p:to>
                                        <p:strVal val="true"/>
                                      </p:to>
                                    </p:set>
                                  </p:childTnLst>
                                </p:cTn>
                              </p:par>
                              <p:par>
                                <p:cTn id="15" presetID="1" presetClass="emph" presetSubtype="2" fill="hold" nodeType="withEffect">
                                  <p:stCondLst>
                                    <p:cond delay="3000"/>
                                  </p:stCondLst>
                                  <p:childTnLst>
                                    <p:animClr clrSpc="rgb" dir="cw">
                                      <p:cBhvr>
                                        <p:cTn id="16" dur="1500" fill="hold"/>
                                        <p:tgtEl>
                                          <p:spTgt spid="4"/>
                                        </p:tgtEl>
                                        <p:attrNameLst>
                                          <p:attrName>fillcolor</p:attrName>
                                        </p:attrNameLst>
                                      </p:cBhvr>
                                      <p:to>
                                        <a:srgbClr val="F2663C"/>
                                      </p:to>
                                    </p:animClr>
                                    <p:set>
                                      <p:cBhvr>
                                        <p:cTn id="17" dur="1500" fill="hold"/>
                                        <p:tgtEl>
                                          <p:spTgt spid="4"/>
                                        </p:tgtEl>
                                        <p:attrNameLst>
                                          <p:attrName>fill.type</p:attrName>
                                        </p:attrNameLst>
                                      </p:cBhvr>
                                      <p:to>
                                        <p:strVal val="solid"/>
                                      </p:to>
                                    </p:set>
                                    <p:set>
                                      <p:cBhvr>
                                        <p:cTn id="18" dur="1500" fill="hold"/>
                                        <p:tgtEl>
                                          <p:spTgt spid="4"/>
                                        </p:tgtEl>
                                        <p:attrNameLst>
                                          <p:attrName>fill.on</p:attrName>
                                        </p:attrNameLst>
                                      </p:cBhvr>
                                      <p:to>
                                        <p:strVal val="true"/>
                                      </p:to>
                                    </p:set>
                                  </p:childTnLst>
                                </p:cTn>
                              </p:par>
                              <p:par>
                                <p:cTn id="19" presetID="1" presetClass="emph" presetSubtype="2" fill="hold" nodeType="withEffect">
                                  <p:stCondLst>
                                    <p:cond delay="4500"/>
                                  </p:stCondLst>
                                  <p:childTnLst>
                                    <p:animClr clrSpc="rgb" dir="cw">
                                      <p:cBhvr>
                                        <p:cTn id="20" dur="1500" fill="hold"/>
                                        <p:tgtEl>
                                          <p:spTgt spid="4"/>
                                        </p:tgtEl>
                                        <p:attrNameLst>
                                          <p:attrName>fillcolor</p:attrName>
                                        </p:attrNameLst>
                                      </p:cBhvr>
                                      <p:to>
                                        <a:schemeClr val="accent2"/>
                                      </p:to>
                                    </p:animClr>
                                    <p:set>
                                      <p:cBhvr>
                                        <p:cTn id="21" dur="1500" fill="hold"/>
                                        <p:tgtEl>
                                          <p:spTgt spid="4"/>
                                        </p:tgtEl>
                                        <p:attrNameLst>
                                          <p:attrName>fill.type</p:attrName>
                                        </p:attrNameLst>
                                      </p:cBhvr>
                                      <p:to>
                                        <p:strVal val="solid"/>
                                      </p:to>
                                    </p:set>
                                    <p:set>
                                      <p:cBhvr>
                                        <p:cTn id="22" dur="1500" fill="hold"/>
                                        <p:tgtEl>
                                          <p:spTgt spid="4"/>
                                        </p:tgtEl>
                                        <p:attrNameLst>
                                          <p:attrName>fill.on</p:attrName>
                                        </p:attrNameLst>
                                      </p:cBhvr>
                                      <p:to>
                                        <p:strVal val="true"/>
                                      </p:to>
                                    </p:set>
                                  </p:childTnLst>
                                </p:cTn>
                              </p:par>
                              <p:par>
                                <p:cTn id="23" presetID="10" presetClass="entr" presetSubtype="0" fill="hold" grpId="0" nodeType="withEffect">
                                  <p:stCondLst>
                                    <p:cond delay="610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9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9375726"/>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Title Slide 01">
    <p:spTree>
      <p:nvGrpSpPr>
        <p:cNvPr id="1" name=""/>
        <p:cNvGrpSpPr/>
        <p:nvPr/>
      </p:nvGrpSpPr>
      <p:grpSpPr>
        <a:xfrm>
          <a:off x="0" y="0"/>
          <a:ext cx="0" cy="0"/>
          <a:chOff x="0" y="0"/>
          <a:chExt cx="0" cy="0"/>
        </a:xfrm>
      </p:grpSpPr>
      <p:pic>
        <p:nvPicPr>
          <p:cNvPr id="7" name="Picture 4" descr="Z:\Mediamark\4154 MM PPT Presentation\Exports ST2\Elements\Asset 4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483"/>
            <a:ext cx="14630400" cy="822960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Z:\Mediamark\4154 MM PPT Presentation\Exports ST2\Elements\Asset 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557"/>
            <a:ext cx="8575675" cy="82296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Z:\Mediamark\4154 MM PPT Presentation\Exports ST2\Elements\Asset 5.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921198" y="3003068"/>
            <a:ext cx="4441825" cy="2222500"/>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p:cNvCxnSpPr/>
          <p:nvPr userDrawn="1"/>
        </p:nvCxnSpPr>
        <p:spPr>
          <a:xfrm flipV="1">
            <a:off x="13764992" y="558"/>
            <a:ext cx="0" cy="822904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Rounded Rectangle 12"/>
          <p:cNvSpPr/>
          <p:nvPr userDrawn="1"/>
        </p:nvSpPr>
        <p:spPr>
          <a:xfrm>
            <a:off x="13707842" y="6019801"/>
            <a:ext cx="114300" cy="881737"/>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latin typeface="+mj-lt"/>
            </a:endParaRPr>
          </a:p>
        </p:txBody>
      </p:sp>
      <p:sp>
        <p:nvSpPr>
          <p:cNvPr id="17" name="Text Placeholder 16"/>
          <p:cNvSpPr>
            <a:spLocks noGrp="1"/>
          </p:cNvSpPr>
          <p:nvPr>
            <p:ph type="body" sz="quarter" idx="11" hasCustomPrompt="1"/>
          </p:nvPr>
        </p:nvSpPr>
        <p:spPr>
          <a:xfrm>
            <a:off x="8534400" y="5867401"/>
            <a:ext cx="4953000" cy="1029692"/>
          </a:xfrm>
        </p:spPr>
        <p:txBody>
          <a:bodyPr>
            <a:noAutofit/>
          </a:bodyPr>
          <a:lstStyle>
            <a:lvl1pPr marL="0" indent="0" algn="r">
              <a:buNone/>
              <a:defRPr sz="3400" b="1">
                <a:solidFill>
                  <a:schemeClr val="bg1"/>
                </a:solidFill>
                <a:latin typeface="+mn-lt"/>
              </a:defRPr>
            </a:lvl1pPr>
            <a:lvl2pPr marL="457182" indent="0" algn="r">
              <a:buNone/>
              <a:defRPr>
                <a:solidFill>
                  <a:schemeClr val="bg1"/>
                </a:solidFill>
              </a:defRPr>
            </a:lvl2pPr>
            <a:lvl3pPr marL="914364" indent="0" algn="r">
              <a:buNone/>
              <a:defRPr>
                <a:solidFill>
                  <a:schemeClr val="bg1"/>
                </a:solidFill>
              </a:defRPr>
            </a:lvl3pPr>
            <a:lvl4pPr marL="1371545" indent="0" algn="r">
              <a:buNone/>
              <a:defRPr>
                <a:solidFill>
                  <a:schemeClr val="bg1"/>
                </a:solidFill>
              </a:defRPr>
            </a:lvl4pPr>
            <a:lvl5pPr marL="1828727" indent="0" algn="r">
              <a:buNone/>
              <a:defRPr>
                <a:solidFill>
                  <a:schemeClr val="bg1"/>
                </a:solidFill>
              </a:defRPr>
            </a:lvl5pPr>
          </a:lstStyle>
          <a:p>
            <a:pPr lvl="0"/>
            <a:r>
              <a:rPr lang="en-US"/>
              <a:t>PLACE FOR THE PRESENTATION TITLE</a:t>
            </a:r>
          </a:p>
        </p:txBody>
      </p:sp>
      <p:sp>
        <p:nvSpPr>
          <p:cNvPr id="9" name="Text Placeholder 16">
            <a:extLst>
              <a:ext uri="{FF2B5EF4-FFF2-40B4-BE49-F238E27FC236}">
                <a16:creationId xmlns:a16="http://schemas.microsoft.com/office/drawing/2014/main" id="{FA7804AF-F64D-3306-A0EC-4466A5C9E009}"/>
              </a:ext>
            </a:extLst>
          </p:cNvPr>
          <p:cNvSpPr>
            <a:spLocks noGrp="1"/>
          </p:cNvSpPr>
          <p:nvPr>
            <p:ph type="body" sz="quarter" idx="12" hasCustomPrompt="1"/>
          </p:nvPr>
        </p:nvSpPr>
        <p:spPr>
          <a:xfrm>
            <a:off x="8534400" y="7047595"/>
            <a:ext cx="4953000" cy="343805"/>
          </a:xfrm>
        </p:spPr>
        <p:txBody>
          <a:bodyPr>
            <a:noAutofit/>
          </a:bodyPr>
          <a:lstStyle>
            <a:lvl1pPr marL="0" indent="0" algn="r">
              <a:buNone/>
              <a:defRPr sz="2000" b="0">
                <a:solidFill>
                  <a:schemeClr val="bg1"/>
                </a:solidFill>
                <a:latin typeface="+mn-lt"/>
              </a:defRPr>
            </a:lvl1pPr>
            <a:lvl2pPr marL="457182" indent="0" algn="r">
              <a:buNone/>
              <a:defRPr>
                <a:solidFill>
                  <a:schemeClr val="bg1"/>
                </a:solidFill>
              </a:defRPr>
            </a:lvl2pPr>
            <a:lvl3pPr marL="914364" indent="0" algn="r">
              <a:buNone/>
              <a:defRPr>
                <a:solidFill>
                  <a:schemeClr val="bg1"/>
                </a:solidFill>
              </a:defRPr>
            </a:lvl3pPr>
            <a:lvl4pPr marL="1371545" indent="0" algn="r">
              <a:buNone/>
              <a:defRPr>
                <a:solidFill>
                  <a:schemeClr val="bg1"/>
                </a:solidFill>
              </a:defRPr>
            </a:lvl4pPr>
            <a:lvl5pPr marL="1828727" indent="0" algn="r">
              <a:buNone/>
              <a:defRPr>
                <a:solidFill>
                  <a:schemeClr val="bg1"/>
                </a:solidFill>
              </a:defRPr>
            </a:lvl5pPr>
          </a:lstStyle>
          <a:p>
            <a:pPr lvl="0"/>
            <a:r>
              <a:rPr lang="en-US"/>
              <a:t>2022</a:t>
            </a:r>
          </a:p>
        </p:txBody>
      </p:sp>
    </p:spTree>
    <p:extLst>
      <p:ext uri="{BB962C8B-B14F-4D97-AF65-F5344CB8AC3E}">
        <p14:creationId xmlns:p14="http://schemas.microsoft.com/office/powerpoint/2010/main" val="3009387985"/>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Title Slide 02">
    <p:spTree>
      <p:nvGrpSpPr>
        <p:cNvPr id="1" name=""/>
        <p:cNvGrpSpPr/>
        <p:nvPr/>
      </p:nvGrpSpPr>
      <p:grpSpPr>
        <a:xfrm>
          <a:off x="0" y="0"/>
          <a:ext cx="0" cy="0"/>
          <a:chOff x="0" y="0"/>
          <a:chExt cx="0" cy="0"/>
        </a:xfrm>
      </p:grpSpPr>
      <p:pic>
        <p:nvPicPr>
          <p:cNvPr id="7" name="Picture 3" descr="Z:\Mediamark\4154 MM PPT Presentation\Exports ST2\Elements\Asset 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004175" y="0"/>
            <a:ext cx="6626225" cy="56007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Z:\Mediamark\4154 MM PPT Presentation\Exports ST2\Elements\Asset 1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335893" y="6856895"/>
            <a:ext cx="4718050" cy="790576"/>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p:cNvCxnSpPr/>
          <p:nvPr userDrawn="1"/>
        </p:nvCxnSpPr>
        <p:spPr>
          <a:xfrm>
            <a:off x="4556213"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1" name="Rounded Rectangle 10"/>
          <p:cNvSpPr/>
          <p:nvPr userDrawn="1"/>
        </p:nvSpPr>
        <p:spPr>
          <a:xfrm rot="5400000">
            <a:off x="5849604"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latin typeface="+mj-lt"/>
            </a:endParaRPr>
          </a:p>
        </p:txBody>
      </p:sp>
      <p:sp>
        <p:nvSpPr>
          <p:cNvPr id="12" name="Rectangle 11"/>
          <p:cNvSpPr/>
          <p:nvPr userDrawn="1"/>
        </p:nvSpPr>
        <p:spPr>
          <a:xfrm>
            <a:off x="3637154" y="0"/>
            <a:ext cx="91906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16" name="Picture Placeholder 15"/>
          <p:cNvSpPr>
            <a:spLocks noGrp="1"/>
          </p:cNvSpPr>
          <p:nvPr>
            <p:ph type="pic" sz="quarter" idx="12"/>
          </p:nvPr>
        </p:nvSpPr>
        <p:spPr>
          <a:xfrm>
            <a:off x="0" y="0"/>
            <a:ext cx="3636964" cy="8229600"/>
          </a:xfrm>
          <a:ln>
            <a:noFill/>
          </a:ln>
        </p:spPr>
        <p:txBody>
          <a:bodyPr/>
          <a:lstStyle/>
          <a:p>
            <a:r>
              <a:rPr lang="en-US"/>
              <a:t>Click icon to add picture</a:t>
            </a:r>
            <a:endParaRPr lang="en-ZA"/>
          </a:p>
        </p:txBody>
      </p:sp>
      <p:sp>
        <p:nvSpPr>
          <p:cNvPr id="13" name="Text Placeholder 16"/>
          <p:cNvSpPr>
            <a:spLocks noGrp="1"/>
          </p:cNvSpPr>
          <p:nvPr>
            <p:ph type="body" sz="quarter" idx="13" hasCustomPrompt="1"/>
          </p:nvPr>
        </p:nvSpPr>
        <p:spPr>
          <a:xfrm>
            <a:off x="5149972" y="5085855"/>
            <a:ext cx="4953000" cy="1029692"/>
          </a:xfrm>
        </p:spPr>
        <p:txBody>
          <a:bodyPr>
            <a:noAutofit/>
          </a:bodyPr>
          <a:lstStyle>
            <a:lvl1pPr marL="0" indent="0" algn="l">
              <a:buNone/>
              <a:defRPr sz="3400" b="1">
                <a:solidFill>
                  <a:schemeClr val="tx1">
                    <a:lumMod val="95000"/>
                    <a:lumOff val="5000"/>
                  </a:schemeClr>
                </a:solidFill>
                <a:latin typeface="+mj-lt"/>
              </a:defRPr>
            </a:lvl1pPr>
            <a:lvl2pPr marL="457182" indent="0" algn="r">
              <a:buNone/>
              <a:defRPr>
                <a:solidFill>
                  <a:schemeClr val="bg1"/>
                </a:solidFill>
              </a:defRPr>
            </a:lvl2pPr>
            <a:lvl3pPr marL="914364" indent="0" algn="r">
              <a:buNone/>
              <a:defRPr>
                <a:solidFill>
                  <a:schemeClr val="bg1"/>
                </a:solidFill>
              </a:defRPr>
            </a:lvl3pPr>
            <a:lvl4pPr marL="1371545" indent="0" algn="r">
              <a:buNone/>
              <a:defRPr>
                <a:solidFill>
                  <a:schemeClr val="bg1"/>
                </a:solidFill>
              </a:defRPr>
            </a:lvl4pPr>
            <a:lvl5pPr marL="1828727" indent="0" algn="r">
              <a:buNone/>
              <a:defRPr>
                <a:solidFill>
                  <a:schemeClr val="bg1"/>
                </a:solidFill>
              </a:defRPr>
            </a:lvl5pPr>
          </a:lstStyle>
          <a:p>
            <a:pPr lvl="0"/>
            <a:r>
              <a:rPr lang="en-US"/>
              <a:t>PLACE FOR THE PRESENTATION TITLE</a:t>
            </a:r>
          </a:p>
        </p:txBody>
      </p:sp>
    </p:spTree>
    <p:extLst>
      <p:ext uri="{BB962C8B-B14F-4D97-AF65-F5344CB8AC3E}">
        <p14:creationId xmlns:p14="http://schemas.microsoft.com/office/powerpoint/2010/main" val="3345592463"/>
      </p:ext>
    </p:extLst>
  </p:cSld>
  <p:clrMapOvr>
    <a:masterClrMapping/>
  </p:clrMapOvr>
  <p:extLst>
    <p:ext uri="{DCECCB84-F9BA-43D5-87BE-67443E8EF086}">
      <p15:sldGuideLst xmlns:p15="http://schemas.microsoft.com/office/powerpoint/2012/main">
        <p15:guide id="1" orient="horz" pos="2592">
          <p15:clr>
            <a:srgbClr val="FBAE40"/>
          </p15:clr>
        </p15:guide>
        <p15:guide id="2" pos="4608">
          <p15:clr>
            <a:srgbClr val="FBAE40"/>
          </p15:clr>
        </p15:guide>
      </p15:sldGuideLst>
    </p:ext>
  </p:extLs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Title Slide 03">
    <p:spTree>
      <p:nvGrpSpPr>
        <p:cNvPr id="1" name=""/>
        <p:cNvGrpSpPr/>
        <p:nvPr/>
      </p:nvGrpSpPr>
      <p:grpSpPr>
        <a:xfrm>
          <a:off x="0" y="0"/>
          <a:ext cx="0" cy="0"/>
          <a:chOff x="0" y="0"/>
          <a:chExt cx="0" cy="0"/>
        </a:xfrm>
      </p:grpSpPr>
      <p:pic>
        <p:nvPicPr>
          <p:cNvPr id="9" name="Picture 2" descr="Z:\Mediamark\4154 MM PPT Presentation\Exports ST2\Elements\Asset 1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022162" y="6856895"/>
            <a:ext cx="4718050" cy="790576"/>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p:cNvCxnSpPr/>
          <p:nvPr userDrawn="1"/>
        </p:nvCxnSpPr>
        <p:spPr>
          <a:xfrm>
            <a:off x="6242482"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1" name="Rounded Rectangle 10"/>
          <p:cNvSpPr/>
          <p:nvPr userDrawn="1"/>
        </p:nvSpPr>
        <p:spPr>
          <a:xfrm rot="5400000">
            <a:off x="7535873"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12" name="Rectangle 11"/>
          <p:cNvSpPr/>
          <p:nvPr userDrawn="1"/>
        </p:nvSpPr>
        <p:spPr>
          <a:xfrm>
            <a:off x="5320649" y="0"/>
            <a:ext cx="91906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16" name="Picture Placeholder 15"/>
          <p:cNvSpPr>
            <a:spLocks noGrp="1"/>
          </p:cNvSpPr>
          <p:nvPr>
            <p:ph type="pic" sz="quarter" idx="12"/>
          </p:nvPr>
        </p:nvSpPr>
        <p:spPr>
          <a:xfrm>
            <a:off x="1" y="0"/>
            <a:ext cx="5321300" cy="8229600"/>
          </a:xfrm>
        </p:spPr>
        <p:txBody>
          <a:bodyPr/>
          <a:lstStyle/>
          <a:p>
            <a:r>
              <a:rPr lang="en-US"/>
              <a:t>Click icon to add picture</a:t>
            </a:r>
            <a:endParaRPr lang="en-ZA"/>
          </a:p>
        </p:txBody>
      </p:sp>
      <p:sp>
        <p:nvSpPr>
          <p:cNvPr id="17" name="Text Placeholder 16"/>
          <p:cNvSpPr>
            <a:spLocks noGrp="1"/>
          </p:cNvSpPr>
          <p:nvPr>
            <p:ph type="body" sz="quarter" idx="13" hasCustomPrompt="1"/>
          </p:nvPr>
        </p:nvSpPr>
        <p:spPr>
          <a:xfrm>
            <a:off x="6904687" y="5085855"/>
            <a:ext cx="4953000" cy="1029692"/>
          </a:xfrm>
        </p:spPr>
        <p:txBody>
          <a:bodyPr>
            <a:noAutofit/>
          </a:bodyPr>
          <a:lstStyle>
            <a:lvl1pPr marL="0" indent="0" algn="l">
              <a:buNone/>
              <a:defRPr sz="3400" b="1">
                <a:solidFill>
                  <a:schemeClr val="tx1">
                    <a:lumMod val="95000"/>
                    <a:lumOff val="5000"/>
                  </a:schemeClr>
                </a:solidFill>
              </a:defRPr>
            </a:lvl1pPr>
            <a:lvl2pPr marL="457182" indent="0" algn="r">
              <a:buNone/>
              <a:defRPr>
                <a:solidFill>
                  <a:schemeClr val="bg1"/>
                </a:solidFill>
              </a:defRPr>
            </a:lvl2pPr>
            <a:lvl3pPr marL="914364" indent="0" algn="r">
              <a:buNone/>
              <a:defRPr>
                <a:solidFill>
                  <a:schemeClr val="bg1"/>
                </a:solidFill>
              </a:defRPr>
            </a:lvl3pPr>
            <a:lvl4pPr marL="1371545" indent="0" algn="r">
              <a:buNone/>
              <a:defRPr>
                <a:solidFill>
                  <a:schemeClr val="bg1"/>
                </a:solidFill>
              </a:defRPr>
            </a:lvl4pPr>
            <a:lvl5pPr marL="1828727" indent="0" algn="r">
              <a:buNone/>
              <a:defRPr>
                <a:solidFill>
                  <a:schemeClr val="bg1"/>
                </a:solidFill>
              </a:defRPr>
            </a:lvl5pPr>
          </a:lstStyle>
          <a:p>
            <a:pPr lvl="0"/>
            <a:r>
              <a:rPr lang="en-US"/>
              <a:t>PLACE FOR THE PRESENTATION TITLE</a:t>
            </a:r>
          </a:p>
        </p:txBody>
      </p:sp>
    </p:spTree>
    <p:extLst>
      <p:ext uri="{BB962C8B-B14F-4D97-AF65-F5344CB8AC3E}">
        <p14:creationId xmlns:p14="http://schemas.microsoft.com/office/powerpoint/2010/main" val="732051221"/>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Title Slide 04">
    <p:spTree>
      <p:nvGrpSpPr>
        <p:cNvPr id="1" name=""/>
        <p:cNvGrpSpPr/>
        <p:nvPr/>
      </p:nvGrpSpPr>
      <p:grpSpPr>
        <a:xfrm>
          <a:off x="0" y="0"/>
          <a:ext cx="0" cy="0"/>
          <a:chOff x="0" y="0"/>
          <a:chExt cx="0" cy="0"/>
        </a:xfrm>
      </p:grpSpPr>
      <p:pic>
        <p:nvPicPr>
          <p:cNvPr id="5" name="Picture 2" descr="Z:\Mediamark\4154 MM PPT Presentation\Exports ST2\Elements\Asset 1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61767" y="6856895"/>
            <a:ext cx="4718050" cy="790576"/>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p:cNvCxnSpPr/>
          <p:nvPr userDrawn="1"/>
        </p:nvCxnSpPr>
        <p:spPr>
          <a:xfrm>
            <a:off x="-17913" y="6464960"/>
            <a:ext cx="14648314"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7" name="Rounded Rectangle 6"/>
          <p:cNvSpPr/>
          <p:nvPr userDrawn="1"/>
        </p:nvSpPr>
        <p:spPr>
          <a:xfrm rot="5400000">
            <a:off x="1275478"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8" name="Rectangle 7"/>
          <p:cNvSpPr/>
          <p:nvPr userDrawn="1"/>
        </p:nvSpPr>
        <p:spPr>
          <a:xfrm rot="5400000">
            <a:off x="6855671" y="-3358680"/>
            <a:ext cx="919060" cy="14630399"/>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9" name="Text Placeholder 16"/>
          <p:cNvSpPr>
            <a:spLocks noGrp="1"/>
          </p:cNvSpPr>
          <p:nvPr>
            <p:ph type="body" sz="quarter" idx="13" hasCustomPrompt="1"/>
          </p:nvPr>
        </p:nvSpPr>
        <p:spPr>
          <a:xfrm>
            <a:off x="674386" y="5085855"/>
            <a:ext cx="4953000" cy="1029692"/>
          </a:xfrm>
        </p:spPr>
        <p:txBody>
          <a:bodyPr>
            <a:noAutofit/>
          </a:bodyPr>
          <a:lstStyle>
            <a:lvl1pPr marL="0" indent="0" algn="l">
              <a:buNone/>
              <a:defRPr sz="3400" b="1">
                <a:solidFill>
                  <a:schemeClr val="tx1">
                    <a:lumMod val="95000"/>
                    <a:lumOff val="5000"/>
                  </a:schemeClr>
                </a:solidFill>
              </a:defRPr>
            </a:lvl1pPr>
            <a:lvl2pPr marL="457182" indent="0" algn="r">
              <a:buNone/>
              <a:defRPr>
                <a:solidFill>
                  <a:schemeClr val="bg1"/>
                </a:solidFill>
              </a:defRPr>
            </a:lvl2pPr>
            <a:lvl3pPr marL="914364" indent="0" algn="r">
              <a:buNone/>
              <a:defRPr>
                <a:solidFill>
                  <a:schemeClr val="bg1"/>
                </a:solidFill>
              </a:defRPr>
            </a:lvl3pPr>
            <a:lvl4pPr marL="1371545" indent="0" algn="r">
              <a:buNone/>
              <a:defRPr>
                <a:solidFill>
                  <a:schemeClr val="bg1"/>
                </a:solidFill>
              </a:defRPr>
            </a:lvl4pPr>
            <a:lvl5pPr marL="1828727" indent="0" algn="r">
              <a:buNone/>
              <a:defRPr>
                <a:solidFill>
                  <a:schemeClr val="bg1"/>
                </a:solidFill>
              </a:defRPr>
            </a:lvl5pPr>
          </a:lstStyle>
          <a:p>
            <a:pPr lvl="0"/>
            <a:r>
              <a:rPr lang="en-US"/>
              <a:t>PLACE FOR THE PRESENTATION TITLE</a:t>
            </a:r>
          </a:p>
        </p:txBody>
      </p:sp>
      <p:sp>
        <p:nvSpPr>
          <p:cNvPr id="11" name="Picture Placeholder 10"/>
          <p:cNvSpPr>
            <a:spLocks noGrp="1"/>
          </p:cNvSpPr>
          <p:nvPr>
            <p:ph type="pic" sz="quarter" idx="14"/>
          </p:nvPr>
        </p:nvSpPr>
        <p:spPr>
          <a:xfrm>
            <a:off x="-17462" y="0"/>
            <a:ext cx="14647864" cy="3497263"/>
          </a:xfrm>
        </p:spPr>
        <p:txBody>
          <a:bodyPr/>
          <a:lstStyle/>
          <a:p>
            <a:r>
              <a:rPr lang="en-US"/>
              <a:t>Click icon to add picture</a:t>
            </a:r>
            <a:endParaRPr lang="en-ZA"/>
          </a:p>
        </p:txBody>
      </p:sp>
    </p:spTree>
    <p:extLst>
      <p:ext uri="{BB962C8B-B14F-4D97-AF65-F5344CB8AC3E}">
        <p14:creationId xmlns:p14="http://schemas.microsoft.com/office/powerpoint/2010/main" val="3472594949"/>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Title Slide 05">
    <p:spTree>
      <p:nvGrpSpPr>
        <p:cNvPr id="1" name=""/>
        <p:cNvGrpSpPr/>
        <p:nvPr/>
      </p:nvGrpSpPr>
      <p:grpSpPr>
        <a:xfrm>
          <a:off x="0" y="0"/>
          <a:ext cx="0" cy="0"/>
          <a:chOff x="0" y="0"/>
          <a:chExt cx="0" cy="0"/>
        </a:xfrm>
      </p:grpSpPr>
      <p:pic>
        <p:nvPicPr>
          <p:cNvPr id="6" name="Picture 3" descr="Z:\Mediamark\4154 MM PPT Presentation\Exports ST2\Elements\Asset 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004175" y="0"/>
            <a:ext cx="6626225" cy="56007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Z:\Mediamark\4154 MM PPT Presentation\Exports ST2\Elements\Asset 1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91861" y="6856895"/>
            <a:ext cx="4718050" cy="790576"/>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p:cNvCxnSpPr/>
          <p:nvPr userDrawn="1"/>
        </p:nvCxnSpPr>
        <p:spPr>
          <a:xfrm>
            <a:off x="12180"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0" name="Rounded Rectangle 9"/>
          <p:cNvSpPr/>
          <p:nvPr userDrawn="1"/>
        </p:nvSpPr>
        <p:spPr>
          <a:xfrm rot="5400000">
            <a:off x="1305571"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12" name="Text Placeholder 16"/>
          <p:cNvSpPr>
            <a:spLocks noGrp="1"/>
          </p:cNvSpPr>
          <p:nvPr>
            <p:ph type="body" sz="quarter" idx="13" hasCustomPrompt="1"/>
          </p:nvPr>
        </p:nvSpPr>
        <p:spPr>
          <a:xfrm>
            <a:off x="674386" y="5085855"/>
            <a:ext cx="4953000" cy="1029692"/>
          </a:xfrm>
        </p:spPr>
        <p:txBody>
          <a:bodyPr>
            <a:noAutofit/>
          </a:bodyPr>
          <a:lstStyle>
            <a:lvl1pPr marL="0" indent="0" algn="l">
              <a:buNone/>
              <a:defRPr sz="3400" b="1">
                <a:solidFill>
                  <a:schemeClr val="tx1">
                    <a:lumMod val="95000"/>
                    <a:lumOff val="5000"/>
                  </a:schemeClr>
                </a:solidFill>
              </a:defRPr>
            </a:lvl1pPr>
            <a:lvl2pPr marL="457182" indent="0" algn="r">
              <a:buNone/>
              <a:defRPr>
                <a:solidFill>
                  <a:schemeClr val="bg1"/>
                </a:solidFill>
              </a:defRPr>
            </a:lvl2pPr>
            <a:lvl3pPr marL="914364" indent="0" algn="r">
              <a:buNone/>
              <a:defRPr>
                <a:solidFill>
                  <a:schemeClr val="bg1"/>
                </a:solidFill>
              </a:defRPr>
            </a:lvl3pPr>
            <a:lvl4pPr marL="1371545" indent="0" algn="r">
              <a:buNone/>
              <a:defRPr>
                <a:solidFill>
                  <a:schemeClr val="bg1"/>
                </a:solidFill>
              </a:defRPr>
            </a:lvl4pPr>
            <a:lvl5pPr marL="1828727" indent="0" algn="r">
              <a:buNone/>
              <a:defRPr>
                <a:solidFill>
                  <a:schemeClr val="bg1"/>
                </a:solidFill>
              </a:defRPr>
            </a:lvl5pPr>
          </a:lstStyle>
          <a:p>
            <a:pPr lvl="0"/>
            <a:r>
              <a:rPr lang="en-US"/>
              <a:t>PLACE FOR THE PRESENTATION TITLE</a:t>
            </a:r>
          </a:p>
        </p:txBody>
      </p:sp>
    </p:spTree>
    <p:extLst>
      <p:ext uri="{BB962C8B-B14F-4D97-AF65-F5344CB8AC3E}">
        <p14:creationId xmlns:p14="http://schemas.microsoft.com/office/powerpoint/2010/main" val="194163346"/>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Title Slide 06">
    <p:spTree>
      <p:nvGrpSpPr>
        <p:cNvPr id="1" name=""/>
        <p:cNvGrpSpPr/>
        <p:nvPr/>
      </p:nvGrpSpPr>
      <p:grpSpPr>
        <a:xfrm>
          <a:off x="0" y="0"/>
          <a:ext cx="0" cy="0"/>
          <a:chOff x="0" y="0"/>
          <a:chExt cx="0" cy="0"/>
        </a:xfrm>
      </p:grpSpPr>
      <p:sp>
        <p:nvSpPr>
          <p:cNvPr id="15" name="Picture Placeholder 14"/>
          <p:cNvSpPr>
            <a:spLocks noGrp="1"/>
          </p:cNvSpPr>
          <p:nvPr>
            <p:ph type="pic" sz="quarter" idx="12"/>
          </p:nvPr>
        </p:nvSpPr>
        <p:spPr>
          <a:xfrm>
            <a:off x="1" y="0"/>
            <a:ext cx="5321300" cy="8229600"/>
          </a:xfrm>
        </p:spPr>
        <p:txBody>
          <a:bodyPr/>
          <a:lstStyle/>
          <a:p>
            <a:r>
              <a:rPr lang="en-US"/>
              <a:t>Click icon to add picture</a:t>
            </a:r>
            <a:endParaRPr lang="en-ZA"/>
          </a:p>
        </p:txBody>
      </p:sp>
      <p:pic>
        <p:nvPicPr>
          <p:cNvPr id="6" name="Picture 2" descr="Z:\Mediamark\4154 MM PPT Presentation\Exports ST2\Elements\Asset 1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022162" y="6856895"/>
            <a:ext cx="4718050" cy="790576"/>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Connector 6"/>
          <p:cNvCxnSpPr/>
          <p:nvPr userDrawn="1"/>
        </p:nvCxnSpPr>
        <p:spPr>
          <a:xfrm>
            <a:off x="6242482"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8" name="Rounded Rectangle 7"/>
          <p:cNvSpPr/>
          <p:nvPr userDrawn="1"/>
        </p:nvSpPr>
        <p:spPr>
          <a:xfrm rot="5400000">
            <a:off x="7535873"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9" name="Rectangle 8"/>
          <p:cNvSpPr/>
          <p:nvPr userDrawn="1"/>
        </p:nvSpPr>
        <p:spPr>
          <a:xfrm>
            <a:off x="5320649" y="0"/>
            <a:ext cx="91906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11" name="Picture 2" descr="Z:\Mediamark\4154 MM PPT Presentation\Exports ST2\Elements\Asset 2.pn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t="50000"/>
          <a:stretch/>
        </p:blipFill>
        <p:spPr bwMode="auto">
          <a:xfrm>
            <a:off x="3509938" y="0"/>
            <a:ext cx="5760007" cy="2880004"/>
          </a:xfrm>
          <a:prstGeom prst="rect">
            <a:avLst/>
          </a:prstGeom>
          <a:noFill/>
          <a:extLst>
            <a:ext uri="{909E8E84-426E-40DD-AFC4-6F175D3DCCD1}">
              <a14:hiddenFill xmlns:a14="http://schemas.microsoft.com/office/drawing/2010/main">
                <a:solidFill>
                  <a:srgbClr val="FFFFFF"/>
                </a:solidFill>
              </a14:hiddenFill>
            </a:ext>
          </a:extLst>
        </p:spPr>
      </p:pic>
      <p:sp>
        <p:nvSpPr>
          <p:cNvPr id="12" name="Rounded Rectangle 11"/>
          <p:cNvSpPr/>
          <p:nvPr userDrawn="1"/>
        </p:nvSpPr>
        <p:spPr>
          <a:xfrm>
            <a:off x="14179550" y="0"/>
            <a:ext cx="45138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16" name="Text Placeholder 16"/>
          <p:cNvSpPr>
            <a:spLocks noGrp="1"/>
          </p:cNvSpPr>
          <p:nvPr>
            <p:ph type="body" sz="quarter" idx="13" hasCustomPrompt="1"/>
          </p:nvPr>
        </p:nvSpPr>
        <p:spPr>
          <a:xfrm>
            <a:off x="6904687" y="5085855"/>
            <a:ext cx="4953000" cy="1029692"/>
          </a:xfrm>
        </p:spPr>
        <p:txBody>
          <a:bodyPr>
            <a:noAutofit/>
          </a:bodyPr>
          <a:lstStyle>
            <a:lvl1pPr marL="0" indent="0" algn="l">
              <a:buNone/>
              <a:defRPr sz="3400" b="1">
                <a:solidFill>
                  <a:schemeClr val="tx1">
                    <a:lumMod val="95000"/>
                    <a:lumOff val="5000"/>
                  </a:schemeClr>
                </a:solidFill>
              </a:defRPr>
            </a:lvl1pPr>
            <a:lvl2pPr marL="457182" indent="0" algn="r">
              <a:buNone/>
              <a:defRPr>
                <a:solidFill>
                  <a:schemeClr val="bg1"/>
                </a:solidFill>
              </a:defRPr>
            </a:lvl2pPr>
            <a:lvl3pPr marL="914364" indent="0" algn="r">
              <a:buNone/>
              <a:defRPr>
                <a:solidFill>
                  <a:schemeClr val="bg1"/>
                </a:solidFill>
              </a:defRPr>
            </a:lvl3pPr>
            <a:lvl4pPr marL="1371545" indent="0" algn="r">
              <a:buNone/>
              <a:defRPr>
                <a:solidFill>
                  <a:schemeClr val="bg1"/>
                </a:solidFill>
              </a:defRPr>
            </a:lvl4pPr>
            <a:lvl5pPr marL="1828727" indent="0" algn="r">
              <a:buNone/>
              <a:defRPr>
                <a:solidFill>
                  <a:schemeClr val="bg1"/>
                </a:solidFill>
              </a:defRPr>
            </a:lvl5pPr>
          </a:lstStyle>
          <a:p>
            <a:pPr lvl="0"/>
            <a:r>
              <a:rPr lang="en-US"/>
              <a:t>PLACE FOR THE PRESENTATION TITLE</a:t>
            </a:r>
          </a:p>
        </p:txBody>
      </p:sp>
    </p:spTree>
    <p:extLst>
      <p:ext uri="{BB962C8B-B14F-4D97-AF65-F5344CB8AC3E}">
        <p14:creationId xmlns:p14="http://schemas.microsoft.com/office/powerpoint/2010/main" val="3712830485"/>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Title Slide 07">
    <p:spTree>
      <p:nvGrpSpPr>
        <p:cNvPr id="1" name=""/>
        <p:cNvGrpSpPr/>
        <p:nvPr/>
      </p:nvGrpSpPr>
      <p:grpSpPr>
        <a:xfrm>
          <a:off x="0" y="0"/>
          <a:ext cx="0" cy="0"/>
          <a:chOff x="0" y="0"/>
          <a:chExt cx="0" cy="0"/>
        </a:xfrm>
      </p:grpSpPr>
      <p:pic>
        <p:nvPicPr>
          <p:cNvPr id="7" name="Picture 2" descr="Z:\Mediamark\4154 MM PPT Presentation\Exports ST2\Elements\Asset 1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91861" y="6856895"/>
            <a:ext cx="4718050" cy="790576"/>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p:cNvCxnSpPr/>
          <p:nvPr userDrawn="1"/>
        </p:nvCxnSpPr>
        <p:spPr>
          <a:xfrm>
            <a:off x="12180"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9" name="Rounded Rectangle 8"/>
          <p:cNvSpPr/>
          <p:nvPr userDrawn="1"/>
        </p:nvSpPr>
        <p:spPr>
          <a:xfrm rot="5400000">
            <a:off x="1305571"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10" name="Picture 2" descr="Z:\Mediamark\4154 MM PPT Presentation\Exports ST2\Elements\Asset 2.pn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t="33084" r="31846"/>
          <a:stretch/>
        </p:blipFill>
        <p:spPr bwMode="auto">
          <a:xfrm>
            <a:off x="9794509" y="1"/>
            <a:ext cx="4836286" cy="4748442"/>
          </a:xfrm>
          <a:prstGeom prst="rect">
            <a:avLst/>
          </a:prstGeom>
          <a:noFill/>
          <a:extLst>
            <a:ext uri="{909E8E84-426E-40DD-AFC4-6F175D3DCCD1}">
              <a14:hiddenFill xmlns:a14="http://schemas.microsoft.com/office/drawing/2010/main">
                <a:solidFill>
                  <a:srgbClr val="FFFFFF"/>
                </a:solidFill>
              </a14:hiddenFill>
            </a:ext>
          </a:extLst>
        </p:spPr>
      </p:pic>
      <p:sp>
        <p:nvSpPr>
          <p:cNvPr id="12" name="Text Placeholder 16"/>
          <p:cNvSpPr>
            <a:spLocks noGrp="1"/>
          </p:cNvSpPr>
          <p:nvPr>
            <p:ph type="body" sz="quarter" idx="13" hasCustomPrompt="1"/>
          </p:nvPr>
        </p:nvSpPr>
        <p:spPr>
          <a:xfrm>
            <a:off x="674386" y="5085855"/>
            <a:ext cx="4953000" cy="1029692"/>
          </a:xfrm>
        </p:spPr>
        <p:txBody>
          <a:bodyPr>
            <a:noAutofit/>
          </a:bodyPr>
          <a:lstStyle>
            <a:lvl1pPr marL="0" indent="0" algn="l">
              <a:buNone/>
              <a:defRPr sz="3400" b="1">
                <a:solidFill>
                  <a:schemeClr val="tx1">
                    <a:lumMod val="95000"/>
                    <a:lumOff val="5000"/>
                  </a:schemeClr>
                </a:solidFill>
              </a:defRPr>
            </a:lvl1pPr>
            <a:lvl2pPr marL="457182" indent="0" algn="r">
              <a:buNone/>
              <a:defRPr>
                <a:solidFill>
                  <a:schemeClr val="bg1"/>
                </a:solidFill>
              </a:defRPr>
            </a:lvl2pPr>
            <a:lvl3pPr marL="914364" indent="0" algn="r">
              <a:buNone/>
              <a:defRPr>
                <a:solidFill>
                  <a:schemeClr val="bg1"/>
                </a:solidFill>
              </a:defRPr>
            </a:lvl3pPr>
            <a:lvl4pPr marL="1371545" indent="0" algn="r">
              <a:buNone/>
              <a:defRPr>
                <a:solidFill>
                  <a:schemeClr val="bg1"/>
                </a:solidFill>
              </a:defRPr>
            </a:lvl4pPr>
            <a:lvl5pPr marL="1828727" indent="0" algn="r">
              <a:buNone/>
              <a:defRPr>
                <a:solidFill>
                  <a:schemeClr val="bg1"/>
                </a:solidFill>
              </a:defRPr>
            </a:lvl5pPr>
          </a:lstStyle>
          <a:p>
            <a:pPr lvl="0"/>
            <a:r>
              <a:rPr lang="en-US"/>
              <a:t>PLACE FOR THE PRESENTATION TITLE</a:t>
            </a:r>
          </a:p>
        </p:txBody>
      </p:sp>
    </p:spTree>
    <p:extLst>
      <p:ext uri="{BB962C8B-B14F-4D97-AF65-F5344CB8AC3E}">
        <p14:creationId xmlns:p14="http://schemas.microsoft.com/office/powerpoint/2010/main" val="3530099241"/>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Section Break 01">
    <p:bg>
      <p:bgRef idx="1001">
        <a:schemeClr val="bg1"/>
      </p:bgRef>
    </p:bg>
    <p:spTree>
      <p:nvGrpSpPr>
        <p:cNvPr id="1" name=""/>
        <p:cNvGrpSpPr/>
        <p:nvPr/>
      </p:nvGrpSpPr>
      <p:grpSpPr>
        <a:xfrm>
          <a:off x="0" y="0"/>
          <a:ext cx="0" cy="0"/>
          <a:chOff x="0" y="0"/>
          <a:chExt cx="0" cy="0"/>
        </a:xfrm>
      </p:grpSpPr>
      <p:sp>
        <p:nvSpPr>
          <p:cNvPr id="13" name="Picture Placeholder 12"/>
          <p:cNvSpPr>
            <a:spLocks noGrp="1"/>
          </p:cNvSpPr>
          <p:nvPr>
            <p:ph type="pic" sz="quarter" idx="10"/>
          </p:nvPr>
        </p:nvSpPr>
        <p:spPr>
          <a:xfrm>
            <a:off x="0" y="0"/>
            <a:ext cx="14630400" cy="8229600"/>
          </a:xfrm>
        </p:spPr>
        <p:txBody>
          <a:bodyPr/>
          <a:lstStyle/>
          <a:p>
            <a:r>
              <a:rPr lang="en-US"/>
              <a:t>Click icon to add picture</a:t>
            </a:r>
            <a:endParaRPr lang="en-ZA"/>
          </a:p>
        </p:txBody>
      </p:sp>
      <p:pic>
        <p:nvPicPr>
          <p:cNvPr id="7" name="Picture 3" descr="Z:\Mediamark\4154 MM PPT Presentation\Exports ST2\Elements\Asset 8.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35496"/>
          <a:stretch/>
        </p:blipFill>
        <p:spPr bwMode="auto">
          <a:xfrm>
            <a:off x="2857499" y="0"/>
            <a:ext cx="8915400" cy="575074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Z:\Mediamark\4154 MM PPT Presentation\Exports ST2\Elements\Asset 10.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743700" y="6903882"/>
            <a:ext cx="1143000" cy="774700"/>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p:cNvCxnSpPr/>
          <p:nvPr userDrawn="1"/>
        </p:nvCxnSpPr>
        <p:spPr>
          <a:xfrm flipH="1">
            <a:off x="0" y="7291233"/>
            <a:ext cx="6324600"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H="1">
            <a:off x="8305800" y="7291234"/>
            <a:ext cx="6324600"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 Placeholder 16"/>
          <p:cNvSpPr>
            <a:spLocks noGrp="1"/>
          </p:cNvSpPr>
          <p:nvPr>
            <p:ph type="body" sz="quarter" idx="13" hasCustomPrompt="1"/>
          </p:nvPr>
        </p:nvSpPr>
        <p:spPr>
          <a:xfrm>
            <a:off x="4838699" y="1524001"/>
            <a:ext cx="4953000" cy="1029692"/>
          </a:xfrm>
        </p:spPr>
        <p:txBody>
          <a:bodyPr anchor="ctr">
            <a:noAutofit/>
          </a:bodyPr>
          <a:lstStyle>
            <a:lvl1pPr marL="0" indent="0" algn="ctr">
              <a:buNone/>
              <a:defRPr sz="3400" b="1">
                <a:solidFill>
                  <a:schemeClr val="tx1">
                    <a:lumMod val="95000"/>
                    <a:lumOff val="5000"/>
                  </a:schemeClr>
                </a:solidFill>
                <a:latin typeface="+mn-lt"/>
              </a:defRPr>
            </a:lvl1pPr>
            <a:lvl2pPr marL="457182" indent="0" algn="r">
              <a:buNone/>
              <a:defRPr>
                <a:solidFill>
                  <a:schemeClr val="bg1"/>
                </a:solidFill>
              </a:defRPr>
            </a:lvl2pPr>
            <a:lvl3pPr marL="914364" indent="0" algn="r">
              <a:buNone/>
              <a:defRPr>
                <a:solidFill>
                  <a:schemeClr val="bg1"/>
                </a:solidFill>
              </a:defRPr>
            </a:lvl3pPr>
            <a:lvl4pPr marL="1371545" indent="0" algn="r">
              <a:buNone/>
              <a:defRPr>
                <a:solidFill>
                  <a:schemeClr val="bg1"/>
                </a:solidFill>
              </a:defRPr>
            </a:lvl4pPr>
            <a:lvl5pPr marL="1828727" indent="0" algn="r">
              <a:buNone/>
              <a:defRPr>
                <a:solidFill>
                  <a:schemeClr val="bg1"/>
                </a:solidFill>
              </a:defRPr>
            </a:lvl5pPr>
          </a:lstStyle>
          <a:p>
            <a:pPr lvl="0"/>
            <a:r>
              <a:rPr lang="en-US"/>
              <a:t>THIS IS</a:t>
            </a:r>
            <a:br>
              <a:rPr lang="en-US"/>
            </a:br>
            <a:r>
              <a:rPr lang="en-US"/>
              <a:t>A SECTION BREAK</a:t>
            </a:r>
          </a:p>
        </p:txBody>
      </p:sp>
    </p:spTree>
    <p:extLst>
      <p:ext uri="{BB962C8B-B14F-4D97-AF65-F5344CB8AC3E}">
        <p14:creationId xmlns:p14="http://schemas.microsoft.com/office/powerpoint/2010/main" val="390541873"/>
      </p:ext>
    </p:extLst>
  </p:cSld>
  <p:clrMapOvr>
    <a:overrideClrMapping bg1="dk1" tx1="lt1" bg2="dk2" tx2="lt2" accent1="accent1" accent2="accent2" accent3="accent3" accent4="accent4" accent5="accent5" accent6="accent6" hlink="hlink" folHlink="folHlink"/>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Section Break 02">
    <p:spTree>
      <p:nvGrpSpPr>
        <p:cNvPr id="1" name=""/>
        <p:cNvGrpSpPr/>
        <p:nvPr/>
      </p:nvGrpSpPr>
      <p:grpSpPr>
        <a:xfrm>
          <a:off x="0" y="0"/>
          <a:ext cx="0" cy="0"/>
          <a:chOff x="0" y="0"/>
          <a:chExt cx="0" cy="0"/>
        </a:xfrm>
      </p:grpSpPr>
      <p:sp>
        <p:nvSpPr>
          <p:cNvPr id="13" name="Picture Placeholder 12"/>
          <p:cNvSpPr>
            <a:spLocks noGrp="1"/>
          </p:cNvSpPr>
          <p:nvPr>
            <p:ph type="pic" sz="quarter" idx="10"/>
          </p:nvPr>
        </p:nvSpPr>
        <p:spPr>
          <a:xfrm>
            <a:off x="0" y="0"/>
            <a:ext cx="14630400" cy="8229600"/>
          </a:xfrm>
        </p:spPr>
        <p:txBody>
          <a:bodyPr/>
          <a:lstStyle/>
          <a:p>
            <a:r>
              <a:rPr lang="en-US"/>
              <a:t>Click icon to add picture</a:t>
            </a:r>
            <a:endParaRPr lang="en-ZA"/>
          </a:p>
        </p:txBody>
      </p:sp>
      <p:pic>
        <p:nvPicPr>
          <p:cNvPr id="7" name="Picture 4" descr="Z:\Mediamark\4154 MM PPT Presentation\Exports ST2\Elements\Asset 12.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35496"/>
          <a:stretch/>
        </p:blipFill>
        <p:spPr bwMode="auto">
          <a:xfrm>
            <a:off x="2857500" y="0"/>
            <a:ext cx="8915400" cy="5750740"/>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p:cNvCxnSpPr/>
          <p:nvPr userDrawn="1"/>
        </p:nvCxnSpPr>
        <p:spPr>
          <a:xfrm flipH="1">
            <a:off x="0" y="7291233"/>
            <a:ext cx="6324600" cy="1"/>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flipH="1">
            <a:off x="8305800" y="7291234"/>
            <a:ext cx="6324600" cy="1"/>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11" name="Picture 3" descr="Z:\Mediamark\4154 MM PPT Presentation\Exports ST2\Elements\Asset 1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743700" y="6903882"/>
            <a:ext cx="1143000" cy="7747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 Placeholder 16"/>
          <p:cNvSpPr>
            <a:spLocks noGrp="1"/>
          </p:cNvSpPr>
          <p:nvPr>
            <p:ph type="body" sz="quarter" idx="13" hasCustomPrompt="1"/>
          </p:nvPr>
        </p:nvSpPr>
        <p:spPr>
          <a:xfrm>
            <a:off x="4838699" y="1524001"/>
            <a:ext cx="4953000" cy="1029692"/>
          </a:xfrm>
        </p:spPr>
        <p:txBody>
          <a:bodyPr anchor="ctr">
            <a:noAutofit/>
          </a:bodyPr>
          <a:lstStyle>
            <a:lvl1pPr marL="0" indent="0" algn="ctr">
              <a:buNone/>
              <a:defRPr sz="3400" b="1">
                <a:solidFill>
                  <a:schemeClr val="bg1"/>
                </a:solidFill>
              </a:defRPr>
            </a:lvl1pPr>
            <a:lvl2pPr marL="457182" indent="0" algn="r">
              <a:buNone/>
              <a:defRPr>
                <a:solidFill>
                  <a:schemeClr val="bg1"/>
                </a:solidFill>
              </a:defRPr>
            </a:lvl2pPr>
            <a:lvl3pPr marL="914364" indent="0" algn="r">
              <a:buNone/>
              <a:defRPr>
                <a:solidFill>
                  <a:schemeClr val="bg1"/>
                </a:solidFill>
              </a:defRPr>
            </a:lvl3pPr>
            <a:lvl4pPr marL="1371545" indent="0" algn="r">
              <a:buNone/>
              <a:defRPr>
                <a:solidFill>
                  <a:schemeClr val="bg1"/>
                </a:solidFill>
              </a:defRPr>
            </a:lvl4pPr>
            <a:lvl5pPr marL="1828727" indent="0" algn="r">
              <a:buNone/>
              <a:defRPr>
                <a:solidFill>
                  <a:schemeClr val="bg1"/>
                </a:solidFill>
              </a:defRPr>
            </a:lvl5pPr>
          </a:lstStyle>
          <a:p>
            <a:pPr lvl="0"/>
            <a:r>
              <a:rPr lang="en-US"/>
              <a:t>THIS IS</a:t>
            </a:r>
            <a:br>
              <a:rPr lang="en-US"/>
            </a:br>
            <a:r>
              <a:rPr lang="en-US"/>
              <a:t>A SECTION BREAK</a:t>
            </a:r>
          </a:p>
        </p:txBody>
      </p:sp>
    </p:spTree>
    <p:extLst>
      <p:ext uri="{BB962C8B-B14F-4D97-AF65-F5344CB8AC3E}">
        <p14:creationId xmlns:p14="http://schemas.microsoft.com/office/powerpoint/2010/main" val="327708763"/>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Section Break 03">
    <p:spTree>
      <p:nvGrpSpPr>
        <p:cNvPr id="1" name=""/>
        <p:cNvGrpSpPr/>
        <p:nvPr/>
      </p:nvGrpSpPr>
      <p:grpSpPr>
        <a:xfrm>
          <a:off x="0" y="0"/>
          <a:ext cx="0" cy="0"/>
          <a:chOff x="0" y="0"/>
          <a:chExt cx="0" cy="0"/>
        </a:xfrm>
      </p:grpSpPr>
      <p:pic>
        <p:nvPicPr>
          <p:cNvPr id="4" name="Picture 4" descr="Z:\Mediamark\4154 MM PPT Presentation\Exports ST2\Elements\Asset 4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483"/>
            <a:ext cx="14630400" cy="8229601"/>
          </a:xfrm>
          <a:prstGeom prst="rect">
            <a:avLst/>
          </a:prstGeom>
          <a:noFill/>
          <a:extLst>
            <a:ext uri="{909E8E84-426E-40DD-AFC4-6F175D3DCCD1}">
              <a14:hiddenFill xmlns:a14="http://schemas.microsoft.com/office/drawing/2010/main">
                <a:solidFill>
                  <a:srgbClr val="FFFFFF"/>
                </a:solidFill>
              </a14:hiddenFill>
            </a:ext>
          </a:extLst>
        </p:spPr>
      </p:pic>
      <p:sp>
        <p:nvSpPr>
          <p:cNvPr id="10" name="Picture Placeholder 9"/>
          <p:cNvSpPr>
            <a:spLocks noGrp="1"/>
          </p:cNvSpPr>
          <p:nvPr>
            <p:ph type="pic" sz="quarter" idx="11"/>
          </p:nvPr>
        </p:nvSpPr>
        <p:spPr>
          <a:xfrm>
            <a:off x="0" y="0"/>
            <a:ext cx="14630400" cy="8229600"/>
          </a:xfrm>
        </p:spPr>
        <p:txBody>
          <a:bodyPr/>
          <a:lstStyle/>
          <a:p>
            <a:r>
              <a:rPr lang="en-US"/>
              <a:t>Click icon to add picture</a:t>
            </a:r>
            <a:endParaRPr lang="en-ZA"/>
          </a:p>
        </p:txBody>
      </p:sp>
      <p:sp>
        <p:nvSpPr>
          <p:cNvPr id="5" name="object 118"/>
          <p:cNvSpPr txBox="1">
            <a:spLocks noGrp="1"/>
          </p:cNvSpPr>
          <p:nvPr>
            <p:ph type="title" idx="4294967295"/>
          </p:nvPr>
        </p:nvSpPr>
        <p:spPr>
          <a:xfrm>
            <a:off x="1446549" y="3871144"/>
            <a:ext cx="11737304" cy="487313"/>
          </a:xfrm>
          <a:prstGeom prst="rect">
            <a:avLst/>
          </a:prstGeom>
        </p:spPr>
        <p:txBody>
          <a:bodyPr vert="horz" wrap="square" lIns="0" tIns="12700" rIns="0" bIns="0" rtlCol="0">
            <a:spAutoFit/>
          </a:bodyPr>
          <a:lstStyle>
            <a:lvl1pPr>
              <a:lnSpc>
                <a:spcPts val="4488"/>
              </a:lnSpc>
              <a:spcBef>
                <a:spcPts val="120"/>
              </a:spcBef>
              <a:defRPr/>
            </a:lvl1pPr>
          </a:lstStyle>
          <a:p>
            <a:pPr>
              <a:lnSpc>
                <a:spcPts val="3740"/>
              </a:lnSpc>
              <a:spcBef>
                <a:spcPts val="100"/>
              </a:spcBef>
            </a:pPr>
            <a:r>
              <a:rPr lang="en-US" sz="5400" spc="-20">
                <a:solidFill>
                  <a:schemeClr val="bg1"/>
                </a:solidFill>
                <a:cs typeface="Courier New" panose="02070309020205020404" pitchFamily="49" charset="0"/>
              </a:rPr>
              <a:t>Click to edit Master title style</a:t>
            </a:r>
            <a:endParaRPr lang="en-ZA" sz="5400" b="0">
              <a:solidFill>
                <a:schemeClr val="bg1"/>
              </a:solidFill>
              <a:cs typeface="Courier New" panose="02070309020205020404" pitchFamily="49" charset="0"/>
            </a:endParaRPr>
          </a:p>
        </p:txBody>
      </p:sp>
      <p:pic>
        <p:nvPicPr>
          <p:cNvPr id="6" name="Picture 4" descr="Z:\Mediamark\4154 MM PPT Presentation\Exports ST2\Elements\Asset 10.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743700" y="6903882"/>
            <a:ext cx="1143000" cy="774700"/>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Connector 6"/>
          <p:cNvCxnSpPr/>
          <p:nvPr userDrawn="1"/>
        </p:nvCxnSpPr>
        <p:spPr>
          <a:xfrm flipH="1">
            <a:off x="0" y="7291233"/>
            <a:ext cx="6324600" cy="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flipH="1">
            <a:off x="8305800" y="7291234"/>
            <a:ext cx="6324600" cy="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4633229"/>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Section Break 04">
    <p:spTree>
      <p:nvGrpSpPr>
        <p:cNvPr id="1" name=""/>
        <p:cNvGrpSpPr/>
        <p:nvPr/>
      </p:nvGrpSpPr>
      <p:grpSpPr>
        <a:xfrm>
          <a:off x="0" y="0"/>
          <a:ext cx="0" cy="0"/>
          <a:chOff x="0" y="0"/>
          <a:chExt cx="0" cy="0"/>
        </a:xfrm>
      </p:grpSpPr>
      <p:grpSp>
        <p:nvGrpSpPr>
          <p:cNvPr id="16" name="Group 15"/>
          <p:cNvGrpSpPr/>
          <p:nvPr userDrawn="1"/>
        </p:nvGrpSpPr>
        <p:grpSpPr>
          <a:xfrm>
            <a:off x="0" y="-2"/>
            <a:ext cx="14630400" cy="8260513"/>
            <a:chOff x="0" y="-3"/>
            <a:chExt cx="14630400" cy="8260513"/>
          </a:xfrm>
        </p:grpSpPr>
        <p:pic>
          <p:nvPicPr>
            <p:cNvPr id="9" name="Picture 4"/>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7657" r="7657"/>
            <a:stretch/>
          </p:blipFill>
          <p:spPr bwMode="auto">
            <a:xfrm rot="16200000">
              <a:off x="3184943" y="-3184946"/>
              <a:ext cx="8260513" cy="14630400"/>
            </a:xfrm>
            <a:prstGeom prst="rect">
              <a:avLst/>
            </a:prstGeom>
            <a:noFill/>
            <a:extLst>
              <a:ext uri="{909E8E84-426E-40DD-AFC4-6F175D3DCCD1}">
                <a14:hiddenFill xmlns:a14="http://schemas.microsoft.com/office/drawing/2010/main">
                  <a:solidFill>
                    <a:srgbClr val="FFFFFF"/>
                  </a:solidFill>
                </a14:hiddenFill>
              </a:ext>
            </a:extLst>
          </p:spPr>
        </p:pic>
        <p:sp>
          <p:nvSpPr>
            <p:cNvPr id="10" name="Rounded Rectangle 9"/>
            <p:cNvSpPr/>
            <p:nvPr userDrawn="1"/>
          </p:nvSpPr>
          <p:spPr>
            <a:xfrm>
              <a:off x="12190" y="0"/>
              <a:ext cx="14618210" cy="8260510"/>
            </a:xfrm>
            <a:prstGeom prst="roundRect">
              <a:avLst>
                <a:gd name="adj" fmla="val 0"/>
              </a:avLst>
            </a:prstGeom>
            <a:gradFill>
              <a:gsLst>
                <a:gs pos="0">
                  <a:srgbClr val="F2663C">
                    <a:alpha val="20000"/>
                  </a:srgbClr>
                </a:gs>
                <a:gs pos="100000">
                  <a:srgbClr val="EE255E">
                    <a:alpha val="20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grpSp>
      <p:sp>
        <p:nvSpPr>
          <p:cNvPr id="18" name="Picture Placeholder 17"/>
          <p:cNvSpPr>
            <a:spLocks noGrp="1"/>
          </p:cNvSpPr>
          <p:nvPr>
            <p:ph type="pic" sz="quarter" idx="10"/>
          </p:nvPr>
        </p:nvSpPr>
        <p:spPr>
          <a:xfrm>
            <a:off x="-1" y="-31259"/>
            <a:ext cx="14630400" cy="8259763"/>
          </a:xfrm>
        </p:spPr>
        <p:txBody>
          <a:bodyPr/>
          <a:lstStyle/>
          <a:p>
            <a:r>
              <a:rPr lang="en-US"/>
              <a:t>Click icon to add picture</a:t>
            </a:r>
            <a:endParaRPr lang="en-ZA"/>
          </a:p>
        </p:txBody>
      </p:sp>
      <p:sp>
        <p:nvSpPr>
          <p:cNvPr id="11" name="object 118"/>
          <p:cNvSpPr txBox="1">
            <a:spLocks noGrp="1"/>
          </p:cNvSpPr>
          <p:nvPr>
            <p:ph type="title" idx="4294967295"/>
          </p:nvPr>
        </p:nvSpPr>
        <p:spPr>
          <a:xfrm>
            <a:off x="1446549" y="3871144"/>
            <a:ext cx="11737304" cy="487313"/>
          </a:xfrm>
          <a:prstGeom prst="rect">
            <a:avLst/>
          </a:prstGeom>
        </p:spPr>
        <p:txBody>
          <a:bodyPr vert="horz" wrap="square" lIns="0" tIns="12700" rIns="0" bIns="0" rtlCol="0">
            <a:spAutoFit/>
          </a:bodyPr>
          <a:lstStyle>
            <a:lvl1pPr>
              <a:lnSpc>
                <a:spcPts val="4488"/>
              </a:lnSpc>
              <a:spcBef>
                <a:spcPts val="120"/>
              </a:spcBef>
              <a:defRPr/>
            </a:lvl1pPr>
          </a:lstStyle>
          <a:p>
            <a:pPr>
              <a:lnSpc>
                <a:spcPts val="3740"/>
              </a:lnSpc>
              <a:spcBef>
                <a:spcPts val="100"/>
              </a:spcBef>
            </a:pPr>
            <a:r>
              <a:rPr lang="en-US" sz="5400" spc="-20">
                <a:cs typeface="Courier New" panose="02070309020205020404" pitchFamily="49" charset="0"/>
              </a:rPr>
              <a:t>Click to edit Master title style</a:t>
            </a:r>
            <a:endParaRPr lang="en-ZA" sz="5400" b="0">
              <a:cs typeface="Courier New" panose="02070309020205020404" pitchFamily="49" charset="0"/>
            </a:endParaRPr>
          </a:p>
        </p:txBody>
      </p:sp>
      <p:cxnSp>
        <p:nvCxnSpPr>
          <p:cNvPr id="12" name="Straight Connector 11"/>
          <p:cNvCxnSpPr/>
          <p:nvPr userDrawn="1"/>
        </p:nvCxnSpPr>
        <p:spPr>
          <a:xfrm flipH="1">
            <a:off x="0" y="7291233"/>
            <a:ext cx="6324600"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flipH="1">
            <a:off x="8305800" y="7291234"/>
            <a:ext cx="6324600"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4" name="Picture 3" descr="Z:\Mediamark\4154 MM PPT Presentation\Exports ST2\Elements\Asset 1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743700" y="6903882"/>
            <a:ext cx="1143000" cy="774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4479733"/>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Section Break 05">
    <p:spTree>
      <p:nvGrpSpPr>
        <p:cNvPr id="1" name=""/>
        <p:cNvGrpSpPr/>
        <p:nvPr/>
      </p:nvGrpSpPr>
      <p:grpSpPr>
        <a:xfrm>
          <a:off x="0" y="0"/>
          <a:ext cx="0" cy="0"/>
          <a:chOff x="0" y="0"/>
          <a:chExt cx="0" cy="0"/>
        </a:xfrm>
      </p:grpSpPr>
      <p:pic>
        <p:nvPicPr>
          <p:cNvPr id="4" name="Picture 4" descr="Z:\Mediamark\4154 MM PPT Presentation\Exports ST2\Elements\Asset 4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483"/>
            <a:ext cx="14630400" cy="8229601"/>
          </a:xfrm>
          <a:prstGeom prst="rect">
            <a:avLst/>
          </a:prstGeom>
          <a:noFill/>
          <a:extLst>
            <a:ext uri="{909E8E84-426E-40DD-AFC4-6F175D3DCCD1}">
              <a14:hiddenFill xmlns:a14="http://schemas.microsoft.com/office/drawing/2010/main">
                <a:solidFill>
                  <a:srgbClr val="FFFFFF"/>
                </a:solidFill>
              </a14:hiddenFill>
            </a:ext>
          </a:extLst>
        </p:spPr>
      </p:pic>
      <p:sp>
        <p:nvSpPr>
          <p:cNvPr id="11" name="Picture Placeholder 10"/>
          <p:cNvSpPr>
            <a:spLocks noGrp="1"/>
          </p:cNvSpPr>
          <p:nvPr>
            <p:ph type="pic" sz="quarter" idx="10"/>
          </p:nvPr>
        </p:nvSpPr>
        <p:spPr>
          <a:xfrm>
            <a:off x="0" y="0"/>
            <a:ext cx="14630400" cy="8229600"/>
          </a:xfrm>
        </p:spPr>
        <p:txBody>
          <a:bodyPr/>
          <a:lstStyle/>
          <a:p>
            <a:r>
              <a:rPr lang="en-US"/>
              <a:t>Click icon to add picture</a:t>
            </a:r>
            <a:endParaRPr lang="en-ZA"/>
          </a:p>
        </p:txBody>
      </p:sp>
      <p:cxnSp>
        <p:nvCxnSpPr>
          <p:cNvPr id="5" name="Straight Connector 4"/>
          <p:cNvCxnSpPr/>
          <p:nvPr userDrawn="1"/>
        </p:nvCxnSpPr>
        <p:spPr>
          <a:xfrm>
            <a:off x="903218" y="1"/>
            <a:ext cx="0" cy="33227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userDrawn="1"/>
        </p:nvCxnSpPr>
        <p:spPr>
          <a:xfrm>
            <a:off x="897430" y="5050905"/>
            <a:ext cx="0" cy="317869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4" descr="Z:\Mediamark\4154 MM PPT Presentation\Exports ST2\Elements\Asset 10.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25930" y="3727451"/>
            <a:ext cx="1143000" cy="774700"/>
          </a:xfrm>
          <a:prstGeom prst="rect">
            <a:avLst/>
          </a:prstGeom>
          <a:noFill/>
          <a:extLst>
            <a:ext uri="{909E8E84-426E-40DD-AFC4-6F175D3DCCD1}">
              <a14:hiddenFill xmlns:a14="http://schemas.microsoft.com/office/drawing/2010/main">
                <a:solidFill>
                  <a:srgbClr val="FFFFFF"/>
                </a:solidFill>
              </a14:hiddenFill>
            </a:ext>
          </a:extLst>
        </p:spPr>
      </p:pic>
      <p:sp>
        <p:nvSpPr>
          <p:cNvPr id="9" name="object 118"/>
          <p:cNvSpPr txBox="1">
            <a:spLocks noGrp="1"/>
          </p:cNvSpPr>
          <p:nvPr>
            <p:ph type="title" idx="4294967295"/>
          </p:nvPr>
        </p:nvSpPr>
        <p:spPr>
          <a:xfrm>
            <a:off x="2274640" y="4042793"/>
            <a:ext cx="11737304" cy="487313"/>
          </a:xfrm>
          <a:prstGeom prst="rect">
            <a:avLst/>
          </a:prstGeom>
        </p:spPr>
        <p:txBody>
          <a:bodyPr vert="horz" wrap="square" lIns="0" tIns="12700" rIns="0" bIns="0" rtlCol="0">
            <a:spAutoFit/>
          </a:bodyPr>
          <a:lstStyle>
            <a:lvl1pPr algn="l">
              <a:lnSpc>
                <a:spcPts val="4488"/>
              </a:lnSpc>
              <a:spcBef>
                <a:spcPts val="120"/>
              </a:spcBef>
              <a:defRPr/>
            </a:lvl1pPr>
          </a:lstStyle>
          <a:p>
            <a:pPr>
              <a:lnSpc>
                <a:spcPts val="3740"/>
              </a:lnSpc>
              <a:spcBef>
                <a:spcPts val="100"/>
              </a:spcBef>
            </a:pPr>
            <a:r>
              <a:rPr lang="en-US" sz="5400" spc="-20">
                <a:solidFill>
                  <a:schemeClr val="bg1"/>
                </a:solidFill>
                <a:cs typeface="Courier New" panose="02070309020205020404" pitchFamily="49" charset="0"/>
              </a:rPr>
              <a:t>Click to edit Master title style</a:t>
            </a:r>
            <a:endParaRPr lang="en-ZA" sz="5400" b="0">
              <a:solidFill>
                <a:schemeClr val="bg1"/>
              </a:solidFill>
              <a:cs typeface="Courier New" panose="02070309020205020404" pitchFamily="49" charset="0"/>
            </a:endParaRPr>
          </a:p>
        </p:txBody>
      </p:sp>
    </p:spTree>
    <p:extLst>
      <p:ext uri="{BB962C8B-B14F-4D97-AF65-F5344CB8AC3E}">
        <p14:creationId xmlns:p14="http://schemas.microsoft.com/office/powerpoint/2010/main" val="3635606745"/>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Section Break 06">
    <p:spTree>
      <p:nvGrpSpPr>
        <p:cNvPr id="1" name=""/>
        <p:cNvGrpSpPr/>
        <p:nvPr/>
      </p:nvGrpSpPr>
      <p:grpSpPr>
        <a:xfrm>
          <a:off x="0" y="0"/>
          <a:ext cx="0" cy="0"/>
          <a:chOff x="0" y="0"/>
          <a:chExt cx="0" cy="0"/>
        </a:xfrm>
      </p:grpSpPr>
      <p:grpSp>
        <p:nvGrpSpPr>
          <p:cNvPr id="12" name="Group 11"/>
          <p:cNvGrpSpPr/>
          <p:nvPr userDrawn="1"/>
        </p:nvGrpSpPr>
        <p:grpSpPr>
          <a:xfrm>
            <a:off x="0" y="-2"/>
            <a:ext cx="14630400" cy="8260513"/>
            <a:chOff x="0" y="-3"/>
            <a:chExt cx="14630400" cy="8260513"/>
          </a:xfrm>
        </p:grpSpPr>
        <p:pic>
          <p:nvPicPr>
            <p:cNvPr id="13" name="Picture 4"/>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7657" r="7657"/>
            <a:stretch/>
          </p:blipFill>
          <p:spPr bwMode="auto">
            <a:xfrm rot="16200000">
              <a:off x="3184943" y="-3184946"/>
              <a:ext cx="8260513" cy="14630400"/>
            </a:xfrm>
            <a:prstGeom prst="rect">
              <a:avLst/>
            </a:prstGeom>
            <a:noFill/>
            <a:extLst>
              <a:ext uri="{909E8E84-426E-40DD-AFC4-6F175D3DCCD1}">
                <a14:hiddenFill xmlns:a14="http://schemas.microsoft.com/office/drawing/2010/main">
                  <a:solidFill>
                    <a:srgbClr val="FFFFFF"/>
                  </a:solidFill>
                </a14:hiddenFill>
              </a:ext>
            </a:extLst>
          </p:spPr>
        </p:pic>
        <p:sp>
          <p:nvSpPr>
            <p:cNvPr id="14" name="Rounded Rectangle 13"/>
            <p:cNvSpPr/>
            <p:nvPr userDrawn="1"/>
          </p:nvSpPr>
          <p:spPr>
            <a:xfrm>
              <a:off x="12190" y="0"/>
              <a:ext cx="14618210" cy="8260510"/>
            </a:xfrm>
            <a:prstGeom prst="roundRect">
              <a:avLst>
                <a:gd name="adj" fmla="val 0"/>
              </a:avLst>
            </a:prstGeom>
            <a:gradFill>
              <a:gsLst>
                <a:gs pos="0">
                  <a:srgbClr val="F2663C">
                    <a:alpha val="20000"/>
                  </a:srgbClr>
                </a:gs>
                <a:gs pos="100000">
                  <a:srgbClr val="EE255E">
                    <a:alpha val="20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grpSp>
      <p:cxnSp>
        <p:nvCxnSpPr>
          <p:cNvPr id="6" name="Straight Connector 5"/>
          <p:cNvCxnSpPr/>
          <p:nvPr userDrawn="1"/>
        </p:nvCxnSpPr>
        <p:spPr>
          <a:xfrm>
            <a:off x="903218" y="1"/>
            <a:ext cx="0" cy="33227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a:off x="897430" y="5050905"/>
            <a:ext cx="0" cy="31786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3" descr="Z:\Mediamark\4154 MM PPT Presentation\Exports ST2\Elements\Asset 1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31718" y="3740394"/>
            <a:ext cx="1143000" cy="774700"/>
          </a:xfrm>
          <a:prstGeom prst="rect">
            <a:avLst/>
          </a:prstGeom>
          <a:noFill/>
          <a:extLst>
            <a:ext uri="{909E8E84-426E-40DD-AFC4-6F175D3DCCD1}">
              <a14:hiddenFill xmlns:a14="http://schemas.microsoft.com/office/drawing/2010/main">
                <a:solidFill>
                  <a:srgbClr val="FFFFFF"/>
                </a:solidFill>
              </a14:hiddenFill>
            </a:ext>
          </a:extLst>
        </p:spPr>
      </p:pic>
      <p:sp>
        <p:nvSpPr>
          <p:cNvPr id="10" name="object 118"/>
          <p:cNvSpPr txBox="1">
            <a:spLocks noGrp="1"/>
          </p:cNvSpPr>
          <p:nvPr>
            <p:ph type="title" idx="4294967295"/>
          </p:nvPr>
        </p:nvSpPr>
        <p:spPr>
          <a:xfrm>
            <a:off x="2274640" y="4067158"/>
            <a:ext cx="11737304" cy="487313"/>
          </a:xfrm>
          <a:prstGeom prst="rect">
            <a:avLst/>
          </a:prstGeom>
        </p:spPr>
        <p:txBody>
          <a:bodyPr vert="horz" wrap="square" lIns="0" tIns="12700" rIns="0" bIns="0" rtlCol="0">
            <a:spAutoFit/>
          </a:bodyPr>
          <a:lstStyle>
            <a:lvl1pPr algn="l">
              <a:lnSpc>
                <a:spcPts val="4488"/>
              </a:lnSpc>
              <a:spcBef>
                <a:spcPts val="120"/>
              </a:spcBef>
              <a:defRPr/>
            </a:lvl1pPr>
          </a:lstStyle>
          <a:p>
            <a:pPr>
              <a:lnSpc>
                <a:spcPts val="3740"/>
              </a:lnSpc>
              <a:spcBef>
                <a:spcPts val="100"/>
              </a:spcBef>
            </a:pPr>
            <a:r>
              <a:rPr lang="en-US" sz="5400" spc="-20">
                <a:cs typeface="Courier New" panose="02070309020205020404" pitchFamily="49" charset="0"/>
              </a:rPr>
              <a:t>Click to edit Master title style</a:t>
            </a:r>
            <a:endParaRPr lang="en-ZA" sz="5400" b="0">
              <a:cs typeface="Courier New" panose="02070309020205020404" pitchFamily="49" charset="0"/>
            </a:endParaRPr>
          </a:p>
        </p:txBody>
      </p:sp>
      <p:sp>
        <p:nvSpPr>
          <p:cNvPr id="11" name="Picture Placeholder 17"/>
          <p:cNvSpPr>
            <a:spLocks noGrp="1"/>
          </p:cNvSpPr>
          <p:nvPr>
            <p:ph type="pic" sz="quarter" idx="10"/>
          </p:nvPr>
        </p:nvSpPr>
        <p:spPr>
          <a:xfrm>
            <a:off x="0" y="0"/>
            <a:ext cx="14630400" cy="8259763"/>
          </a:xfrm>
        </p:spPr>
        <p:txBody>
          <a:bodyPr/>
          <a:lstStyle/>
          <a:p>
            <a:r>
              <a:rPr lang="en-US"/>
              <a:t>Click icon to add picture</a:t>
            </a:r>
            <a:endParaRPr lang="en-ZA"/>
          </a:p>
        </p:txBody>
      </p:sp>
    </p:spTree>
    <p:extLst>
      <p:ext uri="{BB962C8B-B14F-4D97-AF65-F5344CB8AC3E}">
        <p14:creationId xmlns:p14="http://schemas.microsoft.com/office/powerpoint/2010/main" val="2302156507"/>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Offering Slide 01">
    <p:spTree>
      <p:nvGrpSpPr>
        <p:cNvPr id="1" name=""/>
        <p:cNvGrpSpPr/>
        <p:nvPr/>
      </p:nvGrpSpPr>
      <p:grpSpPr>
        <a:xfrm>
          <a:off x="0" y="0"/>
          <a:ext cx="0" cy="0"/>
          <a:chOff x="0" y="0"/>
          <a:chExt cx="0" cy="0"/>
        </a:xfrm>
      </p:grpSpPr>
      <p:sp>
        <p:nvSpPr>
          <p:cNvPr id="6" name="Rectangle 5"/>
          <p:cNvSpPr/>
          <p:nvPr userDrawn="1"/>
        </p:nvSpPr>
        <p:spPr>
          <a:xfrm>
            <a:off x="0" y="-2"/>
            <a:ext cx="14628494"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43" name="Picture Placeholder 42"/>
          <p:cNvSpPr>
            <a:spLocks noGrp="1"/>
          </p:cNvSpPr>
          <p:nvPr>
            <p:ph type="pic" sz="quarter" idx="12"/>
          </p:nvPr>
        </p:nvSpPr>
        <p:spPr>
          <a:xfrm>
            <a:off x="8697913" y="-12699"/>
            <a:ext cx="4953000" cy="8247064"/>
          </a:xfrm>
        </p:spPr>
        <p:txBody>
          <a:bodyPr/>
          <a:lstStyle>
            <a:lvl1pPr>
              <a:defRPr>
                <a:solidFill>
                  <a:schemeClr val="bg1"/>
                </a:solidFill>
              </a:defRPr>
            </a:lvl1pPr>
          </a:lstStyle>
          <a:p>
            <a:r>
              <a:rPr lang="en-US"/>
              <a:t>Click icon to add picture</a:t>
            </a:r>
            <a:endParaRPr lang="en-ZA"/>
          </a:p>
        </p:txBody>
      </p:sp>
      <p:sp>
        <p:nvSpPr>
          <p:cNvPr id="8" name="Rounded Rectangle 7"/>
          <p:cNvSpPr/>
          <p:nvPr userDrawn="1"/>
        </p:nvSpPr>
        <p:spPr>
          <a:xfrm>
            <a:off x="7613714" y="1752646"/>
            <a:ext cx="2167172" cy="4851679"/>
          </a:xfrm>
          <a:prstGeom prst="roundRect">
            <a:avLst>
              <a:gd name="adj" fmla="val 0"/>
            </a:avLst>
          </a:prstGeom>
          <a:gradFill>
            <a:gsLst>
              <a:gs pos="0">
                <a:srgbClr val="F2663C">
                  <a:alpha val="80000"/>
                </a:srgbClr>
              </a:gs>
              <a:gs pos="100000">
                <a:srgbClr val="EE255E">
                  <a:alpha val="80000"/>
                </a:srgbClr>
              </a:gs>
            </a:gsLst>
            <a:lin ang="5400000" scaled="0"/>
          </a:gradFill>
          <a:ln>
            <a:noFill/>
          </a:ln>
          <a:effectLst>
            <a:outerShdw blurRad="342900" dist="177800" dir="8700000" sx="108000" sy="108000" algn="b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41" name="Slide Number Placeholder 5"/>
          <p:cNvSpPr>
            <a:spLocks noGrp="1"/>
          </p:cNvSpPr>
          <p:nvPr>
            <p:ph type="sldNum" sz="quarter" idx="4"/>
          </p:nvPr>
        </p:nvSpPr>
        <p:spPr>
          <a:xfrm>
            <a:off x="13944601" y="7620001"/>
            <a:ext cx="517525" cy="438150"/>
          </a:xfrm>
          <a:prstGeom prst="rect">
            <a:avLst/>
          </a:prstGeom>
        </p:spPr>
        <p:txBody>
          <a:bodyPr vert="horz" lIns="91440" tIns="45720" rIns="91440" bIns="45720" rtlCol="0" anchor="ctr"/>
          <a:lstStyle>
            <a:lvl1pPr algn="r">
              <a:defRPr sz="1800" b="1">
                <a:solidFill>
                  <a:schemeClr val="bg1"/>
                </a:solidFill>
                <a:latin typeface="Avenir Next LT Pro" panose="020B0504020202020204" pitchFamily="34" charset="0"/>
              </a:defRPr>
            </a:lvl1pPr>
          </a:lstStyle>
          <a:p>
            <a:fld id="{63074541-BBA4-490B-840D-9A1F4C3CCF21}" type="slidenum">
              <a:rPr lang="en-ZA" smtClean="0"/>
              <a:pPr/>
              <a:t>‹#›</a:t>
            </a:fld>
            <a:endParaRPr lang="en-ZA"/>
          </a:p>
        </p:txBody>
      </p:sp>
      <p:grpSp>
        <p:nvGrpSpPr>
          <p:cNvPr id="44" name="object 3"/>
          <p:cNvGrpSpPr/>
          <p:nvPr userDrawn="1"/>
        </p:nvGrpSpPr>
        <p:grpSpPr>
          <a:xfrm>
            <a:off x="0" y="0"/>
            <a:ext cx="767716" cy="8229600"/>
            <a:chOff x="0" y="0"/>
            <a:chExt cx="767715" cy="8229600"/>
          </a:xfrm>
        </p:grpSpPr>
        <p:pic>
          <p:nvPicPr>
            <p:cNvPr id="45" name="object 4"/>
            <p:cNvPicPr/>
            <p:nvPr/>
          </p:nvPicPr>
          <p:blipFill>
            <a:blip r:embed="rId2" cstate="print"/>
            <a:stretch>
              <a:fillRect/>
            </a:stretch>
          </p:blipFill>
          <p:spPr>
            <a:xfrm>
              <a:off x="0" y="0"/>
              <a:ext cx="767638" cy="8229599"/>
            </a:xfrm>
            <a:prstGeom prst="rect">
              <a:avLst/>
            </a:prstGeom>
          </p:spPr>
        </p:pic>
        <p:sp>
          <p:nvSpPr>
            <p:cNvPr id="46"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sz="1500"/>
            </a:p>
          </p:txBody>
        </p:sp>
        <p:pic>
          <p:nvPicPr>
            <p:cNvPr id="47" name="object 6"/>
            <p:cNvPicPr/>
            <p:nvPr/>
          </p:nvPicPr>
          <p:blipFill>
            <a:blip r:embed="rId3" cstate="print"/>
            <a:stretch>
              <a:fillRect/>
            </a:stretch>
          </p:blipFill>
          <p:spPr>
            <a:xfrm>
              <a:off x="315911" y="5567098"/>
              <a:ext cx="135813" cy="90106"/>
            </a:xfrm>
            <a:prstGeom prst="rect">
              <a:avLst/>
            </a:prstGeom>
          </p:spPr>
        </p:pic>
        <p:pic>
          <p:nvPicPr>
            <p:cNvPr id="48" name="object 7"/>
            <p:cNvPicPr/>
            <p:nvPr/>
          </p:nvPicPr>
          <p:blipFill>
            <a:blip r:embed="rId4" cstate="print"/>
            <a:stretch>
              <a:fillRect/>
            </a:stretch>
          </p:blipFill>
          <p:spPr>
            <a:xfrm>
              <a:off x="315915" y="5179177"/>
              <a:ext cx="135813" cy="351579"/>
            </a:xfrm>
            <a:prstGeom prst="rect">
              <a:avLst/>
            </a:prstGeom>
          </p:spPr>
        </p:pic>
        <p:pic>
          <p:nvPicPr>
            <p:cNvPr id="49" name="object 8"/>
            <p:cNvPicPr/>
            <p:nvPr/>
          </p:nvPicPr>
          <p:blipFill>
            <a:blip r:embed="rId5" cstate="print"/>
            <a:stretch>
              <a:fillRect/>
            </a:stretch>
          </p:blipFill>
          <p:spPr>
            <a:xfrm>
              <a:off x="318197" y="5066068"/>
              <a:ext cx="131254" cy="79247"/>
            </a:xfrm>
            <a:prstGeom prst="rect">
              <a:avLst/>
            </a:prstGeom>
          </p:spPr>
        </p:pic>
        <p:sp>
          <p:nvSpPr>
            <p:cNvPr id="50"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sz="1500"/>
            </a:p>
          </p:txBody>
        </p:sp>
        <p:pic>
          <p:nvPicPr>
            <p:cNvPr id="51" name="object 10"/>
            <p:cNvPicPr/>
            <p:nvPr/>
          </p:nvPicPr>
          <p:blipFill>
            <a:blip r:embed="rId6" cstate="print"/>
            <a:stretch>
              <a:fillRect/>
            </a:stretch>
          </p:blipFill>
          <p:spPr>
            <a:xfrm>
              <a:off x="315915" y="4739087"/>
              <a:ext cx="135813" cy="132956"/>
            </a:xfrm>
            <a:prstGeom prst="rect">
              <a:avLst/>
            </a:prstGeom>
          </p:spPr>
        </p:pic>
        <p:pic>
          <p:nvPicPr>
            <p:cNvPr id="52" name="object 11"/>
            <p:cNvPicPr/>
            <p:nvPr/>
          </p:nvPicPr>
          <p:blipFill>
            <a:blip r:embed="rId7" cstate="print"/>
            <a:stretch>
              <a:fillRect/>
            </a:stretch>
          </p:blipFill>
          <p:spPr>
            <a:xfrm>
              <a:off x="318192" y="4612463"/>
              <a:ext cx="131254" cy="89535"/>
            </a:xfrm>
            <a:prstGeom prst="rect">
              <a:avLst/>
            </a:prstGeom>
          </p:spPr>
        </p:pic>
        <p:pic>
          <p:nvPicPr>
            <p:cNvPr id="53" name="object 12"/>
            <p:cNvPicPr/>
            <p:nvPr/>
          </p:nvPicPr>
          <p:blipFill>
            <a:blip r:embed="rId8" cstate="print"/>
            <a:stretch>
              <a:fillRect/>
            </a:stretch>
          </p:blipFill>
          <p:spPr>
            <a:xfrm>
              <a:off x="318197" y="4319961"/>
              <a:ext cx="131254" cy="79248"/>
            </a:xfrm>
            <a:prstGeom prst="rect">
              <a:avLst/>
            </a:prstGeom>
          </p:spPr>
        </p:pic>
        <p:pic>
          <p:nvPicPr>
            <p:cNvPr id="54" name="object 13"/>
            <p:cNvPicPr/>
            <p:nvPr/>
          </p:nvPicPr>
          <p:blipFill>
            <a:blip r:embed="rId3" cstate="print"/>
            <a:stretch>
              <a:fillRect/>
            </a:stretch>
          </p:blipFill>
          <p:spPr>
            <a:xfrm>
              <a:off x="315911" y="4435552"/>
              <a:ext cx="135813" cy="90106"/>
            </a:xfrm>
            <a:prstGeom prst="rect">
              <a:avLst/>
            </a:prstGeom>
          </p:spPr>
        </p:pic>
        <p:pic>
          <p:nvPicPr>
            <p:cNvPr id="55" name="object 14"/>
            <p:cNvPicPr/>
            <p:nvPr/>
          </p:nvPicPr>
          <p:blipFill>
            <a:blip r:embed="rId9" cstate="print"/>
            <a:stretch>
              <a:fillRect/>
            </a:stretch>
          </p:blipFill>
          <p:spPr>
            <a:xfrm>
              <a:off x="315915" y="4062115"/>
              <a:ext cx="135813" cy="232741"/>
            </a:xfrm>
            <a:prstGeom prst="rect">
              <a:avLst/>
            </a:prstGeom>
          </p:spPr>
        </p:pic>
        <p:sp>
          <p:nvSpPr>
            <p:cNvPr id="56"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sz="1500"/>
            </a:p>
          </p:txBody>
        </p:sp>
        <p:pic>
          <p:nvPicPr>
            <p:cNvPr id="57" name="object 16"/>
            <p:cNvPicPr/>
            <p:nvPr/>
          </p:nvPicPr>
          <p:blipFill>
            <a:blip r:embed="rId6" cstate="print"/>
            <a:stretch>
              <a:fillRect/>
            </a:stretch>
          </p:blipFill>
          <p:spPr>
            <a:xfrm>
              <a:off x="315915" y="3843489"/>
              <a:ext cx="135813" cy="132956"/>
            </a:xfrm>
            <a:prstGeom prst="rect">
              <a:avLst/>
            </a:prstGeom>
          </p:spPr>
        </p:pic>
        <p:pic>
          <p:nvPicPr>
            <p:cNvPr id="58" name="object 17"/>
            <p:cNvPicPr/>
            <p:nvPr/>
          </p:nvPicPr>
          <p:blipFill>
            <a:blip r:embed="rId10" cstate="print"/>
            <a:stretch>
              <a:fillRect/>
            </a:stretch>
          </p:blipFill>
          <p:spPr>
            <a:xfrm>
              <a:off x="318194" y="3711721"/>
              <a:ext cx="131254" cy="94678"/>
            </a:xfrm>
            <a:prstGeom prst="rect">
              <a:avLst/>
            </a:prstGeom>
          </p:spPr>
        </p:pic>
        <p:sp>
          <p:nvSpPr>
            <p:cNvPr id="59"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sz="1500"/>
            </a:p>
          </p:txBody>
        </p:sp>
        <p:pic>
          <p:nvPicPr>
            <p:cNvPr id="60" name="object 19"/>
            <p:cNvPicPr/>
            <p:nvPr/>
          </p:nvPicPr>
          <p:blipFill>
            <a:blip r:embed="rId8" cstate="print"/>
            <a:stretch>
              <a:fillRect/>
            </a:stretch>
          </p:blipFill>
          <p:spPr>
            <a:xfrm>
              <a:off x="318197" y="3140424"/>
              <a:ext cx="131254" cy="79248"/>
            </a:xfrm>
            <a:prstGeom prst="rect">
              <a:avLst/>
            </a:prstGeom>
          </p:spPr>
        </p:pic>
        <p:sp>
          <p:nvSpPr>
            <p:cNvPr id="61"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sz="1500"/>
            </a:p>
          </p:txBody>
        </p:sp>
        <p:pic>
          <p:nvPicPr>
            <p:cNvPr id="62" name="object 21"/>
            <p:cNvPicPr/>
            <p:nvPr/>
          </p:nvPicPr>
          <p:blipFill>
            <a:blip r:embed="rId8" cstate="print"/>
            <a:stretch>
              <a:fillRect/>
            </a:stretch>
          </p:blipFill>
          <p:spPr>
            <a:xfrm>
              <a:off x="318197" y="2821069"/>
              <a:ext cx="131254" cy="79248"/>
            </a:xfrm>
            <a:prstGeom prst="rect">
              <a:avLst/>
            </a:prstGeom>
          </p:spPr>
        </p:pic>
        <p:pic>
          <p:nvPicPr>
            <p:cNvPr id="63" name="object 22"/>
            <p:cNvPicPr/>
            <p:nvPr/>
          </p:nvPicPr>
          <p:blipFill>
            <a:blip r:embed="rId11" cstate="print"/>
            <a:stretch>
              <a:fillRect/>
            </a:stretch>
          </p:blipFill>
          <p:spPr>
            <a:xfrm>
              <a:off x="318192" y="2694056"/>
              <a:ext cx="131254" cy="89535"/>
            </a:xfrm>
            <a:prstGeom prst="rect">
              <a:avLst/>
            </a:prstGeom>
          </p:spPr>
        </p:pic>
        <p:pic>
          <p:nvPicPr>
            <p:cNvPr id="64" name="object 23"/>
            <p:cNvPicPr/>
            <p:nvPr/>
          </p:nvPicPr>
          <p:blipFill>
            <a:blip r:embed="rId8" cstate="print"/>
            <a:stretch>
              <a:fillRect/>
            </a:stretch>
          </p:blipFill>
          <p:spPr>
            <a:xfrm>
              <a:off x="318197" y="2577128"/>
              <a:ext cx="131254" cy="79248"/>
            </a:xfrm>
            <a:prstGeom prst="rect">
              <a:avLst/>
            </a:prstGeom>
          </p:spPr>
        </p:pic>
      </p:grpSp>
      <p:sp>
        <p:nvSpPr>
          <p:cNvPr id="65" name="Rounded Rectangle 64"/>
          <p:cNvSpPr/>
          <p:nvPr userDrawn="1"/>
        </p:nvSpPr>
        <p:spPr>
          <a:xfrm>
            <a:off x="12191" y="-12778"/>
            <a:ext cx="767296"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66" name="Picture 2" descr="Z:\Mediamark\4154 MM PPT Presentation\Exports ST2\Elements\Asset 10.png"/>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67" name="Text Placeholder 29"/>
          <p:cNvSpPr>
            <a:spLocks noGrp="1"/>
          </p:cNvSpPr>
          <p:nvPr>
            <p:ph type="body" sz="quarter" idx="15" hasCustomPrompt="1"/>
          </p:nvPr>
        </p:nvSpPr>
        <p:spPr>
          <a:xfrm>
            <a:off x="131665" y="1638300"/>
            <a:ext cx="517525" cy="4953000"/>
          </a:xfrm>
        </p:spPr>
        <p:txBody>
          <a:bodyPr vert="vert270" anchor="ctr" anchorCtr="1">
            <a:noAutofit/>
          </a:bodyPr>
          <a:lstStyle>
            <a:lvl1pPr marL="0" indent="0">
              <a:buNone/>
              <a:defRPr sz="1800">
                <a:solidFill>
                  <a:schemeClr val="bg1"/>
                </a:solidFill>
                <a:latin typeface="+mn-lt"/>
              </a:defRPr>
            </a:lvl1pPr>
            <a:lvl2pPr marL="457182" indent="0">
              <a:buNone/>
              <a:defRPr/>
            </a:lvl2pPr>
            <a:lvl3pPr marL="914364" indent="0">
              <a:buNone/>
              <a:defRPr/>
            </a:lvl3pPr>
            <a:lvl4pPr marL="1371545" indent="0">
              <a:buNone/>
              <a:defRPr/>
            </a:lvl4pPr>
            <a:lvl5pPr marL="1828727" indent="0">
              <a:buNone/>
              <a:defRPr/>
            </a:lvl5pPr>
          </a:lstStyle>
          <a:p>
            <a:pPr lvl="0"/>
            <a:r>
              <a:rPr lang="en-US"/>
              <a:t>SPACE FOR SECTION TITLE HERE</a:t>
            </a:r>
            <a:endParaRPr lang="en-ZA"/>
          </a:p>
        </p:txBody>
      </p:sp>
      <p:sp>
        <p:nvSpPr>
          <p:cNvPr id="68" name="Text Placeholder 2"/>
          <p:cNvSpPr>
            <a:spLocks noGrp="1"/>
          </p:cNvSpPr>
          <p:nvPr>
            <p:ph type="body" sz="quarter" idx="13" hasCustomPrompt="1"/>
          </p:nvPr>
        </p:nvSpPr>
        <p:spPr>
          <a:xfrm>
            <a:off x="1905000" y="3081489"/>
            <a:ext cx="4876800" cy="3090712"/>
          </a:xfrm>
        </p:spPr>
        <p:txBody>
          <a:bodyPr/>
          <a:lstStyle>
            <a:lvl1pPr marL="0" indent="0" algn="r">
              <a:buNone/>
              <a:defRPr baseline="0">
                <a:solidFill>
                  <a:schemeClr val="bg1"/>
                </a:solidFill>
              </a:defRPr>
            </a:lvl1pPr>
            <a:lvl2pPr marL="457182" indent="0" algn="r">
              <a:buNone/>
              <a:defRPr/>
            </a:lvl2pPr>
            <a:lvl3pPr marL="914364" indent="0" algn="r">
              <a:buNone/>
              <a:defRPr/>
            </a:lvl3pPr>
            <a:lvl4pPr marL="1371545" indent="0" algn="r">
              <a:buNone/>
              <a:defRPr/>
            </a:lvl4pPr>
            <a:lvl5pPr marL="1828727" indent="0" algn="r">
              <a:buNone/>
              <a:defRPr/>
            </a:lvl5pPr>
          </a:lstStyle>
          <a:p>
            <a:pPr lvl="0"/>
            <a:r>
              <a:rPr lang="en-US"/>
              <a:t>Place Paragraph Copy Here</a:t>
            </a:r>
            <a:endParaRPr lang="en-ZA"/>
          </a:p>
        </p:txBody>
      </p:sp>
      <p:sp>
        <p:nvSpPr>
          <p:cNvPr id="69" name="Text Placeholder 4"/>
          <p:cNvSpPr>
            <a:spLocks noGrp="1"/>
          </p:cNvSpPr>
          <p:nvPr>
            <p:ph type="body" sz="quarter" idx="14" hasCustomPrompt="1"/>
          </p:nvPr>
        </p:nvSpPr>
        <p:spPr>
          <a:xfrm>
            <a:off x="1905000" y="2416044"/>
            <a:ext cx="4876800" cy="457200"/>
          </a:xfrm>
        </p:spPr>
        <p:txBody>
          <a:bodyPr>
            <a:normAutofit/>
          </a:bodyPr>
          <a:lstStyle>
            <a:lvl1pPr marL="0" indent="0" algn="r">
              <a:buNone/>
              <a:defRPr sz="2400" b="1" baseline="0">
                <a:solidFill>
                  <a:schemeClr val="bg1"/>
                </a:solidFill>
              </a:defRPr>
            </a:lvl1pPr>
            <a:lvl2pPr marL="457182" indent="0" algn="r">
              <a:buNone/>
              <a:defRPr b="1"/>
            </a:lvl2pPr>
            <a:lvl3pPr marL="914364" indent="0" algn="r">
              <a:buNone/>
              <a:defRPr b="1"/>
            </a:lvl3pPr>
            <a:lvl4pPr marL="1371545" indent="0" algn="r">
              <a:buNone/>
              <a:defRPr b="1"/>
            </a:lvl4pPr>
            <a:lvl5pPr marL="1828727" indent="0" algn="r">
              <a:buNone/>
              <a:defRPr b="1"/>
            </a:lvl5pPr>
          </a:lstStyle>
          <a:p>
            <a:pPr lvl="0"/>
            <a:r>
              <a:rPr lang="en-US"/>
              <a:t>Share about offering here</a:t>
            </a:r>
            <a:endParaRPr lang="en-ZA"/>
          </a:p>
        </p:txBody>
      </p:sp>
    </p:spTree>
    <p:extLst>
      <p:ext uri="{BB962C8B-B14F-4D97-AF65-F5344CB8AC3E}">
        <p14:creationId xmlns:p14="http://schemas.microsoft.com/office/powerpoint/2010/main" val="1231504639"/>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Offering Slide 02">
    <p:spTree>
      <p:nvGrpSpPr>
        <p:cNvPr id="1" name=""/>
        <p:cNvGrpSpPr/>
        <p:nvPr/>
      </p:nvGrpSpPr>
      <p:grpSpPr>
        <a:xfrm>
          <a:off x="0" y="0"/>
          <a:ext cx="0" cy="0"/>
          <a:chOff x="0" y="0"/>
          <a:chExt cx="0" cy="0"/>
        </a:xfrm>
      </p:grpSpPr>
      <p:sp>
        <p:nvSpPr>
          <p:cNvPr id="43" name="Picture Placeholder 42"/>
          <p:cNvSpPr>
            <a:spLocks noGrp="1"/>
          </p:cNvSpPr>
          <p:nvPr>
            <p:ph type="pic" sz="quarter" idx="12"/>
          </p:nvPr>
        </p:nvSpPr>
        <p:spPr>
          <a:xfrm>
            <a:off x="8697913" y="-12699"/>
            <a:ext cx="4953000" cy="8247064"/>
          </a:xfrm>
        </p:spPr>
        <p:txBody>
          <a:bodyPr/>
          <a:lstStyle>
            <a:lvl1pPr>
              <a:defRPr>
                <a:solidFill>
                  <a:schemeClr val="tx1">
                    <a:lumMod val="95000"/>
                    <a:lumOff val="5000"/>
                  </a:schemeClr>
                </a:solidFill>
              </a:defRPr>
            </a:lvl1pPr>
          </a:lstStyle>
          <a:p>
            <a:r>
              <a:rPr lang="en-US"/>
              <a:t>Click icon to add picture</a:t>
            </a:r>
            <a:endParaRPr lang="en-ZA"/>
          </a:p>
        </p:txBody>
      </p:sp>
      <p:grpSp>
        <p:nvGrpSpPr>
          <p:cNvPr id="9" name="object 3"/>
          <p:cNvGrpSpPr/>
          <p:nvPr userDrawn="1"/>
        </p:nvGrpSpPr>
        <p:grpSpPr>
          <a:xfrm>
            <a:off x="0" y="0"/>
            <a:ext cx="767716" cy="8229600"/>
            <a:chOff x="0" y="0"/>
            <a:chExt cx="767715" cy="8229600"/>
          </a:xfrm>
        </p:grpSpPr>
        <p:pic>
          <p:nvPicPr>
            <p:cNvPr id="10" name="object 4"/>
            <p:cNvPicPr/>
            <p:nvPr/>
          </p:nvPicPr>
          <p:blipFill>
            <a:blip r:embed="rId2" cstate="print"/>
            <a:stretch>
              <a:fillRect/>
            </a:stretch>
          </p:blipFill>
          <p:spPr>
            <a:xfrm>
              <a:off x="0" y="0"/>
              <a:ext cx="767638" cy="8229599"/>
            </a:xfrm>
            <a:prstGeom prst="rect">
              <a:avLst/>
            </a:prstGeom>
          </p:spPr>
        </p:pic>
        <p:sp>
          <p:nvSpPr>
            <p:cNvPr id="11"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sz="1500"/>
            </a:p>
          </p:txBody>
        </p:sp>
        <p:pic>
          <p:nvPicPr>
            <p:cNvPr id="12" name="object 6"/>
            <p:cNvPicPr/>
            <p:nvPr/>
          </p:nvPicPr>
          <p:blipFill>
            <a:blip r:embed="rId3" cstate="print"/>
            <a:stretch>
              <a:fillRect/>
            </a:stretch>
          </p:blipFill>
          <p:spPr>
            <a:xfrm>
              <a:off x="315911" y="5567098"/>
              <a:ext cx="135813" cy="90106"/>
            </a:xfrm>
            <a:prstGeom prst="rect">
              <a:avLst/>
            </a:prstGeom>
          </p:spPr>
        </p:pic>
        <p:pic>
          <p:nvPicPr>
            <p:cNvPr id="13" name="object 7"/>
            <p:cNvPicPr/>
            <p:nvPr/>
          </p:nvPicPr>
          <p:blipFill>
            <a:blip r:embed="rId4" cstate="print"/>
            <a:stretch>
              <a:fillRect/>
            </a:stretch>
          </p:blipFill>
          <p:spPr>
            <a:xfrm>
              <a:off x="315915" y="5179177"/>
              <a:ext cx="135813" cy="351579"/>
            </a:xfrm>
            <a:prstGeom prst="rect">
              <a:avLst/>
            </a:prstGeom>
          </p:spPr>
        </p:pic>
        <p:pic>
          <p:nvPicPr>
            <p:cNvPr id="14" name="object 8"/>
            <p:cNvPicPr/>
            <p:nvPr/>
          </p:nvPicPr>
          <p:blipFill>
            <a:blip r:embed="rId5" cstate="print"/>
            <a:stretch>
              <a:fillRect/>
            </a:stretch>
          </p:blipFill>
          <p:spPr>
            <a:xfrm>
              <a:off x="318197" y="5066068"/>
              <a:ext cx="131254" cy="79247"/>
            </a:xfrm>
            <a:prstGeom prst="rect">
              <a:avLst/>
            </a:prstGeom>
          </p:spPr>
        </p:pic>
        <p:sp>
          <p:nvSpPr>
            <p:cNvPr id="15"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sz="1500"/>
            </a:p>
          </p:txBody>
        </p:sp>
        <p:pic>
          <p:nvPicPr>
            <p:cNvPr id="16" name="object 10"/>
            <p:cNvPicPr/>
            <p:nvPr/>
          </p:nvPicPr>
          <p:blipFill>
            <a:blip r:embed="rId6" cstate="print"/>
            <a:stretch>
              <a:fillRect/>
            </a:stretch>
          </p:blipFill>
          <p:spPr>
            <a:xfrm>
              <a:off x="315915" y="4739087"/>
              <a:ext cx="135813" cy="132956"/>
            </a:xfrm>
            <a:prstGeom prst="rect">
              <a:avLst/>
            </a:prstGeom>
          </p:spPr>
        </p:pic>
        <p:pic>
          <p:nvPicPr>
            <p:cNvPr id="17" name="object 11"/>
            <p:cNvPicPr/>
            <p:nvPr/>
          </p:nvPicPr>
          <p:blipFill>
            <a:blip r:embed="rId7" cstate="print"/>
            <a:stretch>
              <a:fillRect/>
            </a:stretch>
          </p:blipFill>
          <p:spPr>
            <a:xfrm>
              <a:off x="318192" y="4612463"/>
              <a:ext cx="131254" cy="89535"/>
            </a:xfrm>
            <a:prstGeom prst="rect">
              <a:avLst/>
            </a:prstGeom>
          </p:spPr>
        </p:pic>
        <p:pic>
          <p:nvPicPr>
            <p:cNvPr id="18" name="object 12"/>
            <p:cNvPicPr/>
            <p:nvPr/>
          </p:nvPicPr>
          <p:blipFill>
            <a:blip r:embed="rId8" cstate="print"/>
            <a:stretch>
              <a:fillRect/>
            </a:stretch>
          </p:blipFill>
          <p:spPr>
            <a:xfrm>
              <a:off x="318197" y="4319961"/>
              <a:ext cx="131254" cy="79248"/>
            </a:xfrm>
            <a:prstGeom prst="rect">
              <a:avLst/>
            </a:prstGeom>
          </p:spPr>
        </p:pic>
        <p:pic>
          <p:nvPicPr>
            <p:cNvPr id="19" name="object 13"/>
            <p:cNvPicPr/>
            <p:nvPr/>
          </p:nvPicPr>
          <p:blipFill>
            <a:blip r:embed="rId3" cstate="print"/>
            <a:stretch>
              <a:fillRect/>
            </a:stretch>
          </p:blipFill>
          <p:spPr>
            <a:xfrm>
              <a:off x="315911" y="4435552"/>
              <a:ext cx="135813" cy="90106"/>
            </a:xfrm>
            <a:prstGeom prst="rect">
              <a:avLst/>
            </a:prstGeom>
          </p:spPr>
        </p:pic>
        <p:pic>
          <p:nvPicPr>
            <p:cNvPr id="20" name="object 14"/>
            <p:cNvPicPr/>
            <p:nvPr/>
          </p:nvPicPr>
          <p:blipFill>
            <a:blip r:embed="rId9" cstate="print"/>
            <a:stretch>
              <a:fillRect/>
            </a:stretch>
          </p:blipFill>
          <p:spPr>
            <a:xfrm>
              <a:off x="315915" y="4062115"/>
              <a:ext cx="135813" cy="232741"/>
            </a:xfrm>
            <a:prstGeom prst="rect">
              <a:avLst/>
            </a:prstGeom>
          </p:spPr>
        </p:pic>
        <p:sp>
          <p:nvSpPr>
            <p:cNvPr id="21"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sz="1500"/>
            </a:p>
          </p:txBody>
        </p:sp>
        <p:pic>
          <p:nvPicPr>
            <p:cNvPr id="22" name="object 16"/>
            <p:cNvPicPr/>
            <p:nvPr/>
          </p:nvPicPr>
          <p:blipFill>
            <a:blip r:embed="rId6" cstate="print"/>
            <a:stretch>
              <a:fillRect/>
            </a:stretch>
          </p:blipFill>
          <p:spPr>
            <a:xfrm>
              <a:off x="315915" y="3843489"/>
              <a:ext cx="135813" cy="132956"/>
            </a:xfrm>
            <a:prstGeom prst="rect">
              <a:avLst/>
            </a:prstGeom>
          </p:spPr>
        </p:pic>
        <p:pic>
          <p:nvPicPr>
            <p:cNvPr id="23" name="object 17"/>
            <p:cNvPicPr/>
            <p:nvPr/>
          </p:nvPicPr>
          <p:blipFill>
            <a:blip r:embed="rId10" cstate="print"/>
            <a:stretch>
              <a:fillRect/>
            </a:stretch>
          </p:blipFill>
          <p:spPr>
            <a:xfrm>
              <a:off x="318194" y="3711721"/>
              <a:ext cx="131254" cy="94678"/>
            </a:xfrm>
            <a:prstGeom prst="rect">
              <a:avLst/>
            </a:prstGeom>
          </p:spPr>
        </p:pic>
        <p:sp>
          <p:nvSpPr>
            <p:cNvPr id="24"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sz="1500"/>
            </a:p>
          </p:txBody>
        </p:sp>
        <p:pic>
          <p:nvPicPr>
            <p:cNvPr id="25" name="object 19"/>
            <p:cNvPicPr/>
            <p:nvPr/>
          </p:nvPicPr>
          <p:blipFill>
            <a:blip r:embed="rId8" cstate="print"/>
            <a:stretch>
              <a:fillRect/>
            </a:stretch>
          </p:blipFill>
          <p:spPr>
            <a:xfrm>
              <a:off x="318197" y="3140424"/>
              <a:ext cx="131254" cy="79248"/>
            </a:xfrm>
            <a:prstGeom prst="rect">
              <a:avLst/>
            </a:prstGeom>
          </p:spPr>
        </p:pic>
        <p:sp>
          <p:nvSpPr>
            <p:cNvPr id="26"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sz="1500"/>
            </a:p>
          </p:txBody>
        </p:sp>
        <p:pic>
          <p:nvPicPr>
            <p:cNvPr id="27" name="object 21"/>
            <p:cNvPicPr/>
            <p:nvPr/>
          </p:nvPicPr>
          <p:blipFill>
            <a:blip r:embed="rId8" cstate="print"/>
            <a:stretch>
              <a:fillRect/>
            </a:stretch>
          </p:blipFill>
          <p:spPr>
            <a:xfrm>
              <a:off x="318197" y="2821069"/>
              <a:ext cx="131254" cy="79248"/>
            </a:xfrm>
            <a:prstGeom prst="rect">
              <a:avLst/>
            </a:prstGeom>
          </p:spPr>
        </p:pic>
        <p:pic>
          <p:nvPicPr>
            <p:cNvPr id="28" name="object 22"/>
            <p:cNvPicPr/>
            <p:nvPr/>
          </p:nvPicPr>
          <p:blipFill>
            <a:blip r:embed="rId11" cstate="print"/>
            <a:stretch>
              <a:fillRect/>
            </a:stretch>
          </p:blipFill>
          <p:spPr>
            <a:xfrm>
              <a:off x="318192" y="2694056"/>
              <a:ext cx="131254" cy="89535"/>
            </a:xfrm>
            <a:prstGeom prst="rect">
              <a:avLst/>
            </a:prstGeom>
          </p:spPr>
        </p:pic>
        <p:pic>
          <p:nvPicPr>
            <p:cNvPr id="29" name="object 23"/>
            <p:cNvPicPr/>
            <p:nvPr/>
          </p:nvPicPr>
          <p:blipFill>
            <a:blip r:embed="rId8" cstate="print"/>
            <a:stretch>
              <a:fillRect/>
            </a:stretch>
          </p:blipFill>
          <p:spPr>
            <a:xfrm>
              <a:off x="318197" y="2577128"/>
              <a:ext cx="131254" cy="79248"/>
            </a:xfrm>
            <a:prstGeom prst="rect">
              <a:avLst/>
            </a:prstGeom>
          </p:spPr>
        </p:pic>
      </p:grpSp>
      <p:sp>
        <p:nvSpPr>
          <p:cNvPr id="33" name="Rounded Rectangle 32"/>
          <p:cNvSpPr/>
          <p:nvPr userDrawn="1"/>
        </p:nvSpPr>
        <p:spPr>
          <a:xfrm>
            <a:off x="12191" y="-12778"/>
            <a:ext cx="767296"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34" name="Picture 2" descr="Z:\Mediamark\4154 MM PPT Presentation\Exports ST2\Elements\Asset 10.png"/>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41" name="Slide Number Placeholder 5"/>
          <p:cNvSpPr>
            <a:spLocks noGrp="1"/>
          </p:cNvSpPr>
          <p:nvPr>
            <p:ph type="sldNum" sz="quarter" idx="4"/>
          </p:nvPr>
        </p:nvSpPr>
        <p:spPr>
          <a:xfrm>
            <a:off x="13944601" y="7620001"/>
            <a:ext cx="517525" cy="438150"/>
          </a:xfrm>
          <a:prstGeom prst="rect">
            <a:avLst/>
          </a:prstGeom>
        </p:spPr>
        <p:txBody>
          <a:bodyPr vert="horz" lIns="91440" tIns="45720" rIns="91440" bIns="45720" rtlCol="0" anchor="ctr"/>
          <a:lstStyle>
            <a:lvl1pPr algn="r">
              <a:defRPr sz="1800" b="1">
                <a:solidFill>
                  <a:schemeClr val="tx1">
                    <a:lumMod val="95000"/>
                    <a:lumOff val="5000"/>
                  </a:schemeClr>
                </a:solidFill>
                <a:latin typeface="Avenir Next LT Pro" panose="020B0504020202020204" pitchFamily="34" charset="0"/>
              </a:defRPr>
            </a:lvl1pPr>
          </a:lstStyle>
          <a:p>
            <a:fld id="{63074541-BBA4-490B-840D-9A1F4C3CCF21}" type="slidenum">
              <a:rPr lang="en-ZA" smtClean="0"/>
              <a:pPr/>
              <a:t>‹#›</a:t>
            </a:fld>
            <a:endParaRPr lang="en-ZA"/>
          </a:p>
        </p:txBody>
      </p:sp>
      <p:sp>
        <p:nvSpPr>
          <p:cNvPr id="94" name="Rounded Rectangle 93"/>
          <p:cNvSpPr/>
          <p:nvPr userDrawn="1"/>
        </p:nvSpPr>
        <p:spPr>
          <a:xfrm>
            <a:off x="7613714" y="1752646"/>
            <a:ext cx="2167172" cy="4851679"/>
          </a:xfrm>
          <a:prstGeom prst="roundRect">
            <a:avLst>
              <a:gd name="adj" fmla="val 0"/>
            </a:avLst>
          </a:prstGeom>
          <a:gradFill>
            <a:gsLst>
              <a:gs pos="0">
                <a:srgbClr val="F2663C">
                  <a:alpha val="80000"/>
                </a:srgbClr>
              </a:gs>
              <a:gs pos="100000">
                <a:srgbClr val="EE255E">
                  <a:alpha val="80000"/>
                </a:srgbClr>
              </a:gs>
            </a:gsLst>
            <a:lin ang="5400000" scaled="0"/>
          </a:gradFill>
          <a:ln>
            <a:noFill/>
          </a:ln>
          <a:effectLst>
            <a:outerShdw blurRad="482600" dist="177800" dir="7920000" sx="106000" sy="106000" algn="b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3" name="Text Placeholder 2"/>
          <p:cNvSpPr>
            <a:spLocks noGrp="1"/>
          </p:cNvSpPr>
          <p:nvPr>
            <p:ph type="body" sz="quarter" idx="13" hasCustomPrompt="1"/>
          </p:nvPr>
        </p:nvSpPr>
        <p:spPr>
          <a:xfrm>
            <a:off x="1905000" y="3081489"/>
            <a:ext cx="4876800" cy="3090712"/>
          </a:xfrm>
        </p:spPr>
        <p:txBody>
          <a:bodyPr/>
          <a:lstStyle>
            <a:lvl1pPr marL="0" indent="0" algn="r">
              <a:buNone/>
              <a:defRPr baseline="0"/>
            </a:lvl1pPr>
            <a:lvl2pPr marL="457182" indent="0" algn="r">
              <a:buNone/>
              <a:defRPr/>
            </a:lvl2pPr>
            <a:lvl3pPr marL="914364" indent="0" algn="r">
              <a:buNone/>
              <a:defRPr/>
            </a:lvl3pPr>
            <a:lvl4pPr marL="1371545" indent="0" algn="r">
              <a:buNone/>
              <a:defRPr/>
            </a:lvl4pPr>
            <a:lvl5pPr marL="1828727" indent="0" algn="r">
              <a:buNone/>
              <a:defRPr/>
            </a:lvl5pPr>
          </a:lstStyle>
          <a:p>
            <a:pPr lvl="0"/>
            <a:r>
              <a:rPr lang="en-US"/>
              <a:t>Place Paragraph Copy Here</a:t>
            </a:r>
            <a:endParaRPr lang="en-ZA"/>
          </a:p>
        </p:txBody>
      </p:sp>
      <p:sp>
        <p:nvSpPr>
          <p:cNvPr id="5" name="Text Placeholder 4"/>
          <p:cNvSpPr>
            <a:spLocks noGrp="1"/>
          </p:cNvSpPr>
          <p:nvPr>
            <p:ph type="body" sz="quarter" idx="14" hasCustomPrompt="1"/>
          </p:nvPr>
        </p:nvSpPr>
        <p:spPr>
          <a:xfrm>
            <a:off x="1905000" y="2416044"/>
            <a:ext cx="4876800" cy="457200"/>
          </a:xfrm>
        </p:spPr>
        <p:txBody>
          <a:bodyPr>
            <a:normAutofit/>
          </a:bodyPr>
          <a:lstStyle>
            <a:lvl1pPr marL="0" indent="0" algn="r">
              <a:buNone/>
              <a:defRPr sz="2400" b="1" baseline="0"/>
            </a:lvl1pPr>
            <a:lvl2pPr marL="457182" indent="0" algn="r">
              <a:buNone/>
              <a:defRPr b="1"/>
            </a:lvl2pPr>
            <a:lvl3pPr marL="914364" indent="0" algn="r">
              <a:buNone/>
              <a:defRPr b="1"/>
            </a:lvl3pPr>
            <a:lvl4pPr marL="1371545" indent="0" algn="r">
              <a:buNone/>
              <a:defRPr b="1"/>
            </a:lvl4pPr>
            <a:lvl5pPr marL="1828727" indent="0" algn="r">
              <a:buNone/>
              <a:defRPr b="1"/>
            </a:lvl5pPr>
          </a:lstStyle>
          <a:p>
            <a:pPr lvl="0"/>
            <a:r>
              <a:rPr lang="en-US"/>
              <a:t>Share about offering here</a:t>
            </a:r>
            <a:endParaRPr lang="en-ZA"/>
          </a:p>
        </p:txBody>
      </p:sp>
      <p:sp>
        <p:nvSpPr>
          <p:cNvPr id="30" name="Text Placeholder 29"/>
          <p:cNvSpPr>
            <a:spLocks noGrp="1"/>
          </p:cNvSpPr>
          <p:nvPr>
            <p:ph type="body" sz="quarter" idx="15" hasCustomPrompt="1"/>
          </p:nvPr>
        </p:nvSpPr>
        <p:spPr>
          <a:xfrm>
            <a:off x="131665" y="1638300"/>
            <a:ext cx="517525" cy="4953000"/>
          </a:xfrm>
        </p:spPr>
        <p:txBody>
          <a:bodyPr vert="vert270" anchor="ctr" anchorCtr="1">
            <a:noAutofit/>
          </a:bodyPr>
          <a:lstStyle>
            <a:lvl1pPr marL="0" indent="0">
              <a:buNone/>
              <a:defRPr sz="1800">
                <a:solidFill>
                  <a:schemeClr val="bg1"/>
                </a:solidFill>
              </a:defRPr>
            </a:lvl1pPr>
            <a:lvl2pPr marL="457182" indent="0">
              <a:buNone/>
              <a:defRPr/>
            </a:lvl2pPr>
            <a:lvl3pPr marL="914364" indent="0">
              <a:buNone/>
              <a:defRPr/>
            </a:lvl3pPr>
            <a:lvl4pPr marL="1371545" indent="0">
              <a:buNone/>
              <a:defRPr/>
            </a:lvl4pPr>
            <a:lvl5pPr marL="1828727" indent="0">
              <a:buNone/>
              <a:defRPr/>
            </a:lvl5pPr>
          </a:lstStyle>
          <a:p>
            <a:pPr lvl="0"/>
            <a:r>
              <a:rPr lang="en-US"/>
              <a:t>SPACE FOR SECTION TITLE HERE</a:t>
            </a:r>
            <a:endParaRPr lang="en-ZA"/>
          </a:p>
        </p:txBody>
      </p:sp>
    </p:spTree>
    <p:extLst>
      <p:ext uri="{BB962C8B-B14F-4D97-AF65-F5344CB8AC3E}">
        <p14:creationId xmlns:p14="http://schemas.microsoft.com/office/powerpoint/2010/main" val="2882642678"/>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Icon Slide 01">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lvl1pPr>
              <a:defRPr>
                <a:solidFill>
                  <a:schemeClr val="tx1">
                    <a:lumMod val="95000"/>
                    <a:lumOff val="5000"/>
                  </a:schemeClr>
                </a:solidFill>
              </a:defRPr>
            </a:lvl1pPr>
          </a:lstStyle>
          <a:p>
            <a:fld id="{63074541-BBA4-490B-840D-9A1F4C3CCF21}" type="slidenum">
              <a:rPr lang="en-ZA" smtClean="0"/>
              <a:pPr/>
              <a:t>‹#›</a:t>
            </a:fld>
            <a:endParaRPr lang="en-ZA"/>
          </a:p>
        </p:txBody>
      </p:sp>
      <p:sp>
        <p:nvSpPr>
          <p:cNvPr id="6" name="Rounded Rectangle 5"/>
          <p:cNvSpPr/>
          <p:nvPr userDrawn="1"/>
        </p:nvSpPr>
        <p:spPr>
          <a:xfrm>
            <a:off x="5850012" y="2362918"/>
            <a:ext cx="4033520" cy="4752340"/>
          </a:xfrm>
          <a:prstGeom prst="roundRect">
            <a:avLst>
              <a:gd name="adj" fmla="val 38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7" name="Picture 3" descr="Z:\Mediamark\4154 MM PPT Presentation\Exports ST2\Elements\Asset 16.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163" t="75288" r="6163"/>
          <a:stretch/>
        </p:blipFill>
        <p:spPr bwMode="auto">
          <a:xfrm>
            <a:off x="5842392" y="2292866"/>
            <a:ext cx="4033520" cy="1136134"/>
          </a:xfrm>
          <a:prstGeom prst="rect">
            <a:avLst/>
          </a:prstGeom>
          <a:noFill/>
          <a:extLst>
            <a:ext uri="{909E8E84-426E-40DD-AFC4-6F175D3DCCD1}">
              <a14:hiddenFill xmlns:a14="http://schemas.microsoft.com/office/drawing/2010/main">
                <a:solidFill>
                  <a:srgbClr val="FFFFFF"/>
                </a:solidFill>
              </a14:hiddenFill>
            </a:ext>
          </a:extLst>
        </p:spPr>
      </p:pic>
      <p:sp>
        <p:nvSpPr>
          <p:cNvPr id="8" name="Rounded Rectangle 7"/>
          <p:cNvSpPr/>
          <p:nvPr userDrawn="1"/>
        </p:nvSpPr>
        <p:spPr>
          <a:xfrm rot="5400000">
            <a:off x="7297903" y="2664168"/>
            <a:ext cx="1122006" cy="1129498"/>
          </a:xfrm>
          <a:prstGeom prst="roundRect">
            <a:avLst>
              <a:gd name="adj" fmla="val 1545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9" name="Rectangle 8"/>
          <p:cNvSpPr/>
          <p:nvPr userDrawn="1"/>
        </p:nvSpPr>
        <p:spPr>
          <a:xfrm>
            <a:off x="1" y="-2"/>
            <a:ext cx="5281218"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13" name="Rounded Rectangle 12"/>
          <p:cNvSpPr/>
          <p:nvPr userDrawn="1"/>
        </p:nvSpPr>
        <p:spPr>
          <a:xfrm rot="5400000">
            <a:off x="1900555" y="5275126"/>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16" name="Rounded Rectangle 15"/>
          <p:cNvSpPr/>
          <p:nvPr userDrawn="1"/>
        </p:nvSpPr>
        <p:spPr>
          <a:xfrm>
            <a:off x="10043990" y="2362917"/>
            <a:ext cx="4033520" cy="4752340"/>
          </a:xfrm>
          <a:prstGeom prst="roundRect">
            <a:avLst>
              <a:gd name="adj" fmla="val 38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17" name="Picture 3" descr="Z:\Mediamark\4154 MM PPT Presentation\Exports ST2\Elements\Asset 16.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163" t="75288" r="6163"/>
          <a:stretch/>
        </p:blipFill>
        <p:spPr bwMode="auto">
          <a:xfrm>
            <a:off x="10036370" y="2292865"/>
            <a:ext cx="4033520" cy="1136134"/>
          </a:xfrm>
          <a:prstGeom prst="rect">
            <a:avLst/>
          </a:prstGeom>
          <a:noFill/>
          <a:extLst>
            <a:ext uri="{909E8E84-426E-40DD-AFC4-6F175D3DCCD1}">
              <a14:hiddenFill xmlns:a14="http://schemas.microsoft.com/office/drawing/2010/main">
                <a:solidFill>
                  <a:srgbClr val="FFFFFF"/>
                </a:solidFill>
              </a14:hiddenFill>
            </a:ext>
          </a:extLst>
        </p:spPr>
      </p:pic>
      <p:sp>
        <p:nvSpPr>
          <p:cNvPr id="18" name="Rounded Rectangle 17"/>
          <p:cNvSpPr/>
          <p:nvPr userDrawn="1"/>
        </p:nvSpPr>
        <p:spPr>
          <a:xfrm rot="5400000">
            <a:off x="11491881" y="2664167"/>
            <a:ext cx="1122006" cy="1129498"/>
          </a:xfrm>
          <a:prstGeom prst="roundRect">
            <a:avLst>
              <a:gd name="adj" fmla="val 1545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grpSp>
        <p:nvGrpSpPr>
          <p:cNvPr id="52" name="object 3"/>
          <p:cNvGrpSpPr/>
          <p:nvPr userDrawn="1"/>
        </p:nvGrpSpPr>
        <p:grpSpPr>
          <a:xfrm>
            <a:off x="0" y="0"/>
            <a:ext cx="767716" cy="8229600"/>
            <a:chOff x="0" y="0"/>
            <a:chExt cx="767715" cy="8229600"/>
          </a:xfrm>
        </p:grpSpPr>
        <p:pic>
          <p:nvPicPr>
            <p:cNvPr id="53" name="object 4"/>
            <p:cNvPicPr/>
            <p:nvPr/>
          </p:nvPicPr>
          <p:blipFill>
            <a:blip r:embed="rId3" cstate="print"/>
            <a:stretch>
              <a:fillRect/>
            </a:stretch>
          </p:blipFill>
          <p:spPr>
            <a:xfrm>
              <a:off x="0" y="0"/>
              <a:ext cx="767638" cy="8229599"/>
            </a:xfrm>
            <a:prstGeom prst="rect">
              <a:avLst/>
            </a:prstGeom>
          </p:spPr>
        </p:pic>
        <p:sp>
          <p:nvSpPr>
            <p:cNvPr id="54"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sz="1500"/>
            </a:p>
          </p:txBody>
        </p:sp>
        <p:pic>
          <p:nvPicPr>
            <p:cNvPr id="55" name="object 6"/>
            <p:cNvPicPr/>
            <p:nvPr/>
          </p:nvPicPr>
          <p:blipFill>
            <a:blip r:embed="rId4" cstate="print"/>
            <a:stretch>
              <a:fillRect/>
            </a:stretch>
          </p:blipFill>
          <p:spPr>
            <a:xfrm>
              <a:off x="315911" y="5567098"/>
              <a:ext cx="135813" cy="90106"/>
            </a:xfrm>
            <a:prstGeom prst="rect">
              <a:avLst/>
            </a:prstGeom>
          </p:spPr>
        </p:pic>
        <p:pic>
          <p:nvPicPr>
            <p:cNvPr id="56" name="object 7"/>
            <p:cNvPicPr/>
            <p:nvPr/>
          </p:nvPicPr>
          <p:blipFill>
            <a:blip r:embed="rId5" cstate="print"/>
            <a:stretch>
              <a:fillRect/>
            </a:stretch>
          </p:blipFill>
          <p:spPr>
            <a:xfrm>
              <a:off x="315915" y="5179177"/>
              <a:ext cx="135813" cy="351579"/>
            </a:xfrm>
            <a:prstGeom prst="rect">
              <a:avLst/>
            </a:prstGeom>
          </p:spPr>
        </p:pic>
        <p:pic>
          <p:nvPicPr>
            <p:cNvPr id="57" name="object 8"/>
            <p:cNvPicPr/>
            <p:nvPr/>
          </p:nvPicPr>
          <p:blipFill>
            <a:blip r:embed="rId6" cstate="print"/>
            <a:stretch>
              <a:fillRect/>
            </a:stretch>
          </p:blipFill>
          <p:spPr>
            <a:xfrm>
              <a:off x="318197" y="5066068"/>
              <a:ext cx="131254" cy="79247"/>
            </a:xfrm>
            <a:prstGeom prst="rect">
              <a:avLst/>
            </a:prstGeom>
          </p:spPr>
        </p:pic>
        <p:sp>
          <p:nvSpPr>
            <p:cNvPr id="58"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sz="1500"/>
            </a:p>
          </p:txBody>
        </p:sp>
        <p:pic>
          <p:nvPicPr>
            <p:cNvPr id="59" name="object 10"/>
            <p:cNvPicPr/>
            <p:nvPr/>
          </p:nvPicPr>
          <p:blipFill>
            <a:blip r:embed="rId7" cstate="print"/>
            <a:stretch>
              <a:fillRect/>
            </a:stretch>
          </p:blipFill>
          <p:spPr>
            <a:xfrm>
              <a:off x="315915" y="4739087"/>
              <a:ext cx="135813" cy="132956"/>
            </a:xfrm>
            <a:prstGeom prst="rect">
              <a:avLst/>
            </a:prstGeom>
          </p:spPr>
        </p:pic>
        <p:pic>
          <p:nvPicPr>
            <p:cNvPr id="60" name="object 11"/>
            <p:cNvPicPr/>
            <p:nvPr/>
          </p:nvPicPr>
          <p:blipFill>
            <a:blip r:embed="rId8" cstate="print"/>
            <a:stretch>
              <a:fillRect/>
            </a:stretch>
          </p:blipFill>
          <p:spPr>
            <a:xfrm>
              <a:off x="318192" y="4612463"/>
              <a:ext cx="131254" cy="89535"/>
            </a:xfrm>
            <a:prstGeom prst="rect">
              <a:avLst/>
            </a:prstGeom>
          </p:spPr>
        </p:pic>
        <p:pic>
          <p:nvPicPr>
            <p:cNvPr id="61" name="object 12"/>
            <p:cNvPicPr/>
            <p:nvPr/>
          </p:nvPicPr>
          <p:blipFill>
            <a:blip r:embed="rId9" cstate="print"/>
            <a:stretch>
              <a:fillRect/>
            </a:stretch>
          </p:blipFill>
          <p:spPr>
            <a:xfrm>
              <a:off x="318197" y="4319961"/>
              <a:ext cx="131254" cy="79248"/>
            </a:xfrm>
            <a:prstGeom prst="rect">
              <a:avLst/>
            </a:prstGeom>
          </p:spPr>
        </p:pic>
        <p:pic>
          <p:nvPicPr>
            <p:cNvPr id="62" name="object 13"/>
            <p:cNvPicPr/>
            <p:nvPr/>
          </p:nvPicPr>
          <p:blipFill>
            <a:blip r:embed="rId4" cstate="print"/>
            <a:stretch>
              <a:fillRect/>
            </a:stretch>
          </p:blipFill>
          <p:spPr>
            <a:xfrm>
              <a:off x="315911" y="4435552"/>
              <a:ext cx="135813" cy="90106"/>
            </a:xfrm>
            <a:prstGeom prst="rect">
              <a:avLst/>
            </a:prstGeom>
          </p:spPr>
        </p:pic>
        <p:pic>
          <p:nvPicPr>
            <p:cNvPr id="63" name="object 14"/>
            <p:cNvPicPr/>
            <p:nvPr/>
          </p:nvPicPr>
          <p:blipFill>
            <a:blip r:embed="rId10" cstate="print"/>
            <a:stretch>
              <a:fillRect/>
            </a:stretch>
          </p:blipFill>
          <p:spPr>
            <a:xfrm>
              <a:off x="315915" y="4062115"/>
              <a:ext cx="135813" cy="232741"/>
            </a:xfrm>
            <a:prstGeom prst="rect">
              <a:avLst/>
            </a:prstGeom>
          </p:spPr>
        </p:pic>
        <p:sp>
          <p:nvSpPr>
            <p:cNvPr id="64"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sz="1500"/>
            </a:p>
          </p:txBody>
        </p:sp>
        <p:pic>
          <p:nvPicPr>
            <p:cNvPr id="65" name="object 16"/>
            <p:cNvPicPr/>
            <p:nvPr/>
          </p:nvPicPr>
          <p:blipFill>
            <a:blip r:embed="rId7" cstate="print"/>
            <a:stretch>
              <a:fillRect/>
            </a:stretch>
          </p:blipFill>
          <p:spPr>
            <a:xfrm>
              <a:off x="315915" y="3843489"/>
              <a:ext cx="135813" cy="132956"/>
            </a:xfrm>
            <a:prstGeom prst="rect">
              <a:avLst/>
            </a:prstGeom>
          </p:spPr>
        </p:pic>
        <p:pic>
          <p:nvPicPr>
            <p:cNvPr id="66" name="object 17"/>
            <p:cNvPicPr/>
            <p:nvPr/>
          </p:nvPicPr>
          <p:blipFill>
            <a:blip r:embed="rId11" cstate="print"/>
            <a:stretch>
              <a:fillRect/>
            </a:stretch>
          </p:blipFill>
          <p:spPr>
            <a:xfrm>
              <a:off x="318194" y="3711721"/>
              <a:ext cx="131254" cy="94678"/>
            </a:xfrm>
            <a:prstGeom prst="rect">
              <a:avLst/>
            </a:prstGeom>
          </p:spPr>
        </p:pic>
        <p:sp>
          <p:nvSpPr>
            <p:cNvPr id="67"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sz="1500"/>
            </a:p>
          </p:txBody>
        </p:sp>
        <p:pic>
          <p:nvPicPr>
            <p:cNvPr id="68" name="object 19"/>
            <p:cNvPicPr/>
            <p:nvPr/>
          </p:nvPicPr>
          <p:blipFill>
            <a:blip r:embed="rId9" cstate="print"/>
            <a:stretch>
              <a:fillRect/>
            </a:stretch>
          </p:blipFill>
          <p:spPr>
            <a:xfrm>
              <a:off x="318197" y="3140424"/>
              <a:ext cx="131254" cy="79248"/>
            </a:xfrm>
            <a:prstGeom prst="rect">
              <a:avLst/>
            </a:prstGeom>
          </p:spPr>
        </p:pic>
        <p:sp>
          <p:nvSpPr>
            <p:cNvPr id="69"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sz="1500"/>
            </a:p>
          </p:txBody>
        </p:sp>
        <p:pic>
          <p:nvPicPr>
            <p:cNvPr id="70" name="object 21"/>
            <p:cNvPicPr/>
            <p:nvPr/>
          </p:nvPicPr>
          <p:blipFill>
            <a:blip r:embed="rId9" cstate="print"/>
            <a:stretch>
              <a:fillRect/>
            </a:stretch>
          </p:blipFill>
          <p:spPr>
            <a:xfrm>
              <a:off x="318197" y="2821069"/>
              <a:ext cx="131254" cy="79248"/>
            </a:xfrm>
            <a:prstGeom prst="rect">
              <a:avLst/>
            </a:prstGeom>
          </p:spPr>
        </p:pic>
        <p:pic>
          <p:nvPicPr>
            <p:cNvPr id="71" name="object 22"/>
            <p:cNvPicPr/>
            <p:nvPr/>
          </p:nvPicPr>
          <p:blipFill>
            <a:blip r:embed="rId12" cstate="print"/>
            <a:stretch>
              <a:fillRect/>
            </a:stretch>
          </p:blipFill>
          <p:spPr>
            <a:xfrm>
              <a:off x="318192" y="2694056"/>
              <a:ext cx="131254" cy="89535"/>
            </a:xfrm>
            <a:prstGeom prst="rect">
              <a:avLst/>
            </a:prstGeom>
          </p:spPr>
        </p:pic>
        <p:pic>
          <p:nvPicPr>
            <p:cNvPr id="72" name="object 23"/>
            <p:cNvPicPr/>
            <p:nvPr/>
          </p:nvPicPr>
          <p:blipFill>
            <a:blip r:embed="rId9" cstate="print"/>
            <a:stretch>
              <a:fillRect/>
            </a:stretch>
          </p:blipFill>
          <p:spPr>
            <a:xfrm>
              <a:off x="318197" y="2577128"/>
              <a:ext cx="131254" cy="79248"/>
            </a:xfrm>
            <a:prstGeom prst="rect">
              <a:avLst/>
            </a:prstGeom>
          </p:spPr>
        </p:pic>
      </p:grpSp>
      <p:sp>
        <p:nvSpPr>
          <p:cNvPr id="73" name="Rounded Rectangle 72"/>
          <p:cNvSpPr/>
          <p:nvPr userDrawn="1"/>
        </p:nvSpPr>
        <p:spPr>
          <a:xfrm>
            <a:off x="12191" y="-12778"/>
            <a:ext cx="767296"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74"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75" name="Text Placeholder 29"/>
          <p:cNvSpPr>
            <a:spLocks noGrp="1"/>
          </p:cNvSpPr>
          <p:nvPr>
            <p:ph type="body" sz="quarter" idx="16" hasCustomPrompt="1"/>
          </p:nvPr>
        </p:nvSpPr>
        <p:spPr>
          <a:xfrm>
            <a:off x="131665" y="1638300"/>
            <a:ext cx="517525" cy="4953000"/>
          </a:xfrm>
        </p:spPr>
        <p:txBody>
          <a:bodyPr vert="vert270" anchor="ctr" anchorCtr="1">
            <a:noAutofit/>
          </a:bodyPr>
          <a:lstStyle>
            <a:lvl1pPr marL="0" indent="0">
              <a:buNone/>
              <a:defRPr sz="1800">
                <a:solidFill>
                  <a:schemeClr val="bg1"/>
                </a:solidFill>
              </a:defRPr>
            </a:lvl1pPr>
            <a:lvl2pPr marL="457182" indent="0">
              <a:buNone/>
              <a:defRPr/>
            </a:lvl2pPr>
            <a:lvl3pPr marL="914364" indent="0">
              <a:buNone/>
              <a:defRPr/>
            </a:lvl3pPr>
            <a:lvl4pPr marL="1371545" indent="0">
              <a:buNone/>
              <a:defRPr/>
            </a:lvl4pPr>
            <a:lvl5pPr marL="1828727" indent="0">
              <a:buNone/>
              <a:defRPr/>
            </a:lvl5pPr>
          </a:lstStyle>
          <a:p>
            <a:pPr lvl="0"/>
            <a:r>
              <a:rPr lang="en-US"/>
              <a:t>SPACE FOR SECTION TITLE HERE</a:t>
            </a:r>
            <a:endParaRPr lang="en-ZA"/>
          </a:p>
        </p:txBody>
      </p:sp>
      <p:sp>
        <p:nvSpPr>
          <p:cNvPr id="77" name="Text Placeholder 76"/>
          <p:cNvSpPr>
            <a:spLocks noGrp="1"/>
          </p:cNvSpPr>
          <p:nvPr>
            <p:ph type="body" sz="quarter" idx="17" hasCustomPrompt="1"/>
          </p:nvPr>
        </p:nvSpPr>
        <p:spPr>
          <a:xfrm>
            <a:off x="1295400" y="2576513"/>
            <a:ext cx="3657600" cy="2954338"/>
          </a:xfrm>
        </p:spPr>
        <p:txBody>
          <a:bodyPr>
            <a:noAutofit/>
          </a:bodyPr>
          <a:lstStyle>
            <a:lvl1pPr marL="0" indent="0">
              <a:buNone/>
              <a:defRPr sz="2700" b="0">
                <a:solidFill>
                  <a:schemeClr val="bg1"/>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Place Paragraph Copy Here</a:t>
            </a:r>
            <a:endParaRPr lang="en-ZA"/>
          </a:p>
        </p:txBody>
      </p:sp>
      <p:sp>
        <p:nvSpPr>
          <p:cNvPr id="78" name="Text Placeholder 76"/>
          <p:cNvSpPr>
            <a:spLocks noGrp="1"/>
          </p:cNvSpPr>
          <p:nvPr>
            <p:ph type="body" sz="quarter" idx="18" hasCustomPrompt="1"/>
          </p:nvPr>
        </p:nvSpPr>
        <p:spPr>
          <a:xfrm>
            <a:off x="6037972" y="3990086"/>
            <a:ext cx="3657600" cy="485140"/>
          </a:xfrm>
        </p:spPr>
        <p:txBody>
          <a:bodyPr>
            <a:noAutofit/>
          </a:bodyPr>
          <a:lstStyle>
            <a:lvl1pPr marL="0" indent="0" algn="ctr">
              <a:buNone/>
              <a:defRPr sz="2400" b="1">
                <a:solidFill>
                  <a:schemeClr val="bg1"/>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Title One</a:t>
            </a:r>
            <a:endParaRPr lang="en-ZA"/>
          </a:p>
        </p:txBody>
      </p:sp>
      <p:sp>
        <p:nvSpPr>
          <p:cNvPr id="79" name="Text Placeholder 76"/>
          <p:cNvSpPr>
            <a:spLocks noGrp="1"/>
          </p:cNvSpPr>
          <p:nvPr>
            <p:ph type="body" sz="quarter" idx="19" hasCustomPrompt="1"/>
          </p:nvPr>
        </p:nvSpPr>
        <p:spPr>
          <a:xfrm>
            <a:off x="6037972" y="4728134"/>
            <a:ext cx="3657600" cy="2206067"/>
          </a:xfrm>
        </p:spPr>
        <p:txBody>
          <a:bodyPr>
            <a:noAutofit/>
          </a:bodyPr>
          <a:lstStyle>
            <a:lvl1pPr marL="358140" marR="6096" indent="-342900" algn="l">
              <a:lnSpc>
                <a:spcPct val="100000"/>
              </a:lnSpc>
              <a:spcBef>
                <a:spcPts val="2327"/>
              </a:spcBef>
              <a:buFont typeface="Arial" panose="020B0604020202020204" pitchFamily="34" charset="0"/>
              <a:buChar char="•"/>
              <a:defRPr lang="en-ZA" dirty="0">
                <a:cs typeface="Tahoma"/>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marL="298450" marR="5080" indent="-285750">
              <a:lnSpc>
                <a:spcPct val="100000"/>
              </a:lnSpc>
              <a:spcBef>
                <a:spcPts val="1939"/>
              </a:spcBef>
              <a:buFont typeface="Arial" panose="020B0604020202020204" pitchFamily="34" charset="0"/>
              <a:buChar char="•"/>
            </a:pPr>
            <a:r>
              <a:rPr lang="en-ZA" spc="44">
                <a:solidFill>
                  <a:srgbClr val="FFFFFF"/>
                </a:solidFill>
                <a:latin typeface="+mj-lt"/>
                <a:cs typeface="Tahoma"/>
              </a:rPr>
              <a:t>Lorem </a:t>
            </a:r>
            <a:r>
              <a:rPr lang="en-ZA" spc="40">
                <a:solidFill>
                  <a:srgbClr val="FFFFFF"/>
                </a:solidFill>
                <a:latin typeface="+mj-lt"/>
                <a:cs typeface="Tahoma"/>
              </a:rPr>
              <a:t>ipsum </a:t>
            </a:r>
            <a:r>
              <a:rPr lang="en-ZA" spc="70" err="1">
                <a:solidFill>
                  <a:srgbClr val="FFFFFF"/>
                </a:solidFill>
                <a:latin typeface="+mj-lt"/>
                <a:cs typeface="Tahoma"/>
              </a:rPr>
              <a:t>dolor</a:t>
            </a:r>
            <a:r>
              <a:rPr lang="en-ZA" spc="70">
                <a:solidFill>
                  <a:srgbClr val="FFFFFF"/>
                </a:solidFill>
                <a:latin typeface="+mj-lt"/>
                <a:cs typeface="Tahoma"/>
              </a:rPr>
              <a:t> </a:t>
            </a:r>
            <a:r>
              <a:rPr lang="en-ZA" spc="-20">
                <a:solidFill>
                  <a:srgbClr val="FFFFFF"/>
                </a:solidFill>
                <a:latin typeface="+mj-lt"/>
                <a:cs typeface="Tahoma"/>
              </a:rPr>
              <a:t>sit </a:t>
            </a:r>
            <a:r>
              <a:rPr lang="en-ZA" spc="35" err="1">
                <a:solidFill>
                  <a:srgbClr val="FFFFFF"/>
                </a:solidFill>
                <a:latin typeface="+mj-lt"/>
                <a:cs typeface="Tahoma"/>
              </a:rPr>
              <a:t>amet</a:t>
            </a:r>
            <a:r>
              <a:rPr lang="en-ZA" spc="35">
                <a:solidFill>
                  <a:srgbClr val="FFFFFF"/>
                </a:solidFill>
                <a:latin typeface="+mj-lt"/>
                <a:cs typeface="Tahoma"/>
              </a:rPr>
              <a:t>, </a:t>
            </a:r>
            <a:r>
              <a:rPr lang="en-ZA" spc="40">
                <a:solidFill>
                  <a:srgbClr val="FFFFFF"/>
                </a:solidFill>
                <a:latin typeface="+mj-lt"/>
                <a:cs typeface="Tahoma"/>
              </a:rPr>
              <a:t> </a:t>
            </a:r>
            <a:r>
              <a:rPr lang="en-ZA" spc="30" err="1">
                <a:solidFill>
                  <a:srgbClr val="FFFFFF"/>
                </a:solidFill>
                <a:latin typeface="+mj-lt"/>
                <a:cs typeface="Tahoma"/>
              </a:rPr>
              <a:t>consectetuer</a:t>
            </a:r>
            <a:r>
              <a:rPr lang="en-ZA" spc="30">
                <a:solidFill>
                  <a:srgbClr val="FFFFFF"/>
                </a:solidFill>
                <a:latin typeface="+mj-lt"/>
                <a:cs typeface="Tahoma"/>
              </a:rPr>
              <a:t> </a:t>
            </a:r>
            <a:r>
              <a:rPr lang="en-ZA" spc="60" err="1">
                <a:solidFill>
                  <a:srgbClr val="FFFFFF"/>
                </a:solidFill>
                <a:latin typeface="+mj-lt"/>
                <a:cs typeface="Tahoma"/>
              </a:rPr>
              <a:t>adipiscing</a:t>
            </a:r>
            <a:r>
              <a:rPr lang="en-ZA" spc="60">
                <a:solidFill>
                  <a:srgbClr val="FFFFFF"/>
                </a:solidFill>
                <a:latin typeface="+mj-lt"/>
                <a:cs typeface="Tahoma"/>
              </a:rPr>
              <a:t> </a:t>
            </a:r>
            <a:r>
              <a:rPr lang="en-ZA" spc="-14" err="1">
                <a:solidFill>
                  <a:srgbClr val="FFFFFF"/>
                </a:solidFill>
                <a:latin typeface="+mj-lt"/>
                <a:cs typeface="Tahoma"/>
              </a:rPr>
              <a:t>elit</a:t>
            </a:r>
            <a:r>
              <a:rPr lang="en-ZA" spc="-14">
                <a:solidFill>
                  <a:srgbClr val="FFFFFF"/>
                </a:solidFill>
                <a:latin typeface="+mj-lt"/>
                <a:cs typeface="Tahoma"/>
              </a:rPr>
              <a:t>.</a:t>
            </a:r>
            <a:endParaRPr lang="en-ZA" spc="5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50" err="1">
                <a:solidFill>
                  <a:srgbClr val="FFFFFF"/>
                </a:solidFill>
                <a:latin typeface="+mj-lt"/>
                <a:cs typeface="Tahoma"/>
              </a:rPr>
              <a:t>Sed</a:t>
            </a:r>
            <a:r>
              <a:rPr lang="en-ZA" spc="50">
                <a:solidFill>
                  <a:srgbClr val="FFFFFF"/>
                </a:solidFill>
                <a:latin typeface="+mj-lt"/>
                <a:cs typeface="Tahoma"/>
              </a:rPr>
              <a:t> </a:t>
            </a:r>
            <a:r>
              <a:rPr lang="en-ZA" spc="100" err="1">
                <a:solidFill>
                  <a:srgbClr val="FFFFFF"/>
                </a:solidFill>
                <a:latin typeface="+mj-lt"/>
                <a:cs typeface="Tahoma"/>
              </a:rPr>
              <a:t>diam</a:t>
            </a:r>
            <a:r>
              <a:rPr lang="en-ZA" spc="100">
                <a:solidFill>
                  <a:srgbClr val="FFFFFF"/>
                </a:solidFill>
                <a:latin typeface="+mj-lt"/>
                <a:cs typeface="Tahoma"/>
              </a:rPr>
              <a:t> </a:t>
            </a:r>
            <a:r>
              <a:rPr lang="en-ZA" spc="50" err="1">
                <a:solidFill>
                  <a:srgbClr val="FFFFFF"/>
                </a:solidFill>
                <a:latin typeface="+mj-lt"/>
                <a:cs typeface="Tahoma"/>
              </a:rPr>
              <a:t>nonummy</a:t>
            </a:r>
            <a:r>
              <a:rPr lang="en-ZA" spc="50">
                <a:solidFill>
                  <a:srgbClr val="FFFFFF"/>
                </a:solidFill>
                <a:latin typeface="+mj-lt"/>
                <a:cs typeface="Tahoma"/>
              </a:rPr>
              <a:t> </a:t>
            </a:r>
            <a:r>
              <a:rPr lang="en-ZA" spc="35" err="1">
                <a:solidFill>
                  <a:srgbClr val="FFFFFF"/>
                </a:solidFill>
                <a:latin typeface="+mj-lt"/>
                <a:cs typeface="Tahoma"/>
              </a:rPr>
              <a:t>nibh</a:t>
            </a:r>
            <a:r>
              <a:rPr lang="en-ZA" spc="35">
                <a:solidFill>
                  <a:srgbClr val="FFFFFF"/>
                </a:solidFill>
                <a:latin typeface="+mj-lt"/>
                <a:cs typeface="Tahoma"/>
              </a:rPr>
              <a:t> </a:t>
            </a:r>
            <a:r>
              <a:rPr lang="en-ZA" spc="55" err="1">
                <a:solidFill>
                  <a:srgbClr val="FFFFFF"/>
                </a:solidFill>
                <a:latin typeface="+mj-lt"/>
                <a:cs typeface="Tahoma"/>
              </a:rPr>
              <a:t>euis</a:t>
            </a:r>
            <a:r>
              <a:rPr lang="en-ZA" spc="55">
                <a:solidFill>
                  <a:srgbClr val="FFFFFF"/>
                </a:solidFill>
                <a:latin typeface="+mj-lt"/>
                <a:cs typeface="Tahoma"/>
              </a:rPr>
              <a:t>- </a:t>
            </a:r>
            <a:r>
              <a:rPr lang="en-ZA" spc="-550">
                <a:solidFill>
                  <a:srgbClr val="FFFFFF"/>
                </a:solidFill>
                <a:latin typeface="+mj-lt"/>
                <a:cs typeface="Tahoma"/>
              </a:rPr>
              <a:t> </a:t>
            </a:r>
            <a:r>
              <a:rPr lang="en-ZA" spc="100">
                <a:solidFill>
                  <a:srgbClr val="FFFFFF"/>
                </a:solidFill>
                <a:latin typeface="+mj-lt"/>
                <a:cs typeface="Tahoma"/>
              </a:rPr>
              <a:t>mod</a:t>
            </a:r>
            <a:r>
              <a:rPr lang="en-ZA" spc="-65">
                <a:solidFill>
                  <a:srgbClr val="FFFFFF"/>
                </a:solidFill>
                <a:latin typeface="+mj-lt"/>
                <a:cs typeface="Tahoma"/>
              </a:rPr>
              <a:t> </a:t>
            </a:r>
            <a:r>
              <a:rPr lang="en-ZA" spc="20" err="1">
                <a:solidFill>
                  <a:srgbClr val="FFFFFF"/>
                </a:solidFill>
                <a:latin typeface="+mj-lt"/>
                <a:cs typeface="Tahoma"/>
              </a:rPr>
              <a:t>tincidunt</a:t>
            </a:r>
            <a:r>
              <a:rPr lang="en-ZA" spc="-95">
                <a:solidFill>
                  <a:srgbClr val="FFFFFF"/>
                </a:solidFill>
                <a:latin typeface="+mj-lt"/>
                <a:cs typeface="Tahoma"/>
              </a:rPr>
              <a:t> </a:t>
            </a:r>
            <a:r>
              <a:rPr lang="en-ZA" spc="-20" err="1">
                <a:solidFill>
                  <a:srgbClr val="FFFFFF"/>
                </a:solidFill>
                <a:latin typeface="+mj-lt"/>
                <a:cs typeface="Tahoma"/>
              </a:rPr>
              <a:t>ut</a:t>
            </a:r>
            <a:r>
              <a:rPr lang="en-ZA" spc="-95">
                <a:solidFill>
                  <a:srgbClr val="FFFFFF"/>
                </a:solidFill>
                <a:latin typeface="+mj-lt"/>
                <a:cs typeface="Tahoma"/>
              </a:rPr>
              <a:t> </a:t>
            </a:r>
            <a:r>
              <a:rPr lang="en-ZA" spc="55" err="1">
                <a:solidFill>
                  <a:srgbClr val="FFFFFF"/>
                </a:solidFill>
                <a:latin typeface="+mj-lt"/>
                <a:cs typeface="Tahoma"/>
              </a:rPr>
              <a:t>laor</a:t>
            </a:r>
            <a:r>
              <a:rPr lang="en-ZA" spc="55">
                <a:solidFill>
                  <a:srgbClr val="FFFFFF"/>
                </a:solidFill>
                <a:latin typeface="+mj-lt"/>
                <a:cs typeface="Tahoma"/>
              </a:rPr>
              <a:t>.</a:t>
            </a:r>
            <a:endParaRPr lang="en-ZA" spc="-95">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95" err="1">
                <a:solidFill>
                  <a:srgbClr val="FFFFFF"/>
                </a:solidFill>
                <a:latin typeface="+mj-lt"/>
                <a:cs typeface="Tahoma"/>
              </a:rPr>
              <a:t>D</a:t>
            </a:r>
            <a:r>
              <a:rPr lang="en-ZA" spc="65" err="1">
                <a:solidFill>
                  <a:srgbClr val="FFFFFF"/>
                </a:solidFill>
                <a:latin typeface="+mj-lt"/>
                <a:cs typeface="Tahoma"/>
              </a:rPr>
              <a:t>olore</a:t>
            </a:r>
            <a:r>
              <a:rPr lang="en-ZA" spc="65">
                <a:solidFill>
                  <a:srgbClr val="FFFFFF"/>
                </a:solidFill>
                <a:latin typeface="+mj-lt"/>
                <a:cs typeface="Tahoma"/>
              </a:rPr>
              <a:t> </a:t>
            </a:r>
            <a:r>
              <a:rPr lang="en-ZA" spc="-545">
                <a:solidFill>
                  <a:srgbClr val="FFFFFF"/>
                </a:solidFill>
                <a:latin typeface="+mj-lt"/>
                <a:cs typeface="Tahoma"/>
              </a:rPr>
              <a:t> </a:t>
            </a:r>
            <a:r>
              <a:rPr lang="en-ZA" spc="120">
                <a:solidFill>
                  <a:srgbClr val="FFFFFF"/>
                </a:solidFill>
                <a:latin typeface="+mj-lt"/>
                <a:cs typeface="Tahoma"/>
              </a:rPr>
              <a:t>magn</a:t>
            </a:r>
            <a:r>
              <a:rPr lang="en-ZA" spc="90">
                <a:solidFill>
                  <a:srgbClr val="FFFFFF"/>
                </a:solidFill>
                <a:latin typeface="+mj-lt"/>
                <a:cs typeface="Tahoma"/>
              </a:rPr>
              <a:t>a</a:t>
            </a:r>
            <a:r>
              <a:rPr lang="en-ZA" spc="-50">
                <a:solidFill>
                  <a:srgbClr val="FFFFFF"/>
                </a:solidFill>
                <a:latin typeface="+mj-lt"/>
                <a:cs typeface="Tahoma"/>
              </a:rPr>
              <a:t> </a:t>
            </a:r>
            <a:r>
              <a:rPr lang="en-ZA" spc="74" err="1">
                <a:solidFill>
                  <a:srgbClr val="FFFFFF"/>
                </a:solidFill>
                <a:latin typeface="+mj-lt"/>
                <a:cs typeface="Tahoma"/>
              </a:rPr>
              <a:t>aliqua</a:t>
            </a:r>
            <a:r>
              <a:rPr lang="en-ZA" spc="125" err="1">
                <a:solidFill>
                  <a:srgbClr val="FFFFFF"/>
                </a:solidFill>
                <a:latin typeface="+mj-lt"/>
                <a:cs typeface="Tahoma"/>
              </a:rPr>
              <a:t>m</a:t>
            </a:r>
            <a:r>
              <a:rPr lang="en-ZA" spc="-50">
                <a:solidFill>
                  <a:srgbClr val="FFFFFF"/>
                </a:solidFill>
                <a:latin typeface="+mj-lt"/>
                <a:cs typeface="Tahoma"/>
              </a:rPr>
              <a:t> </a:t>
            </a:r>
            <a:r>
              <a:rPr lang="en-ZA" spc="65" err="1">
                <a:solidFill>
                  <a:srgbClr val="FFFFFF"/>
                </a:solidFill>
                <a:latin typeface="+mj-lt"/>
                <a:cs typeface="Tahoma"/>
              </a:rPr>
              <a:t>e</a:t>
            </a:r>
            <a:r>
              <a:rPr lang="en-ZA" spc="20" err="1">
                <a:solidFill>
                  <a:srgbClr val="FFFFFF"/>
                </a:solidFill>
                <a:latin typeface="+mj-lt"/>
                <a:cs typeface="Tahoma"/>
              </a:rPr>
              <a:t>r</a:t>
            </a:r>
            <a:r>
              <a:rPr lang="en-ZA" spc="80" err="1">
                <a:solidFill>
                  <a:srgbClr val="FFFFFF"/>
                </a:solidFill>
                <a:latin typeface="+mj-lt"/>
                <a:cs typeface="Tahoma"/>
              </a:rPr>
              <a:t>a</a:t>
            </a:r>
            <a:r>
              <a:rPr lang="en-ZA" spc="40" err="1">
                <a:solidFill>
                  <a:srgbClr val="FFFFFF"/>
                </a:solidFill>
                <a:latin typeface="+mj-lt"/>
                <a:cs typeface="Tahoma"/>
              </a:rPr>
              <a:t>t</a:t>
            </a:r>
            <a:r>
              <a:rPr lang="en-ZA" spc="-130">
                <a:solidFill>
                  <a:srgbClr val="FFFFFF"/>
                </a:solidFill>
                <a:latin typeface="+mj-lt"/>
                <a:cs typeface="Tahoma"/>
              </a:rPr>
              <a:t> </a:t>
            </a:r>
            <a:r>
              <a:rPr lang="en-ZA" spc="5" err="1">
                <a:solidFill>
                  <a:srgbClr val="FFFFFF"/>
                </a:solidFill>
                <a:latin typeface="+mj-lt"/>
                <a:cs typeface="Tahoma"/>
              </a:rPr>
              <a:t>v</a:t>
            </a:r>
            <a:r>
              <a:rPr lang="en-ZA" spc="50" err="1">
                <a:solidFill>
                  <a:srgbClr val="FFFFFF"/>
                </a:solidFill>
                <a:latin typeface="+mj-lt"/>
                <a:cs typeface="Tahoma"/>
              </a:rPr>
              <a:t>olutpa</a:t>
            </a:r>
            <a:r>
              <a:rPr lang="en-ZA" spc="5" err="1">
                <a:solidFill>
                  <a:srgbClr val="FFFFFF"/>
                </a:solidFill>
                <a:latin typeface="+mj-lt"/>
                <a:cs typeface="Tahoma"/>
              </a:rPr>
              <a:t>t</a:t>
            </a:r>
            <a:r>
              <a:rPr lang="en-ZA" spc="-90">
                <a:solidFill>
                  <a:srgbClr val="FFFFFF"/>
                </a:solidFill>
                <a:latin typeface="+mj-lt"/>
                <a:cs typeface="Tahoma"/>
              </a:rPr>
              <a:t> </a:t>
            </a:r>
            <a:r>
              <a:rPr lang="en-ZA" spc="-90" err="1">
                <a:solidFill>
                  <a:srgbClr val="FFFFFF"/>
                </a:solidFill>
                <a:latin typeface="+mj-lt"/>
                <a:cs typeface="Tahoma"/>
              </a:rPr>
              <a:t>u</a:t>
            </a:r>
            <a:r>
              <a:rPr lang="en-ZA" err="1">
                <a:solidFill>
                  <a:srgbClr val="FFFFFF"/>
                </a:solidFill>
                <a:latin typeface="+mj-lt"/>
                <a:cs typeface="Tahoma"/>
              </a:rPr>
              <a:t>t</a:t>
            </a:r>
            <a:r>
              <a:rPr lang="en-ZA" spc="-95">
                <a:solidFill>
                  <a:srgbClr val="FFFFFF"/>
                </a:solidFill>
                <a:latin typeface="+mj-lt"/>
                <a:cs typeface="Tahoma"/>
              </a:rPr>
              <a:t> </a:t>
            </a:r>
            <a:r>
              <a:rPr lang="en-ZA" spc="25" err="1">
                <a:solidFill>
                  <a:srgbClr val="FFFFFF"/>
                </a:solidFill>
                <a:latin typeface="+mj-lt"/>
                <a:cs typeface="Tahoma"/>
              </a:rPr>
              <a:t>wisi</a:t>
            </a:r>
            <a:r>
              <a:rPr lang="en-ZA" spc="-60">
                <a:solidFill>
                  <a:srgbClr val="FFFFFF"/>
                </a:solidFill>
                <a:latin typeface="+mj-lt"/>
                <a:cs typeface="Tahoma"/>
              </a:rPr>
              <a:t> </a:t>
            </a:r>
            <a:r>
              <a:rPr lang="en-ZA" spc="44" err="1">
                <a:solidFill>
                  <a:srgbClr val="FFFFFF"/>
                </a:solidFill>
                <a:latin typeface="+mj-lt"/>
                <a:cs typeface="Tahoma"/>
              </a:rPr>
              <a:t>enim</a:t>
            </a:r>
            <a:r>
              <a:rPr lang="en-ZA" spc="-55">
                <a:solidFill>
                  <a:srgbClr val="FFFFFF"/>
                </a:solidFill>
                <a:latin typeface="+mj-lt"/>
                <a:cs typeface="Tahoma"/>
              </a:rPr>
              <a:t> </a:t>
            </a:r>
            <a:r>
              <a:rPr lang="en-ZA" spc="134">
                <a:solidFill>
                  <a:srgbClr val="FFFFFF"/>
                </a:solidFill>
                <a:latin typeface="+mj-lt"/>
                <a:cs typeface="Tahoma"/>
              </a:rPr>
              <a:t>ad</a:t>
            </a:r>
            <a:r>
              <a:rPr lang="en-ZA" spc="-60">
                <a:solidFill>
                  <a:srgbClr val="FFFFFF"/>
                </a:solidFill>
                <a:latin typeface="+mj-lt"/>
                <a:cs typeface="Tahoma"/>
              </a:rPr>
              <a:t>.</a:t>
            </a:r>
            <a:endParaRPr lang="en-ZA">
              <a:latin typeface="+mj-lt"/>
              <a:cs typeface="Tahoma"/>
            </a:endParaRPr>
          </a:p>
        </p:txBody>
      </p:sp>
      <p:sp>
        <p:nvSpPr>
          <p:cNvPr id="80" name="Text Placeholder 76"/>
          <p:cNvSpPr>
            <a:spLocks noGrp="1"/>
          </p:cNvSpPr>
          <p:nvPr>
            <p:ph type="body" sz="quarter" idx="20" hasCustomPrompt="1"/>
          </p:nvPr>
        </p:nvSpPr>
        <p:spPr>
          <a:xfrm>
            <a:off x="10231949" y="3963000"/>
            <a:ext cx="3657600" cy="485140"/>
          </a:xfrm>
        </p:spPr>
        <p:txBody>
          <a:bodyPr>
            <a:noAutofit/>
          </a:bodyPr>
          <a:lstStyle>
            <a:lvl1pPr marL="0" indent="0" algn="ctr">
              <a:buNone/>
              <a:defRPr sz="2400" b="1">
                <a:solidFill>
                  <a:schemeClr val="bg1"/>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Title Two</a:t>
            </a:r>
            <a:endParaRPr lang="en-ZA"/>
          </a:p>
        </p:txBody>
      </p:sp>
      <p:sp>
        <p:nvSpPr>
          <p:cNvPr id="81" name="Text Placeholder 76"/>
          <p:cNvSpPr>
            <a:spLocks noGrp="1"/>
          </p:cNvSpPr>
          <p:nvPr>
            <p:ph type="body" sz="quarter" idx="21" hasCustomPrompt="1"/>
          </p:nvPr>
        </p:nvSpPr>
        <p:spPr>
          <a:xfrm>
            <a:off x="10231949" y="4701049"/>
            <a:ext cx="3657600" cy="2206067"/>
          </a:xfrm>
        </p:spPr>
        <p:txBody>
          <a:bodyPr>
            <a:noAutofit/>
          </a:bodyPr>
          <a:lstStyle>
            <a:lvl1pPr marL="358140" marR="6096" indent="-342900" algn="l">
              <a:lnSpc>
                <a:spcPct val="100000"/>
              </a:lnSpc>
              <a:spcBef>
                <a:spcPts val="2327"/>
              </a:spcBef>
              <a:buFont typeface="Arial" panose="020B0604020202020204" pitchFamily="34" charset="0"/>
              <a:buChar char="•"/>
              <a:defRPr lang="en-ZA" dirty="0">
                <a:cs typeface="Tahoma"/>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marL="298450" marR="5080" indent="-285750">
              <a:lnSpc>
                <a:spcPct val="100000"/>
              </a:lnSpc>
              <a:spcBef>
                <a:spcPts val="1939"/>
              </a:spcBef>
              <a:buFont typeface="Arial" panose="020B0604020202020204" pitchFamily="34" charset="0"/>
              <a:buChar char="•"/>
            </a:pPr>
            <a:r>
              <a:rPr lang="en-ZA" spc="44">
                <a:solidFill>
                  <a:srgbClr val="FFFFFF"/>
                </a:solidFill>
                <a:latin typeface="+mj-lt"/>
                <a:cs typeface="Tahoma"/>
              </a:rPr>
              <a:t>Lorem </a:t>
            </a:r>
            <a:r>
              <a:rPr lang="en-ZA" spc="40">
                <a:solidFill>
                  <a:srgbClr val="FFFFFF"/>
                </a:solidFill>
                <a:latin typeface="+mj-lt"/>
                <a:cs typeface="Tahoma"/>
              </a:rPr>
              <a:t>ipsum </a:t>
            </a:r>
            <a:r>
              <a:rPr lang="en-ZA" spc="70" err="1">
                <a:solidFill>
                  <a:srgbClr val="FFFFFF"/>
                </a:solidFill>
                <a:latin typeface="+mj-lt"/>
                <a:cs typeface="Tahoma"/>
              </a:rPr>
              <a:t>dolor</a:t>
            </a:r>
            <a:r>
              <a:rPr lang="en-ZA" spc="70">
                <a:solidFill>
                  <a:srgbClr val="FFFFFF"/>
                </a:solidFill>
                <a:latin typeface="+mj-lt"/>
                <a:cs typeface="Tahoma"/>
              </a:rPr>
              <a:t> </a:t>
            </a:r>
            <a:r>
              <a:rPr lang="en-ZA" spc="-20">
                <a:solidFill>
                  <a:srgbClr val="FFFFFF"/>
                </a:solidFill>
                <a:latin typeface="+mj-lt"/>
                <a:cs typeface="Tahoma"/>
              </a:rPr>
              <a:t>sit </a:t>
            </a:r>
            <a:r>
              <a:rPr lang="en-ZA" spc="35" err="1">
                <a:solidFill>
                  <a:srgbClr val="FFFFFF"/>
                </a:solidFill>
                <a:latin typeface="+mj-lt"/>
                <a:cs typeface="Tahoma"/>
              </a:rPr>
              <a:t>amet</a:t>
            </a:r>
            <a:r>
              <a:rPr lang="en-ZA" spc="35">
                <a:solidFill>
                  <a:srgbClr val="FFFFFF"/>
                </a:solidFill>
                <a:latin typeface="+mj-lt"/>
                <a:cs typeface="Tahoma"/>
              </a:rPr>
              <a:t>, </a:t>
            </a:r>
            <a:r>
              <a:rPr lang="en-ZA" spc="40">
                <a:solidFill>
                  <a:srgbClr val="FFFFFF"/>
                </a:solidFill>
                <a:latin typeface="+mj-lt"/>
                <a:cs typeface="Tahoma"/>
              </a:rPr>
              <a:t> </a:t>
            </a:r>
            <a:r>
              <a:rPr lang="en-ZA" spc="30" err="1">
                <a:solidFill>
                  <a:srgbClr val="FFFFFF"/>
                </a:solidFill>
                <a:latin typeface="+mj-lt"/>
                <a:cs typeface="Tahoma"/>
              </a:rPr>
              <a:t>consectetuer</a:t>
            </a:r>
            <a:r>
              <a:rPr lang="en-ZA" spc="30">
                <a:solidFill>
                  <a:srgbClr val="FFFFFF"/>
                </a:solidFill>
                <a:latin typeface="+mj-lt"/>
                <a:cs typeface="Tahoma"/>
              </a:rPr>
              <a:t> </a:t>
            </a:r>
            <a:r>
              <a:rPr lang="en-ZA" spc="60" err="1">
                <a:solidFill>
                  <a:srgbClr val="FFFFFF"/>
                </a:solidFill>
                <a:latin typeface="+mj-lt"/>
                <a:cs typeface="Tahoma"/>
              </a:rPr>
              <a:t>adipiscing</a:t>
            </a:r>
            <a:r>
              <a:rPr lang="en-ZA" spc="60">
                <a:solidFill>
                  <a:srgbClr val="FFFFFF"/>
                </a:solidFill>
                <a:latin typeface="+mj-lt"/>
                <a:cs typeface="Tahoma"/>
              </a:rPr>
              <a:t> </a:t>
            </a:r>
            <a:r>
              <a:rPr lang="en-ZA" spc="-14" err="1">
                <a:solidFill>
                  <a:srgbClr val="FFFFFF"/>
                </a:solidFill>
                <a:latin typeface="+mj-lt"/>
                <a:cs typeface="Tahoma"/>
              </a:rPr>
              <a:t>elit</a:t>
            </a:r>
            <a:r>
              <a:rPr lang="en-ZA" spc="-14">
                <a:solidFill>
                  <a:srgbClr val="FFFFFF"/>
                </a:solidFill>
                <a:latin typeface="+mj-lt"/>
                <a:cs typeface="Tahoma"/>
              </a:rPr>
              <a:t>.</a:t>
            </a:r>
            <a:endParaRPr lang="en-ZA" spc="5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50" err="1">
                <a:solidFill>
                  <a:srgbClr val="FFFFFF"/>
                </a:solidFill>
                <a:latin typeface="+mj-lt"/>
                <a:cs typeface="Tahoma"/>
              </a:rPr>
              <a:t>Sed</a:t>
            </a:r>
            <a:r>
              <a:rPr lang="en-ZA" spc="50">
                <a:solidFill>
                  <a:srgbClr val="FFFFFF"/>
                </a:solidFill>
                <a:latin typeface="+mj-lt"/>
                <a:cs typeface="Tahoma"/>
              </a:rPr>
              <a:t> </a:t>
            </a:r>
            <a:r>
              <a:rPr lang="en-ZA" spc="100" err="1">
                <a:solidFill>
                  <a:srgbClr val="FFFFFF"/>
                </a:solidFill>
                <a:latin typeface="+mj-lt"/>
                <a:cs typeface="Tahoma"/>
              </a:rPr>
              <a:t>diam</a:t>
            </a:r>
            <a:r>
              <a:rPr lang="en-ZA" spc="100">
                <a:solidFill>
                  <a:srgbClr val="FFFFFF"/>
                </a:solidFill>
                <a:latin typeface="+mj-lt"/>
                <a:cs typeface="Tahoma"/>
              </a:rPr>
              <a:t> </a:t>
            </a:r>
            <a:r>
              <a:rPr lang="en-ZA" spc="50" err="1">
                <a:solidFill>
                  <a:srgbClr val="FFFFFF"/>
                </a:solidFill>
                <a:latin typeface="+mj-lt"/>
                <a:cs typeface="Tahoma"/>
              </a:rPr>
              <a:t>nonummy</a:t>
            </a:r>
            <a:r>
              <a:rPr lang="en-ZA" spc="50">
                <a:solidFill>
                  <a:srgbClr val="FFFFFF"/>
                </a:solidFill>
                <a:latin typeface="+mj-lt"/>
                <a:cs typeface="Tahoma"/>
              </a:rPr>
              <a:t> </a:t>
            </a:r>
            <a:r>
              <a:rPr lang="en-ZA" spc="35" err="1">
                <a:solidFill>
                  <a:srgbClr val="FFFFFF"/>
                </a:solidFill>
                <a:latin typeface="+mj-lt"/>
                <a:cs typeface="Tahoma"/>
              </a:rPr>
              <a:t>nibh</a:t>
            </a:r>
            <a:r>
              <a:rPr lang="en-ZA" spc="35">
                <a:solidFill>
                  <a:srgbClr val="FFFFFF"/>
                </a:solidFill>
                <a:latin typeface="+mj-lt"/>
                <a:cs typeface="Tahoma"/>
              </a:rPr>
              <a:t> </a:t>
            </a:r>
            <a:r>
              <a:rPr lang="en-ZA" spc="55" err="1">
                <a:solidFill>
                  <a:srgbClr val="FFFFFF"/>
                </a:solidFill>
                <a:latin typeface="+mj-lt"/>
                <a:cs typeface="Tahoma"/>
              </a:rPr>
              <a:t>euis</a:t>
            </a:r>
            <a:r>
              <a:rPr lang="en-ZA" spc="55">
                <a:solidFill>
                  <a:srgbClr val="FFFFFF"/>
                </a:solidFill>
                <a:latin typeface="+mj-lt"/>
                <a:cs typeface="Tahoma"/>
              </a:rPr>
              <a:t>- </a:t>
            </a:r>
            <a:r>
              <a:rPr lang="en-ZA" spc="-550">
                <a:solidFill>
                  <a:srgbClr val="FFFFFF"/>
                </a:solidFill>
                <a:latin typeface="+mj-lt"/>
                <a:cs typeface="Tahoma"/>
              </a:rPr>
              <a:t> </a:t>
            </a:r>
            <a:r>
              <a:rPr lang="en-ZA" spc="100">
                <a:solidFill>
                  <a:srgbClr val="FFFFFF"/>
                </a:solidFill>
                <a:latin typeface="+mj-lt"/>
                <a:cs typeface="Tahoma"/>
              </a:rPr>
              <a:t>mod</a:t>
            </a:r>
            <a:r>
              <a:rPr lang="en-ZA" spc="-65">
                <a:solidFill>
                  <a:srgbClr val="FFFFFF"/>
                </a:solidFill>
                <a:latin typeface="+mj-lt"/>
                <a:cs typeface="Tahoma"/>
              </a:rPr>
              <a:t> </a:t>
            </a:r>
            <a:r>
              <a:rPr lang="en-ZA" spc="20" err="1">
                <a:solidFill>
                  <a:srgbClr val="FFFFFF"/>
                </a:solidFill>
                <a:latin typeface="+mj-lt"/>
                <a:cs typeface="Tahoma"/>
              </a:rPr>
              <a:t>tincidunt</a:t>
            </a:r>
            <a:r>
              <a:rPr lang="en-ZA" spc="-95">
                <a:solidFill>
                  <a:srgbClr val="FFFFFF"/>
                </a:solidFill>
                <a:latin typeface="+mj-lt"/>
                <a:cs typeface="Tahoma"/>
              </a:rPr>
              <a:t> </a:t>
            </a:r>
            <a:r>
              <a:rPr lang="en-ZA" spc="-20" err="1">
                <a:solidFill>
                  <a:srgbClr val="FFFFFF"/>
                </a:solidFill>
                <a:latin typeface="+mj-lt"/>
                <a:cs typeface="Tahoma"/>
              </a:rPr>
              <a:t>ut</a:t>
            </a:r>
            <a:r>
              <a:rPr lang="en-ZA" spc="-95">
                <a:solidFill>
                  <a:srgbClr val="FFFFFF"/>
                </a:solidFill>
                <a:latin typeface="+mj-lt"/>
                <a:cs typeface="Tahoma"/>
              </a:rPr>
              <a:t> </a:t>
            </a:r>
            <a:r>
              <a:rPr lang="en-ZA" spc="55" err="1">
                <a:solidFill>
                  <a:srgbClr val="FFFFFF"/>
                </a:solidFill>
                <a:latin typeface="+mj-lt"/>
                <a:cs typeface="Tahoma"/>
              </a:rPr>
              <a:t>laor</a:t>
            </a:r>
            <a:r>
              <a:rPr lang="en-ZA" spc="55">
                <a:solidFill>
                  <a:srgbClr val="FFFFFF"/>
                </a:solidFill>
                <a:latin typeface="+mj-lt"/>
                <a:cs typeface="Tahoma"/>
              </a:rPr>
              <a:t>.</a:t>
            </a:r>
            <a:endParaRPr lang="en-ZA" spc="-95">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95" err="1">
                <a:solidFill>
                  <a:srgbClr val="FFFFFF"/>
                </a:solidFill>
                <a:latin typeface="+mj-lt"/>
                <a:cs typeface="Tahoma"/>
              </a:rPr>
              <a:t>D</a:t>
            </a:r>
            <a:r>
              <a:rPr lang="en-ZA" spc="65" err="1">
                <a:solidFill>
                  <a:srgbClr val="FFFFFF"/>
                </a:solidFill>
                <a:latin typeface="+mj-lt"/>
                <a:cs typeface="Tahoma"/>
              </a:rPr>
              <a:t>olore</a:t>
            </a:r>
            <a:r>
              <a:rPr lang="en-ZA" spc="65">
                <a:solidFill>
                  <a:srgbClr val="FFFFFF"/>
                </a:solidFill>
                <a:latin typeface="+mj-lt"/>
                <a:cs typeface="Tahoma"/>
              </a:rPr>
              <a:t> </a:t>
            </a:r>
            <a:r>
              <a:rPr lang="en-ZA" spc="-545">
                <a:solidFill>
                  <a:srgbClr val="FFFFFF"/>
                </a:solidFill>
                <a:latin typeface="+mj-lt"/>
                <a:cs typeface="Tahoma"/>
              </a:rPr>
              <a:t> </a:t>
            </a:r>
            <a:r>
              <a:rPr lang="en-ZA" spc="120">
                <a:solidFill>
                  <a:srgbClr val="FFFFFF"/>
                </a:solidFill>
                <a:latin typeface="+mj-lt"/>
                <a:cs typeface="Tahoma"/>
              </a:rPr>
              <a:t>magn</a:t>
            </a:r>
            <a:r>
              <a:rPr lang="en-ZA" spc="90">
                <a:solidFill>
                  <a:srgbClr val="FFFFFF"/>
                </a:solidFill>
                <a:latin typeface="+mj-lt"/>
                <a:cs typeface="Tahoma"/>
              </a:rPr>
              <a:t>a</a:t>
            </a:r>
            <a:r>
              <a:rPr lang="en-ZA" spc="-50">
                <a:solidFill>
                  <a:srgbClr val="FFFFFF"/>
                </a:solidFill>
                <a:latin typeface="+mj-lt"/>
                <a:cs typeface="Tahoma"/>
              </a:rPr>
              <a:t> </a:t>
            </a:r>
            <a:r>
              <a:rPr lang="en-ZA" spc="74" err="1">
                <a:solidFill>
                  <a:srgbClr val="FFFFFF"/>
                </a:solidFill>
                <a:latin typeface="+mj-lt"/>
                <a:cs typeface="Tahoma"/>
              </a:rPr>
              <a:t>aliqua</a:t>
            </a:r>
            <a:r>
              <a:rPr lang="en-ZA" spc="125" err="1">
                <a:solidFill>
                  <a:srgbClr val="FFFFFF"/>
                </a:solidFill>
                <a:latin typeface="+mj-lt"/>
                <a:cs typeface="Tahoma"/>
              </a:rPr>
              <a:t>m</a:t>
            </a:r>
            <a:r>
              <a:rPr lang="en-ZA" spc="-50">
                <a:solidFill>
                  <a:srgbClr val="FFFFFF"/>
                </a:solidFill>
                <a:latin typeface="+mj-lt"/>
                <a:cs typeface="Tahoma"/>
              </a:rPr>
              <a:t> </a:t>
            </a:r>
            <a:r>
              <a:rPr lang="en-ZA" spc="65" err="1">
                <a:solidFill>
                  <a:srgbClr val="FFFFFF"/>
                </a:solidFill>
                <a:latin typeface="+mj-lt"/>
                <a:cs typeface="Tahoma"/>
              </a:rPr>
              <a:t>e</a:t>
            </a:r>
            <a:r>
              <a:rPr lang="en-ZA" spc="20" err="1">
                <a:solidFill>
                  <a:srgbClr val="FFFFFF"/>
                </a:solidFill>
                <a:latin typeface="+mj-lt"/>
                <a:cs typeface="Tahoma"/>
              </a:rPr>
              <a:t>r</a:t>
            </a:r>
            <a:r>
              <a:rPr lang="en-ZA" spc="80" err="1">
                <a:solidFill>
                  <a:srgbClr val="FFFFFF"/>
                </a:solidFill>
                <a:latin typeface="+mj-lt"/>
                <a:cs typeface="Tahoma"/>
              </a:rPr>
              <a:t>a</a:t>
            </a:r>
            <a:r>
              <a:rPr lang="en-ZA" spc="40" err="1">
                <a:solidFill>
                  <a:srgbClr val="FFFFFF"/>
                </a:solidFill>
                <a:latin typeface="+mj-lt"/>
                <a:cs typeface="Tahoma"/>
              </a:rPr>
              <a:t>t</a:t>
            </a:r>
            <a:r>
              <a:rPr lang="en-ZA" spc="-130">
                <a:solidFill>
                  <a:srgbClr val="FFFFFF"/>
                </a:solidFill>
                <a:latin typeface="+mj-lt"/>
                <a:cs typeface="Tahoma"/>
              </a:rPr>
              <a:t> </a:t>
            </a:r>
            <a:r>
              <a:rPr lang="en-ZA" spc="5" err="1">
                <a:solidFill>
                  <a:srgbClr val="FFFFFF"/>
                </a:solidFill>
                <a:latin typeface="+mj-lt"/>
                <a:cs typeface="Tahoma"/>
              </a:rPr>
              <a:t>v</a:t>
            </a:r>
            <a:r>
              <a:rPr lang="en-ZA" spc="50" err="1">
                <a:solidFill>
                  <a:srgbClr val="FFFFFF"/>
                </a:solidFill>
                <a:latin typeface="+mj-lt"/>
                <a:cs typeface="Tahoma"/>
              </a:rPr>
              <a:t>olutpa</a:t>
            </a:r>
            <a:r>
              <a:rPr lang="en-ZA" spc="5" err="1">
                <a:solidFill>
                  <a:srgbClr val="FFFFFF"/>
                </a:solidFill>
                <a:latin typeface="+mj-lt"/>
                <a:cs typeface="Tahoma"/>
              </a:rPr>
              <a:t>t</a:t>
            </a:r>
            <a:r>
              <a:rPr lang="en-ZA" spc="-90">
                <a:solidFill>
                  <a:srgbClr val="FFFFFF"/>
                </a:solidFill>
                <a:latin typeface="+mj-lt"/>
                <a:cs typeface="Tahoma"/>
              </a:rPr>
              <a:t> </a:t>
            </a:r>
            <a:r>
              <a:rPr lang="en-ZA" spc="-90" err="1">
                <a:solidFill>
                  <a:srgbClr val="FFFFFF"/>
                </a:solidFill>
                <a:latin typeface="+mj-lt"/>
                <a:cs typeface="Tahoma"/>
              </a:rPr>
              <a:t>u</a:t>
            </a:r>
            <a:r>
              <a:rPr lang="en-ZA" err="1">
                <a:solidFill>
                  <a:srgbClr val="FFFFFF"/>
                </a:solidFill>
                <a:latin typeface="+mj-lt"/>
                <a:cs typeface="Tahoma"/>
              </a:rPr>
              <a:t>t</a:t>
            </a:r>
            <a:r>
              <a:rPr lang="en-ZA" spc="-95">
                <a:solidFill>
                  <a:srgbClr val="FFFFFF"/>
                </a:solidFill>
                <a:latin typeface="+mj-lt"/>
                <a:cs typeface="Tahoma"/>
              </a:rPr>
              <a:t> </a:t>
            </a:r>
            <a:r>
              <a:rPr lang="en-ZA" spc="25" err="1">
                <a:solidFill>
                  <a:srgbClr val="FFFFFF"/>
                </a:solidFill>
                <a:latin typeface="+mj-lt"/>
                <a:cs typeface="Tahoma"/>
              </a:rPr>
              <a:t>wisi</a:t>
            </a:r>
            <a:r>
              <a:rPr lang="en-ZA" spc="-60">
                <a:solidFill>
                  <a:srgbClr val="FFFFFF"/>
                </a:solidFill>
                <a:latin typeface="+mj-lt"/>
                <a:cs typeface="Tahoma"/>
              </a:rPr>
              <a:t> </a:t>
            </a:r>
            <a:r>
              <a:rPr lang="en-ZA" spc="44" err="1">
                <a:solidFill>
                  <a:srgbClr val="FFFFFF"/>
                </a:solidFill>
                <a:latin typeface="+mj-lt"/>
                <a:cs typeface="Tahoma"/>
              </a:rPr>
              <a:t>enim</a:t>
            </a:r>
            <a:r>
              <a:rPr lang="en-ZA" spc="-55">
                <a:solidFill>
                  <a:srgbClr val="FFFFFF"/>
                </a:solidFill>
                <a:latin typeface="+mj-lt"/>
                <a:cs typeface="Tahoma"/>
              </a:rPr>
              <a:t> </a:t>
            </a:r>
            <a:r>
              <a:rPr lang="en-ZA" spc="134">
                <a:solidFill>
                  <a:srgbClr val="FFFFFF"/>
                </a:solidFill>
                <a:latin typeface="+mj-lt"/>
                <a:cs typeface="Tahoma"/>
              </a:rPr>
              <a:t>ad</a:t>
            </a:r>
            <a:r>
              <a:rPr lang="en-ZA" spc="-60">
                <a:solidFill>
                  <a:srgbClr val="FFFFFF"/>
                </a:solidFill>
                <a:latin typeface="+mj-lt"/>
                <a:cs typeface="Tahoma"/>
              </a:rPr>
              <a:t>.</a:t>
            </a:r>
            <a:endParaRPr lang="en-ZA">
              <a:latin typeface="+mj-lt"/>
              <a:cs typeface="Tahoma"/>
            </a:endParaRPr>
          </a:p>
        </p:txBody>
      </p:sp>
    </p:spTree>
    <p:extLst>
      <p:ext uri="{BB962C8B-B14F-4D97-AF65-F5344CB8AC3E}">
        <p14:creationId xmlns:p14="http://schemas.microsoft.com/office/powerpoint/2010/main" val="2029017983"/>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Icon Slide 02">
    <p:spTree>
      <p:nvGrpSpPr>
        <p:cNvPr id="1" name=""/>
        <p:cNvGrpSpPr/>
        <p:nvPr/>
      </p:nvGrpSpPr>
      <p:grpSpPr>
        <a:xfrm>
          <a:off x="0" y="0"/>
          <a:ext cx="0" cy="0"/>
          <a:chOff x="0" y="0"/>
          <a:chExt cx="0" cy="0"/>
        </a:xfrm>
      </p:grpSpPr>
      <p:sp>
        <p:nvSpPr>
          <p:cNvPr id="6" name="Rounded Rectangle 5"/>
          <p:cNvSpPr/>
          <p:nvPr userDrawn="1"/>
        </p:nvSpPr>
        <p:spPr>
          <a:xfrm rot="5400000">
            <a:off x="1871980" y="1225096"/>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32" name="Slide Number Placeholder 4"/>
          <p:cNvSpPr>
            <a:spLocks noGrp="1"/>
          </p:cNvSpPr>
          <p:nvPr>
            <p:ph type="sldNum" sz="quarter" idx="12"/>
          </p:nvPr>
        </p:nvSpPr>
        <p:spPr>
          <a:xfrm>
            <a:off x="13944601" y="7627939"/>
            <a:ext cx="517525" cy="438150"/>
          </a:xfrm>
        </p:spPr>
        <p:txBody>
          <a:bodyPr/>
          <a:lstStyle>
            <a:lvl1pPr>
              <a:defRPr>
                <a:solidFill>
                  <a:schemeClr val="tx1">
                    <a:lumMod val="95000"/>
                    <a:lumOff val="5000"/>
                  </a:schemeClr>
                </a:solidFill>
              </a:defRPr>
            </a:lvl1pPr>
          </a:lstStyle>
          <a:p>
            <a:fld id="{63074541-BBA4-490B-840D-9A1F4C3CCF21}" type="slidenum">
              <a:rPr lang="en-ZA" smtClean="0"/>
              <a:pPr/>
              <a:t>‹#›</a:t>
            </a:fld>
            <a:endParaRPr lang="en-ZA"/>
          </a:p>
        </p:txBody>
      </p:sp>
      <p:sp>
        <p:nvSpPr>
          <p:cNvPr id="33" name="Rounded Rectangle 32"/>
          <p:cNvSpPr/>
          <p:nvPr userDrawn="1"/>
        </p:nvSpPr>
        <p:spPr>
          <a:xfrm>
            <a:off x="1292194" y="2362917"/>
            <a:ext cx="4033520" cy="4920236"/>
          </a:xfrm>
          <a:prstGeom prst="roundRect">
            <a:avLst>
              <a:gd name="adj" fmla="val 38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34" name="Picture 3" descr="Z:\Mediamark\4154 MM PPT Presentation\Exports ST2\Elements\Asset 16.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163" t="75288" r="6163"/>
          <a:stretch/>
        </p:blipFill>
        <p:spPr bwMode="auto">
          <a:xfrm>
            <a:off x="1284574" y="2292866"/>
            <a:ext cx="4033520" cy="1136134"/>
          </a:xfrm>
          <a:prstGeom prst="rect">
            <a:avLst/>
          </a:prstGeom>
          <a:noFill/>
          <a:extLst>
            <a:ext uri="{909E8E84-426E-40DD-AFC4-6F175D3DCCD1}">
              <a14:hiddenFill xmlns:a14="http://schemas.microsoft.com/office/drawing/2010/main">
                <a:solidFill>
                  <a:srgbClr val="FFFFFF"/>
                </a:solidFill>
              </a14:hiddenFill>
            </a:ext>
          </a:extLst>
        </p:spPr>
      </p:pic>
      <p:sp>
        <p:nvSpPr>
          <p:cNvPr id="35" name="Rounded Rectangle 34"/>
          <p:cNvSpPr/>
          <p:nvPr userDrawn="1"/>
        </p:nvSpPr>
        <p:spPr>
          <a:xfrm rot="5400000">
            <a:off x="2740085" y="2664168"/>
            <a:ext cx="1122006" cy="1129498"/>
          </a:xfrm>
          <a:prstGeom prst="roundRect">
            <a:avLst>
              <a:gd name="adj" fmla="val 1545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36" name="Rounded Rectangle 35"/>
          <p:cNvSpPr/>
          <p:nvPr userDrawn="1"/>
        </p:nvSpPr>
        <p:spPr>
          <a:xfrm>
            <a:off x="5486173" y="2362917"/>
            <a:ext cx="4033520" cy="4920236"/>
          </a:xfrm>
          <a:prstGeom prst="roundRect">
            <a:avLst>
              <a:gd name="adj" fmla="val 38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37" name="Picture 3" descr="Z:\Mediamark\4154 MM PPT Presentation\Exports ST2\Elements\Asset 16.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163" t="75288" r="6163"/>
          <a:stretch/>
        </p:blipFill>
        <p:spPr bwMode="auto">
          <a:xfrm>
            <a:off x="5478553" y="2292865"/>
            <a:ext cx="4033520" cy="1136134"/>
          </a:xfrm>
          <a:prstGeom prst="rect">
            <a:avLst/>
          </a:prstGeom>
          <a:noFill/>
          <a:extLst>
            <a:ext uri="{909E8E84-426E-40DD-AFC4-6F175D3DCCD1}">
              <a14:hiddenFill xmlns:a14="http://schemas.microsoft.com/office/drawing/2010/main">
                <a:solidFill>
                  <a:srgbClr val="FFFFFF"/>
                </a:solidFill>
              </a14:hiddenFill>
            </a:ext>
          </a:extLst>
        </p:spPr>
      </p:pic>
      <p:sp>
        <p:nvSpPr>
          <p:cNvPr id="38" name="Rounded Rectangle 37"/>
          <p:cNvSpPr/>
          <p:nvPr userDrawn="1"/>
        </p:nvSpPr>
        <p:spPr>
          <a:xfrm rot="5400000">
            <a:off x="6934064" y="2664167"/>
            <a:ext cx="1122006" cy="1129498"/>
          </a:xfrm>
          <a:prstGeom prst="roundRect">
            <a:avLst>
              <a:gd name="adj" fmla="val 1545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48" name="Rounded Rectangle 47"/>
          <p:cNvSpPr/>
          <p:nvPr userDrawn="1"/>
        </p:nvSpPr>
        <p:spPr>
          <a:xfrm>
            <a:off x="9672093" y="2374665"/>
            <a:ext cx="4033520" cy="4920236"/>
          </a:xfrm>
          <a:prstGeom prst="roundRect">
            <a:avLst>
              <a:gd name="adj" fmla="val 38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49" name="Picture 3" descr="Z:\Mediamark\4154 MM PPT Presentation\Exports ST2\Elements\Asset 16.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163" t="75288" r="6163"/>
          <a:stretch/>
        </p:blipFill>
        <p:spPr bwMode="auto">
          <a:xfrm>
            <a:off x="9664473" y="2304613"/>
            <a:ext cx="4033520" cy="1136134"/>
          </a:xfrm>
          <a:prstGeom prst="rect">
            <a:avLst/>
          </a:prstGeom>
          <a:noFill/>
          <a:extLst>
            <a:ext uri="{909E8E84-426E-40DD-AFC4-6F175D3DCCD1}">
              <a14:hiddenFill xmlns:a14="http://schemas.microsoft.com/office/drawing/2010/main">
                <a:solidFill>
                  <a:srgbClr val="FFFFFF"/>
                </a:solidFill>
              </a14:hiddenFill>
            </a:ext>
          </a:extLst>
        </p:spPr>
      </p:pic>
      <p:sp>
        <p:nvSpPr>
          <p:cNvPr id="50" name="Rounded Rectangle 49"/>
          <p:cNvSpPr/>
          <p:nvPr userDrawn="1"/>
        </p:nvSpPr>
        <p:spPr>
          <a:xfrm rot="5400000">
            <a:off x="11119984" y="2675915"/>
            <a:ext cx="1122006" cy="1129498"/>
          </a:xfrm>
          <a:prstGeom prst="roundRect">
            <a:avLst>
              <a:gd name="adj" fmla="val 1545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grpSp>
        <p:nvGrpSpPr>
          <p:cNvPr id="54" name="object 3"/>
          <p:cNvGrpSpPr/>
          <p:nvPr userDrawn="1"/>
        </p:nvGrpSpPr>
        <p:grpSpPr>
          <a:xfrm>
            <a:off x="0" y="0"/>
            <a:ext cx="767716" cy="8229600"/>
            <a:chOff x="0" y="0"/>
            <a:chExt cx="767715" cy="8229600"/>
          </a:xfrm>
        </p:grpSpPr>
        <p:pic>
          <p:nvPicPr>
            <p:cNvPr id="55" name="object 4"/>
            <p:cNvPicPr/>
            <p:nvPr/>
          </p:nvPicPr>
          <p:blipFill>
            <a:blip r:embed="rId3" cstate="print"/>
            <a:stretch>
              <a:fillRect/>
            </a:stretch>
          </p:blipFill>
          <p:spPr>
            <a:xfrm>
              <a:off x="0" y="0"/>
              <a:ext cx="767638" cy="8229599"/>
            </a:xfrm>
            <a:prstGeom prst="rect">
              <a:avLst/>
            </a:prstGeom>
          </p:spPr>
        </p:pic>
        <p:sp>
          <p:nvSpPr>
            <p:cNvPr id="56"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sz="1500"/>
            </a:p>
          </p:txBody>
        </p:sp>
        <p:pic>
          <p:nvPicPr>
            <p:cNvPr id="57" name="object 6"/>
            <p:cNvPicPr/>
            <p:nvPr/>
          </p:nvPicPr>
          <p:blipFill>
            <a:blip r:embed="rId4" cstate="print"/>
            <a:stretch>
              <a:fillRect/>
            </a:stretch>
          </p:blipFill>
          <p:spPr>
            <a:xfrm>
              <a:off x="315911" y="5567098"/>
              <a:ext cx="135813" cy="90106"/>
            </a:xfrm>
            <a:prstGeom prst="rect">
              <a:avLst/>
            </a:prstGeom>
          </p:spPr>
        </p:pic>
        <p:pic>
          <p:nvPicPr>
            <p:cNvPr id="58" name="object 7"/>
            <p:cNvPicPr/>
            <p:nvPr/>
          </p:nvPicPr>
          <p:blipFill>
            <a:blip r:embed="rId5" cstate="print"/>
            <a:stretch>
              <a:fillRect/>
            </a:stretch>
          </p:blipFill>
          <p:spPr>
            <a:xfrm>
              <a:off x="315915" y="5179177"/>
              <a:ext cx="135813" cy="351579"/>
            </a:xfrm>
            <a:prstGeom prst="rect">
              <a:avLst/>
            </a:prstGeom>
          </p:spPr>
        </p:pic>
        <p:pic>
          <p:nvPicPr>
            <p:cNvPr id="59" name="object 8"/>
            <p:cNvPicPr/>
            <p:nvPr/>
          </p:nvPicPr>
          <p:blipFill>
            <a:blip r:embed="rId6" cstate="print"/>
            <a:stretch>
              <a:fillRect/>
            </a:stretch>
          </p:blipFill>
          <p:spPr>
            <a:xfrm>
              <a:off x="318197" y="5066068"/>
              <a:ext cx="131254" cy="79247"/>
            </a:xfrm>
            <a:prstGeom prst="rect">
              <a:avLst/>
            </a:prstGeom>
          </p:spPr>
        </p:pic>
        <p:sp>
          <p:nvSpPr>
            <p:cNvPr id="60"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sz="1500"/>
            </a:p>
          </p:txBody>
        </p:sp>
        <p:pic>
          <p:nvPicPr>
            <p:cNvPr id="61" name="object 10"/>
            <p:cNvPicPr/>
            <p:nvPr/>
          </p:nvPicPr>
          <p:blipFill>
            <a:blip r:embed="rId7" cstate="print"/>
            <a:stretch>
              <a:fillRect/>
            </a:stretch>
          </p:blipFill>
          <p:spPr>
            <a:xfrm>
              <a:off x="315915" y="4739087"/>
              <a:ext cx="135813" cy="132956"/>
            </a:xfrm>
            <a:prstGeom prst="rect">
              <a:avLst/>
            </a:prstGeom>
          </p:spPr>
        </p:pic>
        <p:pic>
          <p:nvPicPr>
            <p:cNvPr id="62" name="object 11"/>
            <p:cNvPicPr/>
            <p:nvPr/>
          </p:nvPicPr>
          <p:blipFill>
            <a:blip r:embed="rId8" cstate="print"/>
            <a:stretch>
              <a:fillRect/>
            </a:stretch>
          </p:blipFill>
          <p:spPr>
            <a:xfrm>
              <a:off x="318192" y="4612463"/>
              <a:ext cx="131254" cy="89535"/>
            </a:xfrm>
            <a:prstGeom prst="rect">
              <a:avLst/>
            </a:prstGeom>
          </p:spPr>
        </p:pic>
        <p:pic>
          <p:nvPicPr>
            <p:cNvPr id="63" name="object 12"/>
            <p:cNvPicPr/>
            <p:nvPr/>
          </p:nvPicPr>
          <p:blipFill>
            <a:blip r:embed="rId9" cstate="print"/>
            <a:stretch>
              <a:fillRect/>
            </a:stretch>
          </p:blipFill>
          <p:spPr>
            <a:xfrm>
              <a:off x="318197" y="4319961"/>
              <a:ext cx="131254" cy="79248"/>
            </a:xfrm>
            <a:prstGeom prst="rect">
              <a:avLst/>
            </a:prstGeom>
          </p:spPr>
        </p:pic>
        <p:pic>
          <p:nvPicPr>
            <p:cNvPr id="64" name="object 13"/>
            <p:cNvPicPr/>
            <p:nvPr/>
          </p:nvPicPr>
          <p:blipFill>
            <a:blip r:embed="rId4" cstate="print"/>
            <a:stretch>
              <a:fillRect/>
            </a:stretch>
          </p:blipFill>
          <p:spPr>
            <a:xfrm>
              <a:off x="315911" y="4435552"/>
              <a:ext cx="135813" cy="90106"/>
            </a:xfrm>
            <a:prstGeom prst="rect">
              <a:avLst/>
            </a:prstGeom>
          </p:spPr>
        </p:pic>
        <p:pic>
          <p:nvPicPr>
            <p:cNvPr id="65" name="object 14"/>
            <p:cNvPicPr/>
            <p:nvPr/>
          </p:nvPicPr>
          <p:blipFill>
            <a:blip r:embed="rId10" cstate="print"/>
            <a:stretch>
              <a:fillRect/>
            </a:stretch>
          </p:blipFill>
          <p:spPr>
            <a:xfrm>
              <a:off x="315915" y="4062115"/>
              <a:ext cx="135813" cy="232741"/>
            </a:xfrm>
            <a:prstGeom prst="rect">
              <a:avLst/>
            </a:prstGeom>
          </p:spPr>
        </p:pic>
        <p:sp>
          <p:nvSpPr>
            <p:cNvPr id="66"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sz="1500"/>
            </a:p>
          </p:txBody>
        </p:sp>
        <p:pic>
          <p:nvPicPr>
            <p:cNvPr id="67" name="object 16"/>
            <p:cNvPicPr/>
            <p:nvPr/>
          </p:nvPicPr>
          <p:blipFill>
            <a:blip r:embed="rId7" cstate="print"/>
            <a:stretch>
              <a:fillRect/>
            </a:stretch>
          </p:blipFill>
          <p:spPr>
            <a:xfrm>
              <a:off x="315915" y="3843489"/>
              <a:ext cx="135813" cy="132956"/>
            </a:xfrm>
            <a:prstGeom prst="rect">
              <a:avLst/>
            </a:prstGeom>
          </p:spPr>
        </p:pic>
        <p:pic>
          <p:nvPicPr>
            <p:cNvPr id="68" name="object 17"/>
            <p:cNvPicPr/>
            <p:nvPr/>
          </p:nvPicPr>
          <p:blipFill>
            <a:blip r:embed="rId11" cstate="print"/>
            <a:stretch>
              <a:fillRect/>
            </a:stretch>
          </p:blipFill>
          <p:spPr>
            <a:xfrm>
              <a:off x="318194" y="3711721"/>
              <a:ext cx="131254" cy="94678"/>
            </a:xfrm>
            <a:prstGeom prst="rect">
              <a:avLst/>
            </a:prstGeom>
          </p:spPr>
        </p:pic>
        <p:sp>
          <p:nvSpPr>
            <p:cNvPr id="69"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sz="1500"/>
            </a:p>
          </p:txBody>
        </p:sp>
        <p:pic>
          <p:nvPicPr>
            <p:cNvPr id="70" name="object 19"/>
            <p:cNvPicPr/>
            <p:nvPr/>
          </p:nvPicPr>
          <p:blipFill>
            <a:blip r:embed="rId9" cstate="print"/>
            <a:stretch>
              <a:fillRect/>
            </a:stretch>
          </p:blipFill>
          <p:spPr>
            <a:xfrm>
              <a:off x="318197" y="3140424"/>
              <a:ext cx="131254" cy="79248"/>
            </a:xfrm>
            <a:prstGeom prst="rect">
              <a:avLst/>
            </a:prstGeom>
          </p:spPr>
        </p:pic>
        <p:sp>
          <p:nvSpPr>
            <p:cNvPr id="71"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sz="1500"/>
            </a:p>
          </p:txBody>
        </p:sp>
        <p:pic>
          <p:nvPicPr>
            <p:cNvPr id="72" name="object 21"/>
            <p:cNvPicPr/>
            <p:nvPr/>
          </p:nvPicPr>
          <p:blipFill>
            <a:blip r:embed="rId9" cstate="print"/>
            <a:stretch>
              <a:fillRect/>
            </a:stretch>
          </p:blipFill>
          <p:spPr>
            <a:xfrm>
              <a:off x="318197" y="2821069"/>
              <a:ext cx="131254" cy="79248"/>
            </a:xfrm>
            <a:prstGeom prst="rect">
              <a:avLst/>
            </a:prstGeom>
          </p:spPr>
        </p:pic>
        <p:pic>
          <p:nvPicPr>
            <p:cNvPr id="73" name="object 22"/>
            <p:cNvPicPr/>
            <p:nvPr/>
          </p:nvPicPr>
          <p:blipFill>
            <a:blip r:embed="rId12" cstate="print"/>
            <a:stretch>
              <a:fillRect/>
            </a:stretch>
          </p:blipFill>
          <p:spPr>
            <a:xfrm>
              <a:off x="318192" y="2694056"/>
              <a:ext cx="131254" cy="89535"/>
            </a:xfrm>
            <a:prstGeom prst="rect">
              <a:avLst/>
            </a:prstGeom>
          </p:spPr>
        </p:pic>
        <p:pic>
          <p:nvPicPr>
            <p:cNvPr id="74" name="object 23"/>
            <p:cNvPicPr/>
            <p:nvPr/>
          </p:nvPicPr>
          <p:blipFill>
            <a:blip r:embed="rId9" cstate="print"/>
            <a:stretch>
              <a:fillRect/>
            </a:stretch>
          </p:blipFill>
          <p:spPr>
            <a:xfrm>
              <a:off x="318197" y="2577128"/>
              <a:ext cx="131254" cy="79248"/>
            </a:xfrm>
            <a:prstGeom prst="rect">
              <a:avLst/>
            </a:prstGeom>
          </p:spPr>
        </p:pic>
      </p:grpSp>
      <p:sp>
        <p:nvSpPr>
          <p:cNvPr id="75" name="Rounded Rectangle 74"/>
          <p:cNvSpPr/>
          <p:nvPr userDrawn="1"/>
        </p:nvSpPr>
        <p:spPr>
          <a:xfrm>
            <a:off x="12191" y="-12778"/>
            <a:ext cx="767296"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76"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77" name="Text Placeholder 29"/>
          <p:cNvSpPr>
            <a:spLocks noGrp="1"/>
          </p:cNvSpPr>
          <p:nvPr>
            <p:ph type="body" sz="quarter" idx="19" hasCustomPrompt="1"/>
          </p:nvPr>
        </p:nvSpPr>
        <p:spPr>
          <a:xfrm>
            <a:off x="131665" y="1638300"/>
            <a:ext cx="517525" cy="4953000"/>
          </a:xfrm>
        </p:spPr>
        <p:txBody>
          <a:bodyPr vert="vert270" anchor="ctr" anchorCtr="1">
            <a:noAutofit/>
          </a:bodyPr>
          <a:lstStyle>
            <a:lvl1pPr marL="0" indent="0">
              <a:buNone/>
              <a:defRPr sz="1800">
                <a:solidFill>
                  <a:schemeClr val="bg1"/>
                </a:solidFill>
              </a:defRPr>
            </a:lvl1pPr>
            <a:lvl2pPr marL="457182" indent="0">
              <a:buNone/>
              <a:defRPr/>
            </a:lvl2pPr>
            <a:lvl3pPr marL="914364" indent="0">
              <a:buNone/>
              <a:defRPr/>
            </a:lvl3pPr>
            <a:lvl4pPr marL="1371545" indent="0">
              <a:buNone/>
              <a:defRPr/>
            </a:lvl4pPr>
            <a:lvl5pPr marL="1828727" indent="0">
              <a:buNone/>
              <a:defRPr/>
            </a:lvl5pPr>
          </a:lstStyle>
          <a:p>
            <a:pPr lvl="0"/>
            <a:r>
              <a:rPr lang="en-US"/>
              <a:t>SPACE FOR SECTION TITLE HERE</a:t>
            </a:r>
            <a:endParaRPr lang="en-ZA"/>
          </a:p>
        </p:txBody>
      </p:sp>
      <p:sp>
        <p:nvSpPr>
          <p:cNvPr id="78" name="Text Placeholder 76"/>
          <p:cNvSpPr>
            <a:spLocks noGrp="1"/>
          </p:cNvSpPr>
          <p:nvPr>
            <p:ph type="body" sz="quarter" idx="20" hasCustomPrompt="1"/>
          </p:nvPr>
        </p:nvSpPr>
        <p:spPr>
          <a:xfrm>
            <a:off x="5666266" y="3990086"/>
            <a:ext cx="3657600" cy="485140"/>
          </a:xfrm>
        </p:spPr>
        <p:txBody>
          <a:bodyPr>
            <a:noAutofit/>
          </a:bodyPr>
          <a:lstStyle>
            <a:lvl1pPr marL="0" indent="0" algn="ctr">
              <a:buNone/>
              <a:defRPr sz="2400" b="1">
                <a:solidFill>
                  <a:schemeClr val="bg1"/>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Title Two</a:t>
            </a:r>
            <a:endParaRPr lang="en-ZA"/>
          </a:p>
        </p:txBody>
      </p:sp>
      <p:sp>
        <p:nvSpPr>
          <p:cNvPr id="79" name="Text Placeholder 76"/>
          <p:cNvSpPr>
            <a:spLocks noGrp="1"/>
          </p:cNvSpPr>
          <p:nvPr>
            <p:ph type="body" sz="quarter" idx="21" hasCustomPrompt="1"/>
          </p:nvPr>
        </p:nvSpPr>
        <p:spPr>
          <a:xfrm>
            <a:off x="5666266" y="4728134"/>
            <a:ext cx="3657600" cy="2206067"/>
          </a:xfrm>
        </p:spPr>
        <p:txBody>
          <a:bodyPr>
            <a:noAutofit/>
          </a:bodyPr>
          <a:lstStyle>
            <a:lvl1pPr marL="358140" marR="6096" indent="-342900" algn="l">
              <a:lnSpc>
                <a:spcPct val="100000"/>
              </a:lnSpc>
              <a:spcBef>
                <a:spcPts val="2327"/>
              </a:spcBef>
              <a:buFont typeface="Arial" panose="020B0604020202020204" pitchFamily="34" charset="0"/>
              <a:buChar char="•"/>
              <a:defRPr lang="en-ZA" dirty="0">
                <a:cs typeface="Tahoma"/>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marL="298450" marR="5080" indent="-285750">
              <a:lnSpc>
                <a:spcPct val="100000"/>
              </a:lnSpc>
              <a:spcBef>
                <a:spcPts val="1939"/>
              </a:spcBef>
              <a:buFont typeface="Arial" panose="020B0604020202020204" pitchFamily="34" charset="0"/>
              <a:buChar char="•"/>
            </a:pPr>
            <a:r>
              <a:rPr lang="en-ZA" spc="44">
                <a:solidFill>
                  <a:srgbClr val="FFFFFF"/>
                </a:solidFill>
                <a:latin typeface="+mj-lt"/>
                <a:cs typeface="Tahoma"/>
              </a:rPr>
              <a:t>Lorem </a:t>
            </a:r>
            <a:r>
              <a:rPr lang="en-ZA" spc="40">
                <a:solidFill>
                  <a:srgbClr val="FFFFFF"/>
                </a:solidFill>
                <a:latin typeface="+mj-lt"/>
                <a:cs typeface="Tahoma"/>
              </a:rPr>
              <a:t>ipsum </a:t>
            </a:r>
            <a:r>
              <a:rPr lang="en-ZA" spc="70" err="1">
                <a:solidFill>
                  <a:srgbClr val="FFFFFF"/>
                </a:solidFill>
                <a:latin typeface="+mj-lt"/>
                <a:cs typeface="Tahoma"/>
              </a:rPr>
              <a:t>dolor</a:t>
            </a:r>
            <a:r>
              <a:rPr lang="en-ZA" spc="70">
                <a:solidFill>
                  <a:srgbClr val="FFFFFF"/>
                </a:solidFill>
                <a:latin typeface="+mj-lt"/>
                <a:cs typeface="Tahoma"/>
              </a:rPr>
              <a:t> </a:t>
            </a:r>
            <a:r>
              <a:rPr lang="en-ZA" spc="-20">
                <a:solidFill>
                  <a:srgbClr val="FFFFFF"/>
                </a:solidFill>
                <a:latin typeface="+mj-lt"/>
                <a:cs typeface="Tahoma"/>
              </a:rPr>
              <a:t>sit </a:t>
            </a:r>
            <a:r>
              <a:rPr lang="en-ZA" spc="35" err="1">
                <a:solidFill>
                  <a:srgbClr val="FFFFFF"/>
                </a:solidFill>
                <a:latin typeface="+mj-lt"/>
                <a:cs typeface="Tahoma"/>
              </a:rPr>
              <a:t>amet</a:t>
            </a:r>
            <a:r>
              <a:rPr lang="en-ZA" spc="35">
                <a:solidFill>
                  <a:srgbClr val="FFFFFF"/>
                </a:solidFill>
                <a:latin typeface="+mj-lt"/>
                <a:cs typeface="Tahoma"/>
              </a:rPr>
              <a:t>, </a:t>
            </a:r>
            <a:r>
              <a:rPr lang="en-ZA" spc="40">
                <a:solidFill>
                  <a:srgbClr val="FFFFFF"/>
                </a:solidFill>
                <a:latin typeface="+mj-lt"/>
                <a:cs typeface="Tahoma"/>
              </a:rPr>
              <a:t> </a:t>
            </a:r>
            <a:r>
              <a:rPr lang="en-ZA" spc="30" err="1">
                <a:solidFill>
                  <a:srgbClr val="FFFFFF"/>
                </a:solidFill>
                <a:latin typeface="+mj-lt"/>
                <a:cs typeface="Tahoma"/>
              </a:rPr>
              <a:t>consectetuer</a:t>
            </a:r>
            <a:r>
              <a:rPr lang="en-ZA" spc="30">
                <a:solidFill>
                  <a:srgbClr val="FFFFFF"/>
                </a:solidFill>
                <a:latin typeface="+mj-lt"/>
                <a:cs typeface="Tahoma"/>
              </a:rPr>
              <a:t> </a:t>
            </a:r>
            <a:r>
              <a:rPr lang="en-ZA" spc="60" err="1">
                <a:solidFill>
                  <a:srgbClr val="FFFFFF"/>
                </a:solidFill>
                <a:latin typeface="+mj-lt"/>
                <a:cs typeface="Tahoma"/>
              </a:rPr>
              <a:t>adipiscing</a:t>
            </a:r>
            <a:r>
              <a:rPr lang="en-ZA" spc="60">
                <a:solidFill>
                  <a:srgbClr val="FFFFFF"/>
                </a:solidFill>
                <a:latin typeface="+mj-lt"/>
                <a:cs typeface="Tahoma"/>
              </a:rPr>
              <a:t> </a:t>
            </a:r>
            <a:r>
              <a:rPr lang="en-ZA" spc="-14" err="1">
                <a:solidFill>
                  <a:srgbClr val="FFFFFF"/>
                </a:solidFill>
                <a:latin typeface="+mj-lt"/>
                <a:cs typeface="Tahoma"/>
              </a:rPr>
              <a:t>elit</a:t>
            </a:r>
            <a:r>
              <a:rPr lang="en-ZA" spc="-14">
                <a:solidFill>
                  <a:srgbClr val="FFFFFF"/>
                </a:solidFill>
                <a:latin typeface="+mj-lt"/>
                <a:cs typeface="Tahoma"/>
              </a:rPr>
              <a:t>.</a:t>
            </a:r>
            <a:endParaRPr lang="en-ZA" spc="5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50" err="1">
                <a:solidFill>
                  <a:srgbClr val="FFFFFF"/>
                </a:solidFill>
                <a:latin typeface="+mj-lt"/>
                <a:cs typeface="Tahoma"/>
              </a:rPr>
              <a:t>Sed</a:t>
            </a:r>
            <a:r>
              <a:rPr lang="en-ZA" spc="50">
                <a:solidFill>
                  <a:srgbClr val="FFFFFF"/>
                </a:solidFill>
                <a:latin typeface="+mj-lt"/>
                <a:cs typeface="Tahoma"/>
              </a:rPr>
              <a:t> </a:t>
            </a:r>
            <a:r>
              <a:rPr lang="en-ZA" spc="100" err="1">
                <a:solidFill>
                  <a:srgbClr val="FFFFFF"/>
                </a:solidFill>
                <a:latin typeface="+mj-lt"/>
                <a:cs typeface="Tahoma"/>
              </a:rPr>
              <a:t>diam</a:t>
            </a:r>
            <a:r>
              <a:rPr lang="en-ZA" spc="100">
                <a:solidFill>
                  <a:srgbClr val="FFFFFF"/>
                </a:solidFill>
                <a:latin typeface="+mj-lt"/>
                <a:cs typeface="Tahoma"/>
              </a:rPr>
              <a:t> </a:t>
            </a:r>
            <a:r>
              <a:rPr lang="en-ZA" spc="50" err="1">
                <a:solidFill>
                  <a:srgbClr val="FFFFFF"/>
                </a:solidFill>
                <a:latin typeface="+mj-lt"/>
                <a:cs typeface="Tahoma"/>
              </a:rPr>
              <a:t>nonummy</a:t>
            </a:r>
            <a:r>
              <a:rPr lang="en-ZA" spc="50">
                <a:solidFill>
                  <a:srgbClr val="FFFFFF"/>
                </a:solidFill>
                <a:latin typeface="+mj-lt"/>
                <a:cs typeface="Tahoma"/>
              </a:rPr>
              <a:t> </a:t>
            </a:r>
            <a:r>
              <a:rPr lang="en-ZA" spc="35" err="1">
                <a:solidFill>
                  <a:srgbClr val="FFFFFF"/>
                </a:solidFill>
                <a:latin typeface="+mj-lt"/>
                <a:cs typeface="Tahoma"/>
              </a:rPr>
              <a:t>nibh</a:t>
            </a:r>
            <a:r>
              <a:rPr lang="en-ZA" spc="35">
                <a:solidFill>
                  <a:srgbClr val="FFFFFF"/>
                </a:solidFill>
                <a:latin typeface="+mj-lt"/>
                <a:cs typeface="Tahoma"/>
              </a:rPr>
              <a:t> </a:t>
            </a:r>
            <a:r>
              <a:rPr lang="en-ZA" spc="55" err="1">
                <a:solidFill>
                  <a:srgbClr val="FFFFFF"/>
                </a:solidFill>
                <a:latin typeface="+mj-lt"/>
                <a:cs typeface="Tahoma"/>
              </a:rPr>
              <a:t>euis</a:t>
            </a:r>
            <a:r>
              <a:rPr lang="en-ZA" spc="55">
                <a:solidFill>
                  <a:srgbClr val="FFFFFF"/>
                </a:solidFill>
                <a:latin typeface="+mj-lt"/>
                <a:cs typeface="Tahoma"/>
              </a:rPr>
              <a:t>- </a:t>
            </a:r>
            <a:r>
              <a:rPr lang="en-ZA" spc="-550">
                <a:solidFill>
                  <a:srgbClr val="FFFFFF"/>
                </a:solidFill>
                <a:latin typeface="+mj-lt"/>
                <a:cs typeface="Tahoma"/>
              </a:rPr>
              <a:t> </a:t>
            </a:r>
            <a:r>
              <a:rPr lang="en-ZA" spc="100">
                <a:solidFill>
                  <a:srgbClr val="FFFFFF"/>
                </a:solidFill>
                <a:latin typeface="+mj-lt"/>
                <a:cs typeface="Tahoma"/>
              </a:rPr>
              <a:t>mod</a:t>
            </a:r>
            <a:r>
              <a:rPr lang="en-ZA" spc="-65">
                <a:solidFill>
                  <a:srgbClr val="FFFFFF"/>
                </a:solidFill>
                <a:latin typeface="+mj-lt"/>
                <a:cs typeface="Tahoma"/>
              </a:rPr>
              <a:t> </a:t>
            </a:r>
            <a:r>
              <a:rPr lang="en-ZA" spc="20" err="1">
                <a:solidFill>
                  <a:srgbClr val="FFFFFF"/>
                </a:solidFill>
                <a:latin typeface="+mj-lt"/>
                <a:cs typeface="Tahoma"/>
              </a:rPr>
              <a:t>tincidunt</a:t>
            </a:r>
            <a:r>
              <a:rPr lang="en-ZA" spc="-95">
                <a:solidFill>
                  <a:srgbClr val="FFFFFF"/>
                </a:solidFill>
                <a:latin typeface="+mj-lt"/>
                <a:cs typeface="Tahoma"/>
              </a:rPr>
              <a:t> </a:t>
            </a:r>
            <a:r>
              <a:rPr lang="en-ZA" spc="-20" err="1">
                <a:solidFill>
                  <a:srgbClr val="FFFFFF"/>
                </a:solidFill>
                <a:latin typeface="+mj-lt"/>
                <a:cs typeface="Tahoma"/>
              </a:rPr>
              <a:t>ut</a:t>
            </a:r>
            <a:r>
              <a:rPr lang="en-ZA" spc="-95">
                <a:solidFill>
                  <a:srgbClr val="FFFFFF"/>
                </a:solidFill>
                <a:latin typeface="+mj-lt"/>
                <a:cs typeface="Tahoma"/>
              </a:rPr>
              <a:t> </a:t>
            </a:r>
            <a:r>
              <a:rPr lang="en-ZA" spc="55" err="1">
                <a:solidFill>
                  <a:srgbClr val="FFFFFF"/>
                </a:solidFill>
                <a:latin typeface="+mj-lt"/>
                <a:cs typeface="Tahoma"/>
              </a:rPr>
              <a:t>laor</a:t>
            </a:r>
            <a:r>
              <a:rPr lang="en-ZA" spc="55">
                <a:solidFill>
                  <a:srgbClr val="FFFFFF"/>
                </a:solidFill>
                <a:latin typeface="+mj-lt"/>
                <a:cs typeface="Tahoma"/>
              </a:rPr>
              <a:t>.</a:t>
            </a:r>
            <a:endParaRPr lang="en-ZA" spc="-95">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95" err="1">
                <a:solidFill>
                  <a:srgbClr val="FFFFFF"/>
                </a:solidFill>
                <a:latin typeface="+mj-lt"/>
                <a:cs typeface="Tahoma"/>
              </a:rPr>
              <a:t>D</a:t>
            </a:r>
            <a:r>
              <a:rPr lang="en-ZA" spc="65" err="1">
                <a:solidFill>
                  <a:srgbClr val="FFFFFF"/>
                </a:solidFill>
                <a:latin typeface="+mj-lt"/>
                <a:cs typeface="Tahoma"/>
              </a:rPr>
              <a:t>olore</a:t>
            </a:r>
            <a:r>
              <a:rPr lang="en-ZA" spc="65">
                <a:solidFill>
                  <a:srgbClr val="FFFFFF"/>
                </a:solidFill>
                <a:latin typeface="+mj-lt"/>
                <a:cs typeface="Tahoma"/>
              </a:rPr>
              <a:t> </a:t>
            </a:r>
            <a:r>
              <a:rPr lang="en-ZA" spc="-545">
                <a:solidFill>
                  <a:srgbClr val="FFFFFF"/>
                </a:solidFill>
                <a:latin typeface="+mj-lt"/>
                <a:cs typeface="Tahoma"/>
              </a:rPr>
              <a:t> </a:t>
            </a:r>
            <a:r>
              <a:rPr lang="en-ZA" spc="120">
                <a:solidFill>
                  <a:srgbClr val="FFFFFF"/>
                </a:solidFill>
                <a:latin typeface="+mj-lt"/>
                <a:cs typeface="Tahoma"/>
              </a:rPr>
              <a:t>magn</a:t>
            </a:r>
            <a:r>
              <a:rPr lang="en-ZA" spc="90">
                <a:solidFill>
                  <a:srgbClr val="FFFFFF"/>
                </a:solidFill>
                <a:latin typeface="+mj-lt"/>
                <a:cs typeface="Tahoma"/>
              </a:rPr>
              <a:t>a</a:t>
            </a:r>
            <a:r>
              <a:rPr lang="en-ZA" spc="-50">
                <a:solidFill>
                  <a:srgbClr val="FFFFFF"/>
                </a:solidFill>
                <a:latin typeface="+mj-lt"/>
                <a:cs typeface="Tahoma"/>
              </a:rPr>
              <a:t> </a:t>
            </a:r>
            <a:r>
              <a:rPr lang="en-ZA" spc="74" err="1">
                <a:solidFill>
                  <a:srgbClr val="FFFFFF"/>
                </a:solidFill>
                <a:latin typeface="+mj-lt"/>
                <a:cs typeface="Tahoma"/>
              </a:rPr>
              <a:t>aliqua</a:t>
            </a:r>
            <a:r>
              <a:rPr lang="en-ZA" spc="125" err="1">
                <a:solidFill>
                  <a:srgbClr val="FFFFFF"/>
                </a:solidFill>
                <a:latin typeface="+mj-lt"/>
                <a:cs typeface="Tahoma"/>
              </a:rPr>
              <a:t>m</a:t>
            </a:r>
            <a:r>
              <a:rPr lang="en-ZA" spc="-50">
                <a:solidFill>
                  <a:srgbClr val="FFFFFF"/>
                </a:solidFill>
                <a:latin typeface="+mj-lt"/>
                <a:cs typeface="Tahoma"/>
              </a:rPr>
              <a:t> </a:t>
            </a:r>
            <a:r>
              <a:rPr lang="en-ZA" spc="65" err="1">
                <a:solidFill>
                  <a:srgbClr val="FFFFFF"/>
                </a:solidFill>
                <a:latin typeface="+mj-lt"/>
                <a:cs typeface="Tahoma"/>
              </a:rPr>
              <a:t>e</a:t>
            </a:r>
            <a:r>
              <a:rPr lang="en-ZA" spc="20" err="1">
                <a:solidFill>
                  <a:srgbClr val="FFFFFF"/>
                </a:solidFill>
                <a:latin typeface="+mj-lt"/>
                <a:cs typeface="Tahoma"/>
              </a:rPr>
              <a:t>r</a:t>
            </a:r>
            <a:r>
              <a:rPr lang="en-ZA" spc="80" err="1">
                <a:solidFill>
                  <a:srgbClr val="FFFFFF"/>
                </a:solidFill>
                <a:latin typeface="+mj-lt"/>
                <a:cs typeface="Tahoma"/>
              </a:rPr>
              <a:t>a</a:t>
            </a:r>
            <a:r>
              <a:rPr lang="en-ZA" spc="40" err="1">
                <a:solidFill>
                  <a:srgbClr val="FFFFFF"/>
                </a:solidFill>
                <a:latin typeface="+mj-lt"/>
                <a:cs typeface="Tahoma"/>
              </a:rPr>
              <a:t>t</a:t>
            </a:r>
            <a:r>
              <a:rPr lang="en-ZA" spc="-130">
                <a:solidFill>
                  <a:srgbClr val="FFFFFF"/>
                </a:solidFill>
                <a:latin typeface="+mj-lt"/>
                <a:cs typeface="Tahoma"/>
              </a:rPr>
              <a:t> </a:t>
            </a:r>
            <a:r>
              <a:rPr lang="en-ZA" spc="5" err="1">
                <a:solidFill>
                  <a:srgbClr val="FFFFFF"/>
                </a:solidFill>
                <a:latin typeface="+mj-lt"/>
                <a:cs typeface="Tahoma"/>
              </a:rPr>
              <a:t>v</a:t>
            </a:r>
            <a:r>
              <a:rPr lang="en-ZA" spc="50" err="1">
                <a:solidFill>
                  <a:srgbClr val="FFFFFF"/>
                </a:solidFill>
                <a:latin typeface="+mj-lt"/>
                <a:cs typeface="Tahoma"/>
              </a:rPr>
              <a:t>olutpa</a:t>
            </a:r>
            <a:r>
              <a:rPr lang="en-ZA" spc="5" err="1">
                <a:solidFill>
                  <a:srgbClr val="FFFFFF"/>
                </a:solidFill>
                <a:latin typeface="+mj-lt"/>
                <a:cs typeface="Tahoma"/>
              </a:rPr>
              <a:t>t</a:t>
            </a:r>
            <a:r>
              <a:rPr lang="en-ZA" spc="-90">
                <a:solidFill>
                  <a:srgbClr val="FFFFFF"/>
                </a:solidFill>
                <a:latin typeface="+mj-lt"/>
                <a:cs typeface="Tahoma"/>
              </a:rPr>
              <a:t> </a:t>
            </a:r>
            <a:r>
              <a:rPr lang="en-ZA" spc="-90" err="1">
                <a:solidFill>
                  <a:srgbClr val="FFFFFF"/>
                </a:solidFill>
                <a:latin typeface="+mj-lt"/>
                <a:cs typeface="Tahoma"/>
              </a:rPr>
              <a:t>u</a:t>
            </a:r>
            <a:r>
              <a:rPr lang="en-ZA" err="1">
                <a:solidFill>
                  <a:srgbClr val="FFFFFF"/>
                </a:solidFill>
                <a:latin typeface="+mj-lt"/>
                <a:cs typeface="Tahoma"/>
              </a:rPr>
              <a:t>t</a:t>
            </a:r>
            <a:r>
              <a:rPr lang="en-ZA" spc="-95">
                <a:solidFill>
                  <a:srgbClr val="FFFFFF"/>
                </a:solidFill>
                <a:latin typeface="+mj-lt"/>
                <a:cs typeface="Tahoma"/>
              </a:rPr>
              <a:t> </a:t>
            </a:r>
            <a:r>
              <a:rPr lang="en-ZA" spc="25" err="1">
                <a:solidFill>
                  <a:srgbClr val="FFFFFF"/>
                </a:solidFill>
                <a:latin typeface="+mj-lt"/>
                <a:cs typeface="Tahoma"/>
              </a:rPr>
              <a:t>wisi</a:t>
            </a:r>
            <a:r>
              <a:rPr lang="en-ZA" spc="-60">
                <a:solidFill>
                  <a:srgbClr val="FFFFFF"/>
                </a:solidFill>
                <a:latin typeface="+mj-lt"/>
                <a:cs typeface="Tahoma"/>
              </a:rPr>
              <a:t> </a:t>
            </a:r>
            <a:r>
              <a:rPr lang="en-ZA" spc="44" err="1">
                <a:solidFill>
                  <a:srgbClr val="FFFFFF"/>
                </a:solidFill>
                <a:latin typeface="+mj-lt"/>
                <a:cs typeface="Tahoma"/>
              </a:rPr>
              <a:t>enim</a:t>
            </a:r>
            <a:r>
              <a:rPr lang="en-ZA" spc="-55">
                <a:solidFill>
                  <a:srgbClr val="FFFFFF"/>
                </a:solidFill>
                <a:latin typeface="+mj-lt"/>
                <a:cs typeface="Tahoma"/>
              </a:rPr>
              <a:t> </a:t>
            </a:r>
            <a:r>
              <a:rPr lang="en-ZA" spc="134">
                <a:solidFill>
                  <a:srgbClr val="FFFFFF"/>
                </a:solidFill>
                <a:latin typeface="+mj-lt"/>
                <a:cs typeface="Tahoma"/>
              </a:rPr>
              <a:t>ad</a:t>
            </a:r>
            <a:r>
              <a:rPr lang="en-ZA" spc="-60">
                <a:solidFill>
                  <a:srgbClr val="FFFFFF"/>
                </a:solidFill>
                <a:latin typeface="+mj-lt"/>
                <a:cs typeface="Tahoma"/>
              </a:rPr>
              <a:t>.</a:t>
            </a:r>
            <a:endParaRPr lang="en-ZA">
              <a:latin typeface="+mj-lt"/>
              <a:cs typeface="Tahoma"/>
            </a:endParaRPr>
          </a:p>
        </p:txBody>
      </p:sp>
      <p:sp>
        <p:nvSpPr>
          <p:cNvPr id="80" name="Text Placeholder 76"/>
          <p:cNvSpPr>
            <a:spLocks noGrp="1"/>
          </p:cNvSpPr>
          <p:nvPr>
            <p:ph type="body" sz="quarter" idx="22" hasCustomPrompt="1"/>
          </p:nvPr>
        </p:nvSpPr>
        <p:spPr>
          <a:xfrm>
            <a:off x="1480154" y="3990086"/>
            <a:ext cx="3657600" cy="485140"/>
          </a:xfrm>
        </p:spPr>
        <p:txBody>
          <a:bodyPr>
            <a:noAutofit/>
          </a:bodyPr>
          <a:lstStyle>
            <a:lvl1pPr marL="0" indent="0" algn="ctr">
              <a:buNone/>
              <a:defRPr sz="2400" b="1">
                <a:solidFill>
                  <a:schemeClr val="bg1"/>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Title One</a:t>
            </a:r>
            <a:endParaRPr lang="en-ZA"/>
          </a:p>
        </p:txBody>
      </p:sp>
      <p:sp>
        <p:nvSpPr>
          <p:cNvPr id="81" name="Text Placeholder 76"/>
          <p:cNvSpPr>
            <a:spLocks noGrp="1"/>
          </p:cNvSpPr>
          <p:nvPr>
            <p:ph type="body" sz="quarter" idx="23" hasCustomPrompt="1"/>
          </p:nvPr>
        </p:nvSpPr>
        <p:spPr>
          <a:xfrm>
            <a:off x="1480154" y="4728134"/>
            <a:ext cx="3657600" cy="2206067"/>
          </a:xfrm>
        </p:spPr>
        <p:txBody>
          <a:bodyPr>
            <a:noAutofit/>
          </a:bodyPr>
          <a:lstStyle>
            <a:lvl1pPr marL="358140" marR="6096" indent="-342900" algn="l">
              <a:lnSpc>
                <a:spcPct val="100000"/>
              </a:lnSpc>
              <a:spcBef>
                <a:spcPts val="2327"/>
              </a:spcBef>
              <a:buFont typeface="Arial" panose="020B0604020202020204" pitchFamily="34" charset="0"/>
              <a:buChar char="•"/>
              <a:defRPr lang="en-ZA" dirty="0">
                <a:cs typeface="Tahoma"/>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marL="298450" marR="5080" indent="-285750">
              <a:lnSpc>
                <a:spcPct val="100000"/>
              </a:lnSpc>
              <a:spcBef>
                <a:spcPts val="1939"/>
              </a:spcBef>
              <a:buFont typeface="Arial" panose="020B0604020202020204" pitchFamily="34" charset="0"/>
              <a:buChar char="•"/>
            </a:pPr>
            <a:r>
              <a:rPr lang="en-ZA" spc="44">
                <a:solidFill>
                  <a:srgbClr val="FFFFFF"/>
                </a:solidFill>
                <a:latin typeface="+mj-lt"/>
                <a:cs typeface="Tahoma"/>
              </a:rPr>
              <a:t>Lorem </a:t>
            </a:r>
            <a:r>
              <a:rPr lang="en-ZA" spc="40">
                <a:solidFill>
                  <a:srgbClr val="FFFFFF"/>
                </a:solidFill>
                <a:latin typeface="+mj-lt"/>
                <a:cs typeface="Tahoma"/>
              </a:rPr>
              <a:t>ipsum </a:t>
            </a:r>
            <a:r>
              <a:rPr lang="en-ZA" spc="70" err="1">
                <a:solidFill>
                  <a:srgbClr val="FFFFFF"/>
                </a:solidFill>
                <a:latin typeface="+mj-lt"/>
                <a:cs typeface="Tahoma"/>
              </a:rPr>
              <a:t>dolor</a:t>
            </a:r>
            <a:r>
              <a:rPr lang="en-ZA" spc="70">
                <a:solidFill>
                  <a:srgbClr val="FFFFFF"/>
                </a:solidFill>
                <a:latin typeface="+mj-lt"/>
                <a:cs typeface="Tahoma"/>
              </a:rPr>
              <a:t> </a:t>
            </a:r>
            <a:r>
              <a:rPr lang="en-ZA" spc="-20">
                <a:solidFill>
                  <a:srgbClr val="FFFFFF"/>
                </a:solidFill>
                <a:latin typeface="+mj-lt"/>
                <a:cs typeface="Tahoma"/>
              </a:rPr>
              <a:t>sit </a:t>
            </a:r>
            <a:r>
              <a:rPr lang="en-ZA" spc="35" err="1">
                <a:solidFill>
                  <a:srgbClr val="FFFFFF"/>
                </a:solidFill>
                <a:latin typeface="+mj-lt"/>
                <a:cs typeface="Tahoma"/>
              </a:rPr>
              <a:t>amet</a:t>
            </a:r>
            <a:r>
              <a:rPr lang="en-ZA" spc="35">
                <a:solidFill>
                  <a:srgbClr val="FFFFFF"/>
                </a:solidFill>
                <a:latin typeface="+mj-lt"/>
                <a:cs typeface="Tahoma"/>
              </a:rPr>
              <a:t>, </a:t>
            </a:r>
            <a:r>
              <a:rPr lang="en-ZA" spc="40">
                <a:solidFill>
                  <a:srgbClr val="FFFFFF"/>
                </a:solidFill>
                <a:latin typeface="+mj-lt"/>
                <a:cs typeface="Tahoma"/>
              </a:rPr>
              <a:t> </a:t>
            </a:r>
            <a:r>
              <a:rPr lang="en-ZA" spc="30" err="1">
                <a:solidFill>
                  <a:srgbClr val="FFFFFF"/>
                </a:solidFill>
                <a:latin typeface="+mj-lt"/>
                <a:cs typeface="Tahoma"/>
              </a:rPr>
              <a:t>consectetuer</a:t>
            </a:r>
            <a:r>
              <a:rPr lang="en-ZA" spc="30">
                <a:solidFill>
                  <a:srgbClr val="FFFFFF"/>
                </a:solidFill>
                <a:latin typeface="+mj-lt"/>
                <a:cs typeface="Tahoma"/>
              </a:rPr>
              <a:t> </a:t>
            </a:r>
            <a:r>
              <a:rPr lang="en-ZA" spc="60" err="1">
                <a:solidFill>
                  <a:srgbClr val="FFFFFF"/>
                </a:solidFill>
                <a:latin typeface="+mj-lt"/>
                <a:cs typeface="Tahoma"/>
              </a:rPr>
              <a:t>adipiscing</a:t>
            </a:r>
            <a:r>
              <a:rPr lang="en-ZA" spc="60">
                <a:solidFill>
                  <a:srgbClr val="FFFFFF"/>
                </a:solidFill>
                <a:latin typeface="+mj-lt"/>
                <a:cs typeface="Tahoma"/>
              </a:rPr>
              <a:t> </a:t>
            </a:r>
            <a:r>
              <a:rPr lang="en-ZA" spc="-14" err="1">
                <a:solidFill>
                  <a:srgbClr val="FFFFFF"/>
                </a:solidFill>
                <a:latin typeface="+mj-lt"/>
                <a:cs typeface="Tahoma"/>
              </a:rPr>
              <a:t>elit</a:t>
            </a:r>
            <a:r>
              <a:rPr lang="en-ZA" spc="-14">
                <a:solidFill>
                  <a:srgbClr val="FFFFFF"/>
                </a:solidFill>
                <a:latin typeface="+mj-lt"/>
                <a:cs typeface="Tahoma"/>
              </a:rPr>
              <a:t>.</a:t>
            </a:r>
            <a:endParaRPr lang="en-ZA" spc="5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50" err="1">
                <a:solidFill>
                  <a:srgbClr val="FFFFFF"/>
                </a:solidFill>
                <a:latin typeface="+mj-lt"/>
                <a:cs typeface="Tahoma"/>
              </a:rPr>
              <a:t>Sed</a:t>
            </a:r>
            <a:r>
              <a:rPr lang="en-ZA" spc="50">
                <a:solidFill>
                  <a:srgbClr val="FFFFFF"/>
                </a:solidFill>
                <a:latin typeface="+mj-lt"/>
                <a:cs typeface="Tahoma"/>
              </a:rPr>
              <a:t> </a:t>
            </a:r>
            <a:r>
              <a:rPr lang="en-ZA" spc="100" err="1">
                <a:solidFill>
                  <a:srgbClr val="FFFFFF"/>
                </a:solidFill>
                <a:latin typeface="+mj-lt"/>
                <a:cs typeface="Tahoma"/>
              </a:rPr>
              <a:t>diam</a:t>
            </a:r>
            <a:r>
              <a:rPr lang="en-ZA" spc="100">
                <a:solidFill>
                  <a:srgbClr val="FFFFFF"/>
                </a:solidFill>
                <a:latin typeface="+mj-lt"/>
                <a:cs typeface="Tahoma"/>
              </a:rPr>
              <a:t> </a:t>
            </a:r>
            <a:r>
              <a:rPr lang="en-ZA" spc="50" err="1">
                <a:solidFill>
                  <a:srgbClr val="FFFFFF"/>
                </a:solidFill>
                <a:latin typeface="+mj-lt"/>
                <a:cs typeface="Tahoma"/>
              </a:rPr>
              <a:t>nonummy</a:t>
            </a:r>
            <a:r>
              <a:rPr lang="en-ZA" spc="50">
                <a:solidFill>
                  <a:srgbClr val="FFFFFF"/>
                </a:solidFill>
                <a:latin typeface="+mj-lt"/>
                <a:cs typeface="Tahoma"/>
              </a:rPr>
              <a:t> </a:t>
            </a:r>
            <a:r>
              <a:rPr lang="en-ZA" spc="35" err="1">
                <a:solidFill>
                  <a:srgbClr val="FFFFFF"/>
                </a:solidFill>
                <a:latin typeface="+mj-lt"/>
                <a:cs typeface="Tahoma"/>
              </a:rPr>
              <a:t>nibh</a:t>
            </a:r>
            <a:r>
              <a:rPr lang="en-ZA" spc="35">
                <a:solidFill>
                  <a:srgbClr val="FFFFFF"/>
                </a:solidFill>
                <a:latin typeface="+mj-lt"/>
                <a:cs typeface="Tahoma"/>
              </a:rPr>
              <a:t> </a:t>
            </a:r>
            <a:r>
              <a:rPr lang="en-ZA" spc="55" err="1">
                <a:solidFill>
                  <a:srgbClr val="FFFFFF"/>
                </a:solidFill>
                <a:latin typeface="+mj-lt"/>
                <a:cs typeface="Tahoma"/>
              </a:rPr>
              <a:t>euis</a:t>
            </a:r>
            <a:r>
              <a:rPr lang="en-ZA" spc="55">
                <a:solidFill>
                  <a:srgbClr val="FFFFFF"/>
                </a:solidFill>
                <a:latin typeface="+mj-lt"/>
                <a:cs typeface="Tahoma"/>
              </a:rPr>
              <a:t>- </a:t>
            </a:r>
            <a:r>
              <a:rPr lang="en-ZA" spc="-550">
                <a:solidFill>
                  <a:srgbClr val="FFFFFF"/>
                </a:solidFill>
                <a:latin typeface="+mj-lt"/>
                <a:cs typeface="Tahoma"/>
              </a:rPr>
              <a:t> </a:t>
            </a:r>
            <a:r>
              <a:rPr lang="en-ZA" spc="100">
                <a:solidFill>
                  <a:srgbClr val="FFFFFF"/>
                </a:solidFill>
                <a:latin typeface="+mj-lt"/>
                <a:cs typeface="Tahoma"/>
              </a:rPr>
              <a:t>mod</a:t>
            </a:r>
            <a:r>
              <a:rPr lang="en-ZA" spc="-65">
                <a:solidFill>
                  <a:srgbClr val="FFFFFF"/>
                </a:solidFill>
                <a:latin typeface="+mj-lt"/>
                <a:cs typeface="Tahoma"/>
              </a:rPr>
              <a:t> </a:t>
            </a:r>
            <a:r>
              <a:rPr lang="en-ZA" spc="20" err="1">
                <a:solidFill>
                  <a:srgbClr val="FFFFFF"/>
                </a:solidFill>
                <a:latin typeface="+mj-lt"/>
                <a:cs typeface="Tahoma"/>
              </a:rPr>
              <a:t>tincidunt</a:t>
            </a:r>
            <a:r>
              <a:rPr lang="en-ZA" spc="-95">
                <a:solidFill>
                  <a:srgbClr val="FFFFFF"/>
                </a:solidFill>
                <a:latin typeface="+mj-lt"/>
                <a:cs typeface="Tahoma"/>
              </a:rPr>
              <a:t> </a:t>
            </a:r>
            <a:r>
              <a:rPr lang="en-ZA" spc="-20" err="1">
                <a:solidFill>
                  <a:srgbClr val="FFFFFF"/>
                </a:solidFill>
                <a:latin typeface="+mj-lt"/>
                <a:cs typeface="Tahoma"/>
              </a:rPr>
              <a:t>ut</a:t>
            </a:r>
            <a:r>
              <a:rPr lang="en-ZA" spc="-95">
                <a:solidFill>
                  <a:srgbClr val="FFFFFF"/>
                </a:solidFill>
                <a:latin typeface="+mj-lt"/>
                <a:cs typeface="Tahoma"/>
              </a:rPr>
              <a:t> </a:t>
            </a:r>
            <a:r>
              <a:rPr lang="en-ZA" spc="55" err="1">
                <a:solidFill>
                  <a:srgbClr val="FFFFFF"/>
                </a:solidFill>
                <a:latin typeface="+mj-lt"/>
                <a:cs typeface="Tahoma"/>
              </a:rPr>
              <a:t>laor</a:t>
            </a:r>
            <a:r>
              <a:rPr lang="en-ZA" spc="55">
                <a:solidFill>
                  <a:srgbClr val="FFFFFF"/>
                </a:solidFill>
                <a:latin typeface="+mj-lt"/>
                <a:cs typeface="Tahoma"/>
              </a:rPr>
              <a:t>.</a:t>
            </a:r>
            <a:endParaRPr lang="en-ZA" spc="-95">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95" err="1">
                <a:solidFill>
                  <a:srgbClr val="FFFFFF"/>
                </a:solidFill>
                <a:latin typeface="+mj-lt"/>
                <a:cs typeface="Tahoma"/>
              </a:rPr>
              <a:t>D</a:t>
            </a:r>
            <a:r>
              <a:rPr lang="en-ZA" spc="65" err="1">
                <a:solidFill>
                  <a:srgbClr val="FFFFFF"/>
                </a:solidFill>
                <a:latin typeface="+mj-lt"/>
                <a:cs typeface="Tahoma"/>
              </a:rPr>
              <a:t>olore</a:t>
            </a:r>
            <a:r>
              <a:rPr lang="en-ZA" spc="65">
                <a:solidFill>
                  <a:srgbClr val="FFFFFF"/>
                </a:solidFill>
                <a:latin typeface="+mj-lt"/>
                <a:cs typeface="Tahoma"/>
              </a:rPr>
              <a:t> </a:t>
            </a:r>
            <a:r>
              <a:rPr lang="en-ZA" spc="-545">
                <a:solidFill>
                  <a:srgbClr val="FFFFFF"/>
                </a:solidFill>
                <a:latin typeface="+mj-lt"/>
                <a:cs typeface="Tahoma"/>
              </a:rPr>
              <a:t> </a:t>
            </a:r>
            <a:r>
              <a:rPr lang="en-ZA" spc="120">
                <a:solidFill>
                  <a:srgbClr val="FFFFFF"/>
                </a:solidFill>
                <a:latin typeface="+mj-lt"/>
                <a:cs typeface="Tahoma"/>
              </a:rPr>
              <a:t>magn</a:t>
            </a:r>
            <a:r>
              <a:rPr lang="en-ZA" spc="90">
                <a:solidFill>
                  <a:srgbClr val="FFFFFF"/>
                </a:solidFill>
                <a:latin typeface="+mj-lt"/>
                <a:cs typeface="Tahoma"/>
              </a:rPr>
              <a:t>a</a:t>
            </a:r>
            <a:r>
              <a:rPr lang="en-ZA" spc="-50">
                <a:solidFill>
                  <a:srgbClr val="FFFFFF"/>
                </a:solidFill>
                <a:latin typeface="+mj-lt"/>
                <a:cs typeface="Tahoma"/>
              </a:rPr>
              <a:t> </a:t>
            </a:r>
            <a:r>
              <a:rPr lang="en-ZA" spc="74" err="1">
                <a:solidFill>
                  <a:srgbClr val="FFFFFF"/>
                </a:solidFill>
                <a:latin typeface="+mj-lt"/>
                <a:cs typeface="Tahoma"/>
              </a:rPr>
              <a:t>aliqua</a:t>
            </a:r>
            <a:r>
              <a:rPr lang="en-ZA" spc="125" err="1">
                <a:solidFill>
                  <a:srgbClr val="FFFFFF"/>
                </a:solidFill>
                <a:latin typeface="+mj-lt"/>
                <a:cs typeface="Tahoma"/>
              </a:rPr>
              <a:t>m</a:t>
            </a:r>
            <a:r>
              <a:rPr lang="en-ZA" spc="-50">
                <a:solidFill>
                  <a:srgbClr val="FFFFFF"/>
                </a:solidFill>
                <a:latin typeface="+mj-lt"/>
                <a:cs typeface="Tahoma"/>
              </a:rPr>
              <a:t> </a:t>
            </a:r>
            <a:r>
              <a:rPr lang="en-ZA" spc="65" err="1">
                <a:solidFill>
                  <a:srgbClr val="FFFFFF"/>
                </a:solidFill>
                <a:latin typeface="+mj-lt"/>
                <a:cs typeface="Tahoma"/>
              </a:rPr>
              <a:t>e</a:t>
            </a:r>
            <a:r>
              <a:rPr lang="en-ZA" spc="20" err="1">
                <a:solidFill>
                  <a:srgbClr val="FFFFFF"/>
                </a:solidFill>
                <a:latin typeface="+mj-lt"/>
                <a:cs typeface="Tahoma"/>
              </a:rPr>
              <a:t>r</a:t>
            </a:r>
            <a:r>
              <a:rPr lang="en-ZA" spc="80" err="1">
                <a:solidFill>
                  <a:srgbClr val="FFFFFF"/>
                </a:solidFill>
                <a:latin typeface="+mj-lt"/>
                <a:cs typeface="Tahoma"/>
              </a:rPr>
              <a:t>a</a:t>
            </a:r>
            <a:r>
              <a:rPr lang="en-ZA" spc="40" err="1">
                <a:solidFill>
                  <a:srgbClr val="FFFFFF"/>
                </a:solidFill>
                <a:latin typeface="+mj-lt"/>
                <a:cs typeface="Tahoma"/>
              </a:rPr>
              <a:t>t</a:t>
            </a:r>
            <a:r>
              <a:rPr lang="en-ZA" spc="-130">
                <a:solidFill>
                  <a:srgbClr val="FFFFFF"/>
                </a:solidFill>
                <a:latin typeface="+mj-lt"/>
                <a:cs typeface="Tahoma"/>
              </a:rPr>
              <a:t> </a:t>
            </a:r>
            <a:r>
              <a:rPr lang="en-ZA" spc="5" err="1">
                <a:solidFill>
                  <a:srgbClr val="FFFFFF"/>
                </a:solidFill>
                <a:latin typeface="+mj-lt"/>
                <a:cs typeface="Tahoma"/>
              </a:rPr>
              <a:t>v</a:t>
            </a:r>
            <a:r>
              <a:rPr lang="en-ZA" spc="50" err="1">
                <a:solidFill>
                  <a:srgbClr val="FFFFFF"/>
                </a:solidFill>
                <a:latin typeface="+mj-lt"/>
                <a:cs typeface="Tahoma"/>
              </a:rPr>
              <a:t>olutpa</a:t>
            </a:r>
            <a:r>
              <a:rPr lang="en-ZA" spc="5" err="1">
                <a:solidFill>
                  <a:srgbClr val="FFFFFF"/>
                </a:solidFill>
                <a:latin typeface="+mj-lt"/>
                <a:cs typeface="Tahoma"/>
              </a:rPr>
              <a:t>t</a:t>
            </a:r>
            <a:r>
              <a:rPr lang="en-ZA" spc="-90">
                <a:solidFill>
                  <a:srgbClr val="FFFFFF"/>
                </a:solidFill>
                <a:latin typeface="+mj-lt"/>
                <a:cs typeface="Tahoma"/>
              </a:rPr>
              <a:t> </a:t>
            </a:r>
            <a:r>
              <a:rPr lang="en-ZA" spc="-90" err="1">
                <a:solidFill>
                  <a:srgbClr val="FFFFFF"/>
                </a:solidFill>
                <a:latin typeface="+mj-lt"/>
                <a:cs typeface="Tahoma"/>
              </a:rPr>
              <a:t>u</a:t>
            </a:r>
            <a:r>
              <a:rPr lang="en-ZA" err="1">
                <a:solidFill>
                  <a:srgbClr val="FFFFFF"/>
                </a:solidFill>
                <a:latin typeface="+mj-lt"/>
                <a:cs typeface="Tahoma"/>
              </a:rPr>
              <a:t>t</a:t>
            </a:r>
            <a:r>
              <a:rPr lang="en-ZA" spc="-95">
                <a:solidFill>
                  <a:srgbClr val="FFFFFF"/>
                </a:solidFill>
                <a:latin typeface="+mj-lt"/>
                <a:cs typeface="Tahoma"/>
              </a:rPr>
              <a:t> </a:t>
            </a:r>
            <a:r>
              <a:rPr lang="en-ZA" spc="25" err="1">
                <a:solidFill>
                  <a:srgbClr val="FFFFFF"/>
                </a:solidFill>
                <a:latin typeface="+mj-lt"/>
                <a:cs typeface="Tahoma"/>
              </a:rPr>
              <a:t>wisi</a:t>
            </a:r>
            <a:r>
              <a:rPr lang="en-ZA" spc="-60">
                <a:solidFill>
                  <a:srgbClr val="FFFFFF"/>
                </a:solidFill>
                <a:latin typeface="+mj-lt"/>
                <a:cs typeface="Tahoma"/>
              </a:rPr>
              <a:t> </a:t>
            </a:r>
            <a:r>
              <a:rPr lang="en-ZA" spc="44" err="1">
                <a:solidFill>
                  <a:srgbClr val="FFFFFF"/>
                </a:solidFill>
                <a:latin typeface="+mj-lt"/>
                <a:cs typeface="Tahoma"/>
              </a:rPr>
              <a:t>enim</a:t>
            </a:r>
            <a:r>
              <a:rPr lang="en-ZA" spc="-55">
                <a:solidFill>
                  <a:srgbClr val="FFFFFF"/>
                </a:solidFill>
                <a:latin typeface="+mj-lt"/>
                <a:cs typeface="Tahoma"/>
              </a:rPr>
              <a:t> </a:t>
            </a:r>
            <a:r>
              <a:rPr lang="en-ZA" spc="134">
                <a:solidFill>
                  <a:srgbClr val="FFFFFF"/>
                </a:solidFill>
                <a:latin typeface="+mj-lt"/>
                <a:cs typeface="Tahoma"/>
              </a:rPr>
              <a:t>ad</a:t>
            </a:r>
            <a:r>
              <a:rPr lang="en-ZA" spc="-60">
                <a:solidFill>
                  <a:srgbClr val="FFFFFF"/>
                </a:solidFill>
                <a:latin typeface="+mj-lt"/>
                <a:cs typeface="Tahoma"/>
              </a:rPr>
              <a:t>.</a:t>
            </a:r>
            <a:endParaRPr lang="en-ZA">
              <a:latin typeface="+mj-lt"/>
              <a:cs typeface="Tahoma"/>
            </a:endParaRPr>
          </a:p>
        </p:txBody>
      </p:sp>
      <p:sp>
        <p:nvSpPr>
          <p:cNvPr id="82" name="Text Placeholder 76"/>
          <p:cNvSpPr>
            <a:spLocks noGrp="1"/>
          </p:cNvSpPr>
          <p:nvPr>
            <p:ph type="body" sz="quarter" idx="24" hasCustomPrompt="1"/>
          </p:nvPr>
        </p:nvSpPr>
        <p:spPr>
          <a:xfrm>
            <a:off x="9852186" y="3990086"/>
            <a:ext cx="3657600" cy="485140"/>
          </a:xfrm>
        </p:spPr>
        <p:txBody>
          <a:bodyPr>
            <a:noAutofit/>
          </a:bodyPr>
          <a:lstStyle>
            <a:lvl1pPr marL="0" indent="0" algn="ctr">
              <a:buNone/>
              <a:defRPr sz="2400" b="1">
                <a:solidFill>
                  <a:schemeClr val="bg1"/>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Title Three</a:t>
            </a:r>
            <a:endParaRPr lang="en-ZA"/>
          </a:p>
        </p:txBody>
      </p:sp>
      <p:sp>
        <p:nvSpPr>
          <p:cNvPr id="83" name="Text Placeholder 76"/>
          <p:cNvSpPr>
            <a:spLocks noGrp="1"/>
          </p:cNvSpPr>
          <p:nvPr>
            <p:ph type="body" sz="quarter" idx="25" hasCustomPrompt="1"/>
          </p:nvPr>
        </p:nvSpPr>
        <p:spPr>
          <a:xfrm>
            <a:off x="9852186" y="4728134"/>
            <a:ext cx="3657600" cy="2206067"/>
          </a:xfrm>
        </p:spPr>
        <p:txBody>
          <a:bodyPr>
            <a:noAutofit/>
          </a:bodyPr>
          <a:lstStyle>
            <a:lvl1pPr marL="358140" marR="6096" indent="-342900" algn="l">
              <a:lnSpc>
                <a:spcPct val="100000"/>
              </a:lnSpc>
              <a:spcBef>
                <a:spcPts val="2327"/>
              </a:spcBef>
              <a:buFont typeface="Arial" panose="020B0604020202020204" pitchFamily="34" charset="0"/>
              <a:buChar char="•"/>
              <a:defRPr lang="en-ZA" dirty="0">
                <a:cs typeface="Tahoma"/>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marL="298450" marR="5080" indent="-285750">
              <a:lnSpc>
                <a:spcPct val="100000"/>
              </a:lnSpc>
              <a:spcBef>
                <a:spcPts val="1939"/>
              </a:spcBef>
              <a:buFont typeface="Arial" panose="020B0604020202020204" pitchFamily="34" charset="0"/>
              <a:buChar char="•"/>
            </a:pPr>
            <a:r>
              <a:rPr lang="en-ZA" spc="44">
                <a:solidFill>
                  <a:srgbClr val="FFFFFF"/>
                </a:solidFill>
                <a:latin typeface="+mj-lt"/>
                <a:cs typeface="Tahoma"/>
              </a:rPr>
              <a:t>Lorem </a:t>
            </a:r>
            <a:r>
              <a:rPr lang="en-ZA" spc="40">
                <a:solidFill>
                  <a:srgbClr val="FFFFFF"/>
                </a:solidFill>
                <a:latin typeface="+mj-lt"/>
                <a:cs typeface="Tahoma"/>
              </a:rPr>
              <a:t>ipsum </a:t>
            </a:r>
            <a:r>
              <a:rPr lang="en-ZA" spc="70" err="1">
                <a:solidFill>
                  <a:srgbClr val="FFFFFF"/>
                </a:solidFill>
                <a:latin typeface="+mj-lt"/>
                <a:cs typeface="Tahoma"/>
              </a:rPr>
              <a:t>dolor</a:t>
            </a:r>
            <a:r>
              <a:rPr lang="en-ZA" spc="70">
                <a:solidFill>
                  <a:srgbClr val="FFFFFF"/>
                </a:solidFill>
                <a:latin typeface="+mj-lt"/>
                <a:cs typeface="Tahoma"/>
              </a:rPr>
              <a:t> </a:t>
            </a:r>
            <a:r>
              <a:rPr lang="en-ZA" spc="-20">
                <a:solidFill>
                  <a:srgbClr val="FFFFFF"/>
                </a:solidFill>
                <a:latin typeface="+mj-lt"/>
                <a:cs typeface="Tahoma"/>
              </a:rPr>
              <a:t>sit </a:t>
            </a:r>
            <a:r>
              <a:rPr lang="en-ZA" spc="35" err="1">
                <a:solidFill>
                  <a:srgbClr val="FFFFFF"/>
                </a:solidFill>
                <a:latin typeface="+mj-lt"/>
                <a:cs typeface="Tahoma"/>
              </a:rPr>
              <a:t>amet</a:t>
            </a:r>
            <a:r>
              <a:rPr lang="en-ZA" spc="35">
                <a:solidFill>
                  <a:srgbClr val="FFFFFF"/>
                </a:solidFill>
                <a:latin typeface="+mj-lt"/>
                <a:cs typeface="Tahoma"/>
              </a:rPr>
              <a:t>, </a:t>
            </a:r>
            <a:r>
              <a:rPr lang="en-ZA" spc="40">
                <a:solidFill>
                  <a:srgbClr val="FFFFFF"/>
                </a:solidFill>
                <a:latin typeface="+mj-lt"/>
                <a:cs typeface="Tahoma"/>
              </a:rPr>
              <a:t> </a:t>
            </a:r>
            <a:r>
              <a:rPr lang="en-ZA" spc="30" err="1">
                <a:solidFill>
                  <a:srgbClr val="FFFFFF"/>
                </a:solidFill>
                <a:latin typeface="+mj-lt"/>
                <a:cs typeface="Tahoma"/>
              </a:rPr>
              <a:t>consectetuer</a:t>
            </a:r>
            <a:r>
              <a:rPr lang="en-ZA" spc="30">
                <a:solidFill>
                  <a:srgbClr val="FFFFFF"/>
                </a:solidFill>
                <a:latin typeface="+mj-lt"/>
                <a:cs typeface="Tahoma"/>
              </a:rPr>
              <a:t> </a:t>
            </a:r>
            <a:r>
              <a:rPr lang="en-ZA" spc="60" err="1">
                <a:solidFill>
                  <a:srgbClr val="FFFFFF"/>
                </a:solidFill>
                <a:latin typeface="+mj-lt"/>
                <a:cs typeface="Tahoma"/>
              </a:rPr>
              <a:t>adipiscing</a:t>
            </a:r>
            <a:r>
              <a:rPr lang="en-ZA" spc="60">
                <a:solidFill>
                  <a:srgbClr val="FFFFFF"/>
                </a:solidFill>
                <a:latin typeface="+mj-lt"/>
                <a:cs typeface="Tahoma"/>
              </a:rPr>
              <a:t> </a:t>
            </a:r>
            <a:r>
              <a:rPr lang="en-ZA" spc="-14" err="1">
                <a:solidFill>
                  <a:srgbClr val="FFFFFF"/>
                </a:solidFill>
                <a:latin typeface="+mj-lt"/>
                <a:cs typeface="Tahoma"/>
              </a:rPr>
              <a:t>elit</a:t>
            </a:r>
            <a:r>
              <a:rPr lang="en-ZA" spc="-14">
                <a:solidFill>
                  <a:srgbClr val="FFFFFF"/>
                </a:solidFill>
                <a:latin typeface="+mj-lt"/>
                <a:cs typeface="Tahoma"/>
              </a:rPr>
              <a:t>.</a:t>
            </a:r>
            <a:endParaRPr lang="en-ZA" spc="5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50" err="1">
                <a:solidFill>
                  <a:srgbClr val="FFFFFF"/>
                </a:solidFill>
                <a:latin typeface="+mj-lt"/>
                <a:cs typeface="Tahoma"/>
              </a:rPr>
              <a:t>Sed</a:t>
            </a:r>
            <a:r>
              <a:rPr lang="en-ZA" spc="50">
                <a:solidFill>
                  <a:srgbClr val="FFFFFF"/>
                </a:solidFill>
                <a:latin typeface="+mj-lt"/>
                <a:cs typeface="Tahoma"/>
              </a:rPr>
              <a:t> </a:t>
            </a:r>
            <a:r>
              <a:rPr lang="en-ZA" spc="100" err="1">
                <a:solidFill>
                  <a:srgbClr val="FFFFFF"/>
                </a:solidFill>
                <a:latin typeface="+mj-lt"/>
                <a:cs typeface="Tahoma"/>
              </a:rPr>
              <a:t>diam</a:t>
            </a:r>
            <a:r>
              <a:rPr lang="en-ZA" spc="100">
                <a:solidFill>
                  <a:srgbClr val="FFFFFF"/>
                </a:solidFill>
                <a:latin typeface="+mj-lt"/>
                <a:cs typeface="Tahoma"/>
              </a:rPr>
              <a:t> </a:t>
            </a:r>
            <a:r>
              <a:rPr lang="en-ZA" spc="50" err="1">
                <a:solidFill>
                  <a:srgbClr val="FFFFFF"/>
                </a:solidFill>
                <a:latin typeface="+mj-lt"/>
                <a:cs typeface="Tahoma"/>
              </a:rPr>
              <a:t>nonummy</a:t>
            </a:r>
            <a:r>
              <a:rPr lang="en-ZA" spc="50">
                <a:solidFill>
                  <a:srgbClr val="FFFFFF"/>
                </a:solidFill>
                <a:latin typeface="+mj-lt"/>
                <a:cs typeface="Tahoma"/>
              </a:rPr>
              <a:t> </a:t>
            </a:r>
            <a:r>
              <a:rPr lang="en-ZA" spc="35" err="1">
                <a:solidFill>
                  <a:srgbClr val="FFFFFF"/>
                </a:solidFill>
                <a:latin typeface="+mj-lt"/>
                <a:cs typeface="Tahoma"/>
              </a:rPr>
              <a:t>nibh</a:t>
            </a:r>
            <a:r>
              <a:rPr lang="en-ZA" spc="35">
                <a:solidFill>
                  <a:srgbClr val="FFFFFF"/>
                </a:solidFill>
                <a:latin typeface="+mj-lt"/>
                <a:cs typeface="Tahoma"/>
              </a:rPr>
              <a:t> </a:t>
            </a:r>
            <a:r>
              <a:rPr lang="en-ZA" spc="55" err="1">
                <a:solidFill>
                  <a:srgbClr val="FFFFFF"/>
                </a:solidFill>
                <a:latin typeface="+mj-lt"/>
                <a:cs typeface="Tahoma"/>
              </a:rPr>
              <a:t>euis</a:t>
            </a:r>
            <a:r>
              <a:rPr lang="en-ZA" spc="55">
                <a:solidFill>
                  <a:srgbClr val="FFFFFF"/>
                </a:solidFill>
                <a:latin typeface="+mj-lt"/>
                <a:cs typeface="Tahoma"/>
              </a:rPr>
              <a:t>- </a:t>
            </a:r>
            <a:r>
              <a:rPr lang="en-ZA" spc="-550">
                <a:solidFill>
                  <a:srgbClr val="FFFFFF"/>
                </a:solidFill>
                <a:latin typeface="+mj-lt"/>
                <a:cs typeface="Tahoma"/>
              </a:rPr>
              <a:t> </a:t>
            </a:r>
            <a:r>
              <a:rPr lang="en-ZA" spc="100">
                <a:solidFill>
                  <a:srgbClr val="FFFFFF"/>
                </a:solidFill>
                <a:latin typeface="+mj-lt"/>
                <a:cs typeface="Tahoma"/>
              </a:rPr>
              <a:t>mod</a:t>
            </a:r>
            <a:r>
              <a:rPr lang="en-ZA" spc="-65">
                <a:solidFill>
                  <a:srgbClr val="FFFFFF"/>
                </a:solidFill>
                <a:latin typeface="+mj-lt"/>
                <a:cs typeface="Tahoma"/>
              </a:rPr>
              <a:t> </a:t>
            </a:r>
            <a:r>
              <a:rPr lang="en-ZA" spc="20" err="1">
                <a:solidFill>
                  <a:srgbClr val="FFFFFF"/>
                </a:solidFill>
                <a:latin typeface="+mj-lt"/>
                <a:cs typeface="Tahoma"/>
              </a:rPr>
              <a:t>tincidunt</a:t>
            </a:r>
            <a:r>
              <a:rPr lang="en-ZA" spc="-95">
                <a:solidFill>
                  <a:srgbClr val="FFFFFF"/>
                </a:solidFill>
                <a:latin typeface="+mj-lt"/>
                <a:cs typeface="Tahoma"/>
              </a:rPr>
              <a:t> </a:t>
            </a:r>
            <a:r>
              <a:rPr lang="en-ZA" spc="-20" err="1">
                <a:solidFill>
                  <a:srgbClr val="FFFFFF"/>
                </a:solidFill>
                <a:latin typeface="+mj-lt"/>
                <a:cs typeface="Tahoma"/>
              </a:rPr>
              <a:t>ut</a:t>
            </a:r>
            <a:r>
              <a:rPr lang="en-ZA" spc="-95">
                <a:solidFill>
                  <a:srgbClr val="FFFFFF"/>
                </a:solidFill>
                <a:latin typeface="+mj-lt"/>
                <a:cs typeface="Tahoma"/>
              </a:rPr>
              <a:t> </a:t>
            </a:r>
            <a:r>
              <a:rPr lang="en-ZA" spc="55" err="1">
                <a:solidFill>
                  <a:srgbClr val="FFFFFF"/>
                </a:solidFill>
                <a:latin typeface="+mj-lt"/>
                <a:cs typeface="Tahoma"/>
              </a:rPr>
              <a:t>laor</a:t>
            </a:r>
            <a:r>
              <a:rPr lang="en-ZA" spc="55">
                <a:solidFill>
                  <a:srgbClr val="FFFFFF"/>
                </a:solidFill>
                <a:latin typeface="+mj-lt"/>
                <a:cs typeface="Tahoma"/>
              </a:rPr>
              <a:t>.</a:t>
            </a:r>
            <a:endParaRPr lang="en-ZA" spc="-95">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95" err="1">
                <a:solidFill>
                  <a:srgbClr val="FFFFFF"/>
                </a:solidFill>
                <a:latin typeface="+mj-lt"/>
                <a:cs typeface="Tahoma"/>
              </a:rPr>
              <a:t>D</a:t>
            </a:r>
            <a:r>
              <a:rPr lang="en-ZA" spc="65" err="1">
                <a:solidFill>
                  <a:srgbClr val="FFFFFF"/>
                </a:solidFill>
                <a:latin typeface="+mj-lt"/>
                <a:cs typeface="Tahoma"/>
              </a:rPr>
              <a:t>olore</a:t>
            </a:r>
            <a:r>
              <a:rPr lang="en-ZA" spc="65">
                <a:solidFill>
                  <a:srgbClr val="FFFFFF"/>
                </a:solidFill>
                <a:latin typeface="+mj-lt"/>
                <a:cs typeface="Tahoma"/>
              </a:rPr>
              <a:t> </a:t>
            </a:r>
            <a:r>
              <a:rPr lang="en-ZA" spc="-545">
                <a:solidFill>
                  <a:srgbClr val="FFFFFF"/>
                </a:solidFill>
                <a:latin typeface="+mj-lt"/>
                <a:cs typeface="Tahoma"/>
              </a:rPr>
              <a:t> </a:t>
            </a:r>
            <a:r>
              <a:rPr lang="en-ZA" spc="120">
                <a:solidFill>
                  <a:srgbClr val="FFFFFF"/>
                </a:solidFill>
                <a:latin typeface="+mj-lt"/>
                <a:cs typeface="Tahoma"/>
              </a:rPr>
              <a:t>magn</a:t>
            </a:r>
            <a:r>
              <a:rPr lang="en-ZA" spc="90">
                <a:solidFill>
                  <a:srgbClr val="FFFFFF"/>
                </a:solidFill>
                <a:latin typeface="+mj-lt"/>
                <a:cs typeface="Tahoma"/>
              </a:rPr>
              <a:t>a</a:t>
            </a:r>
            <a:r>
              <a:rPr lang="en-ZA" spc="-50">
                <a:solidFill>
                  <a:srgbClr val="FFFFFF"/>
                </a:solidFill>
                <a:latin typeface="+mj-lt"/>
                <a:cs typeface="Tahoma"/>
              </a:rPr>
              <a:t> </a:t>
            </a:r>
            <a:r>
              <a:rPr lang="en-ZA" spc="74" err="1">
                <a:solidFill>
                  <a:srgbClr val="FFFFFF"/>
                </a:solidFill>
                <a:latin typeface="+mj-lt"/>
                <a:cs typeface="Tahoma"/>
              </a:rPr>
              <a:t>aliqua</a:t>
            </a:r>
            <a:r>
              <a:rPr lang="en-ZA" spc="125" err="1">
                <a:solidFill>
                  <a:srgbClr val="FFFFFF"/>
                </a:solidFill>
                <a:latin typeface="+mj-lt"/>
                <a:cs typeface="Tahoma"/>
              </a:rPr>
              <a:t>m</a:t>
            </a:r>
            <a:r>
              <a:rPr lang="en-ZA" spc="-50">
                <a:solidFill>
                  <a:srgbClr val="FFFFFF"/>
                </a:solidFill>
                <a:latin typeface="+mj-lt"/>
                <a:cs typeface="Tahoma"/>
              </a:rPr>
              <a:t> </a:t>
            </a:r>
            <a:r>
              <a:rPr lang="en-ZA" spc="65" err="1">
                <a:solidFill>
                  <a:srgbClr val="FFFFFF"/>
                </a:solidFill>
                <a:latin typeface="+mj-lt"/>
                <a:cs typeface="Tahoma"/>
              </a:rPr>
              <a:t>e</a:t>
            </a:r>
            <a:r>
              <a:rPr lang="en-ZA" spc="20" err="1">
                <a:solidFill>
                  <a:srgbClr val="FFFFFF"/>
                </a:solidFill>
                <a:latin typeface="+mj-lt"/>
                <a:cs typeface="Tahoma"/>
              </a:rPr>
              <a:t>r</a:t>
            </a:r>
            <a:r>
              <a:rPr lang="en-ZA" spc="80" err="1">
                <a:solidFill>
                  <a:srgbClr val="FFFFFF"/>
                </a:solidFill>
                <a:latin typeface="+mj-lt"/>
                <a:cs typeface="Tahoma"/>
              </a:rPr>
              <a:t>a</a:t>
            </a:r>
            <a:r>
              <a:rPr lang="en-ZA" spc="40" err="1">
                <a:solidFill>
                  <a:srgbClr val="FFFFFF"/>
                </a:solidFill>
                <a:latin typeface="+mj-lt"/>
                <a:cs typeface="Tahoma"/>
              </a:rPr>
              <a:t>t</a:t>
            </a:r>
            <a:r>
              <a:rPr lang="en-ZA" spc="-130">
                <a:solidFill>
                  <a:srgbClr val="FFFFFF"/>
                </a:solidFill>
                <a:latin typeface="+mj-lt"/>
                <a:cs typeface="Tahoma"/>
              </a:rPr>
              <a:t> </a:t>
            </a:r>
            <a:r>
              <a:rPr lang="en-ZA" spc="5" err="1">
                <a:solidFill>
                  <a:srgbClr val="FFFFFF"/>
                </a:solidFill>
                <a:latin typeface="+mj-lt"/>
                <a:cs typeface="Tahoma"/>
              </a:rPr>
              <a:t>v</a:t>
            </a:r>
            <a:r>
              <a:rPr lang="en-ZA" spc="50" err="1">
                <a:solidFill>
                  <a:srgbClr val="FFFFFF"/>
                </a:solidFill>
                <a:latin typeface="+mj-lt"/>
                <a:cs typeface="Tahoma"/>
              </a:rPr>
              <a:t>olutpa</a:t>
            </a:r>
            <a:r>
              <a:rPr lang="en-ZA" spc="5" err="1">
                <a:solidFill>
                  <a:srgbClr val="FFFFFF"/>
                </a:solidFill>
                <a:latin typeface="+mj-lt"/>
                <a:cs typeface="Tahoma"/>
              </a:rPr>
              <a:t>t</a:t>
            </a:r>
            <a:r>
              <a:rPr lang="en-ZA" spc="-90">
                <a:solidFill>
                  <a:srgbClr val="FFFFFF"/>
                </a:solidFill>
                <a:latin typeface="+mj-lt"/>
                <a:cs typeface="Tahoma"/>
              </a:rPr>
              <a:t> </a:t>
            </a:r>
            <a:r>
              <a:rPr lang="en-ZA" spc="-90" err="1">
                <a:solidFill>
                  <a:srgbClr val="FFFFFF"/>
                </a:solidFill>
                <a:latin typeface="+mj-lt"/>
                <a:cs typeface="Tahoma"/>
              </a:rPr>
              <a:t>u</a:t>
            </a:r>
            <a:r>
              <a:rPr lang="en-ZA" err="1">
                <a:solidFill>
                  <a:srgbClr val="FFFFFF"/>
                </a:solidFill>
                <a:latin typeface="+mj-lt"/>
                <a:cs typeface="Tahoma"/>
              </a:rPr>
              <a:t>t</a:t>
            </a:r>
            <a:r>
              <a:rPr lang="en-ZA" spc="-95">
                <a:solidFill>
                  <a:srgbClr val="FFFFFF"/>
                </a:solidFill>
                <a:latin typeface="+mj-lt"/>
                <a:cs typeface="Tahoma"/>
              </a:rPr>
              <a:t> </a:t>
            </a:r>
            <a:r>
              <a:rPr lang="en-ZA" spc="25" err="1">
                <a:solidFill>
                  <a:srgbClr val="FFFFFF"/>
                </a:solidFill>
                <a:latin typeface="+mj-lt"/>
                <a:cs typeface="Tahoma"/>
              </a:rPr>
              <a:t>wisi</a:t>
            </a:r>
            <a:r>
              <a:rPr lang="en-ZA" spc="-60">
                <a:solidFill>
                  <a:srgbClr val="FFFFFF"/>
                </a:solidFill>
                <a:latin typeface="+mj-lt"/>
                <a:cs typeface="Tahoma"/>
              </a:rPr>
              <a:t> </a:t>
            </a:r>
            <a:r>
              <a:rPr lang="en-ZA" spc="44" err="1">
                <a:solidFill>
                  <a:srgbClr val="FFFFFF"/>
                </a:solidFill>
                <a:latin typeface="+mj-lt"/>
                <a:cs typeface="Tahoma"/>
              </a:rPr>
              <a:t>enim</a:t>
            </a:r>
            <a:r>
              <a:rPr lang="en-ZA" spc="-55">
                <a:solidFill>
                  <a:srgbClr val="FFFFFF"/>
                </a:solidFill>
                <a:latin typeface="+mj-lt"/>
                <a:cs typeface="Tahoma"/>
              </a:rPr>
              <a:t> </a:t>
            </a:r>
            <a:r>
              <a:rPr lang="en-ZA" spc="134">
                <a:solidFill>
                  <a:srgbClr val="FFFFFF"/>
                </a:solidFill>
                <a:latin typeface="+mj-lt"/>
                <a:cs typeface="Tahoma"/>
              </a:rPr>
              <a:t>ad</a:t>
            </a:r>
            <a:r>
              <a:rPr lang="en-ZA" spc="-60">
                <a:solidFill>
                  <a:srgbClr val="FFFFFF"/>
                </a:solidFill>
                <a:latin typeface="+mj-lt"/>
                <a:cs typeface="Tahoma"/>
              </a:rPr>
              <a:t>.</a:t>
            </a:r>
            <a:endParaRPr lang="en-ZA">
              <a:latin typeface="+mj-lt"/>
              <a:cs typeface="Tahoma"/>
            </a:endParaRPr>
          </a:p>
        </p:txBody>
      </p:sp>
      <p:sp>
        <p:nvSpPr>
          <p:cNvPr id="44" name="Text Placeholder 4">
            <a:extLst>
              <a:ext uri="{FF2B5EF4-FFF2-40B4-BE49-F238E27FC236}">
                <a16:creationId xmlns:a16="http://schemas.microsoft.com/office/drawing/2014/main" id="{841891A3-C372-2670-8A87-ABBC6B745A9C}"/>
              </a:ext>
            </a:extLst>
          </p:cNvPr>
          <p:cNvSpPr>
            <a:spLocks noGrp="1"/>
          </p:cNvSpPr>
          <p:nvPr>
            <p:ph type="body" sz="quarter" idx="14" hasCustomPrompt="1"/>
          </p:nvPr>
        </p:nvSpPr>
        <p:spPr>
          <a:xfrm>
            <a:off x="1343026" y="482812"/>
            <a:ext cx="3076576" cy="1071074"/>
          </a:xfrm>
        </p:spPr>
        <p:txBody>
          <a:bodyPr>
            <a:noAutofit/>
          </a:bodyPr>
          <a:lstStyle>
            <a:lvl1pPr marL="0" indent="0" algn="l">
              <a:buNone/>
              <a:defRPr sz="3200" b="1" baseline="0">
                <a:latin typeface="+mj-lt"/>
              </a:defRPr>
            </a:lvl1pPr>
            <a:lvl2pPr marL="457182" indent="0" algn="r">
              <a:buNone/>
              <a:defRPr b="1"/>
            </a:lvl2pPr>
            <a:lvl3pPr marL="914364" indent="0" algn="r">
              <a:buNone/>
              <a:defRPr b="1"/>
            </a:lvl3pPr>
            <a:lvl4pPr marL="1371545" indent="0" algn="r">
              <a:buNone/>
              <a:defRPr b="1"/>
            </a:lvl4pPr>
            <a:lvl5pPr marL="1828727" indent="0" algn="r">
              <a:buNone/>
              <a:defRPr b="1"/>
            </a:lvl5pPr>
          </a:lstStyle>
          <a:p>
            <a:pPr lvl="0"/>
            <a:r>
              <a:rPr lang="en-US"/>
              <a:t>Place for Section Title</a:t>
            </a:r>
            <a:endParaRPr lang="en-ZA"/>
          </a:p>
        </p:txBody>
      </p:sp>
    </p:spTree>
    <p:extLst>
      <p:ext uri="{BB962C8B-B14F-4D97-AF65-F5344CB8AC3E}">
        <p14:creationId xmlns:p14="http://schemas.microsoft.com/office/powerpoint/2010/main" val="3313338206"/>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Copy Slide 01">
    <p:spTree>
      <p:nvGrpSpPr>
        <p:cNvPr id="1" name=""/>
        <p:cNvGrpSpPr/>
        <p:nvPr/>
      </p:nvGrpSpPr>
      <p:grpSpPr>
        <a:xfrm>
          <a:off x="0" y="0"/>
          <a:ext cx="0" cy="0"/>
          <a:chOff x="0" y="0"/>
          <a:chExt cx="0" cy="0"/>
        </a:xfrm>
      </p:grpSpPr>
      <p:sp>
        <p:nvSpPr>
          <p:cNvPr id="37" name="Picture Placeholder 36"/>
          <p:cNvSpPr>
            <a:spLocks noGrp="1"/>
          </p:cNvSpPr>
          <p:nvPr>
            <p:ph type="pic" sz="quarter" idx="19"/>
          </p:nvPr>
        </p:nvSpPr>
        <p:spPr>
          <a:xfrm>
            <a:off x="768351" y="-12699"/>
            <a:ext cx="5602288" cy="8242300"/>
          </a:xfrm>
        </p:spPr>
        <p:txBody>
          <a:bodyPr/>
          <a:lstStyle/>
          <a:p>
            <a:r>
              <a:rPr lang="en-US"/>
              <a:t>Click icon to add picture</a:t>
            </a:r>
            <a:endParaRPr lang="en-ZA"/>
          </a:p>
        </p:txBody>
      </p:sp>
      <p:sp>
        <p:nvSpPr>
          <p:cNvPr id="5" name="Slide Number Placeholder 4"/>
          <p:cNvSpPr>
            <a:spLocks noGrp="1"/>
          </p:cNvSpPr>
          <p:nvPr>
            <p:ph type="sldNum" sz="quarter" idx="12"/>
          </p:nvPr>
        </p:nvSpPr>
        <p:spPr/>
        <p:txBody>
          <a:bodyPr/>
          <a:lstStyle/>
          <a:p>
            <a:fld id="{63074541-BBA4-490B-840D-9A1F4C3CCF21}" type="slidenum">
              <a:rPr lang="en-ZA" smtClean="0"/>
              <a:pPr/>
              <a:t>‹#›</a:t>
            </a:fld>
            <a:endParaRPr lang="en-ZA"/>
          </a:p>
        </p:txBody>
      </p:sp>
      <p:pic>
        <p:nvPicPr>
          <p:cNvPr id="7" name="Picture 2" descr="Z:\Mediamark\4154 MM PPT Presentation\Exports ST2\Elements\Asset 20.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798050" y="0"/>
            <a:ext cx="4832350" cy="4657726"/>
          </a:xfrm>
          <a:prstGeom prst="rect">
            <a:avLst/>
          </a:prstGeom>
          <a:noFill/>
          <a:extLst>
            <a:ext uri="{909E8E84-426E-40DD-AFC4-6F175D3DCCD1}">
              <a14:hiddenFill xmlns:a14="http://schemas.microsoft.com/office/drawing/2010/main">
                <a:solidFill>
                  <a:srgbClr val="FFFFFF"/>
                </a:solidFill>
              </a14:hiddenFill>
            </a:ext>
          </a:extLst>
        </p:spPr>
      </p:pic>
      <p:sp>
        <p:nvSpPr>
          <p:cNvPr id="9" name="Rounded Rectangle 8"/>
          <p:cNvSpPr/>
          <p:nvPr userDrawn="1"/>
        </p:nvSpPr>
        <p:spPr>
          <a:xfrm rot="5400000">
            <a:off x="7429288" y="2708697"/>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grpSp>
        <p:nvGrpSpPr>
          <p:cNvPr id="40" name="object 3"/>
          <p:cNvGrpSpPr/>
          <p:nvPr userDrawn="1"/>
        </p:nvGrpSpPr>
        <p:grpSpPr>
          <a:xfrm>
            <a:off x="0" y="0"/>
            <a:ext cx="767716" cy="8229600"/>
            <a:chOff x="0" y="0"/>
            <a:chExt cx="767715" cy="8229600"/>
          </a:xfrm>
        </p:grpSpPr>
        <p:pic>
          <p:nvPicPr>
            <p:cNvPr id="41" name="object 4"/>
            <p:cNvPicPr/>
            <p:nvPr/>
          </p:nvPicPr>
          <p:blipFill>
            <a:blip r:embed="rId3" cstate="print"/>
            <a:stretch>
              <a:fillRect/>
            </a:stretch>
          </p:blipFill>
          <p:spPr>
            <a:xfrm>
              <a:off x="0" y="0"/>
              <a:ext cx="767638" cy="8229599"/>
            </a:xfrm>
            <a:prstGeom prst="rect">
              <a:avLst/>
            </a:prstGeom>
          </p:spPr>
        </p:pic>
        <p:sp>
          <p:nvSpPr>
            <p:cNvPr id="42"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sz="1500"/>
            </a:p>
          </p:txBody>
        </p:sp>
        <p:pic>
          <p:nvPicPr>
            <p:cNvPr id="43" name="object 6"/>
            <p:cNvPicPr/>
            <p:nvPr/>
          </p:nvPicPr>
          <p:blipFill>
            <a:blip r:embed="rId4" cstate="print"/>
            <a:stretch>
              <a:fillRect/>
            </a:stretch>
          </p:blipFill>
          <p:spPr>
            <a:xfrm>
              <a:off x="315911" y="5567098"/>
              <a:ext cx="135813" cy="90106"/>
            </a:xfrm>
            <a:prstGeom prst="rect">
              <a:avLst/>
            </a:prstGeom>
          </p:spPr>
        </p:pic>
        <p:pic>
          <p:nvPicPr>
            <p:cNvPr id="44" name="object 7"/>
            <p:cNvPicPr/>
            <p:nvPr/>
          </p:nvPicPr>
          <p:blipFill>
            <a:blip r:embed="rId5" cstate="print"/>
            <a:stretch>
              <a:fillRect/>
            </a:stretch>
          </p:blipFill>
          <p:spPr>
            <a:xfrm>
              <a:off x="315915" y="5179177"/>
              <a:ext cx="135813" cy="351579"/>
            </a:xfrm>
            <a:prstGeom prst="rect">
              <a:avLst/>
            </a:prstGeom>
          </p:spPr>
        </p:pic>
        <p:pic>
          <p:nvPicPr>
            <p:cNvPr id="45" name="object 8"/>
            <p:cNvPicPr/>
            <p:nvPr/>
          </p:nvPicPr>
          <p:blipFill>
            <a:blip r:embed="rId6" cstate="print"/>
            <a:stretch>
              <a:fillRect/>
            </a:stretch>
          </p:blipFill>
          <p:spPr>
            <a:xfrm>
              <a:off x="318197" y="5066068"/>
              <a:ext cx="131254" cy="79247"/>
            </a:xfrm>
            <a:prstGeom prst="rect">
              <a:avLst/>
            </a:prstGeom>
          </p:spPr>
        </p:pic>
        <p:sp>
          <p:nvSpPr>
            <p:cNvPr id="46"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sz="1500"/>
            </a:p>
          </p:txBody>
        </p:sp>
        <p:pic>
          <p:nvPicPr>
            <p:cNvPr id="47" name="object 10"/>
            <p:cNvPicPr/>
            <p:nvPr/>
          </p:nvPicPr>
          <p:blipFill>
            <a:blip r:embed="rId7" cstate="print"/>
            <a:stretch>
              <a:fillRect/>
            </a:stretch>
          </p:blipFill>
          <p:spPr>
            <a:xfrm>
              <a:off x="315915" y="4739087"/>
              <a:ext cx="135813" cy="132956"/>
            </a:xfrm>
            <a:prstGeom prst="rect">
              <a:avLst/>
            </a:prstGeom>
          </p:spPr>
        </p:pic>
        <p:pic>
          <p:nvPicPr>
            <p:cNvPr id="48" name="object 11"/>
            <p:cNvPicPr/>
            <p:nvPr/>
          </p:nvPicPr>
          <p:blipFill>
            <a:blip r:embed="rId8" cstate="print"/>
            <a:stretch>
              <a:fillRect/>
            </a:stretch>
          </p:blipFill>
          <p:spPr>
            <a:xfrm>
              <a:off x="318192" y="4612463"/>
              <a:ext cx="131254" cy="89535"/>
            </a:xfrm>
            <a:prstGeom prst="rect">
              <a:avLst/>
            </a:prstGeom>
          </p:spPr>
        </p:pic>
        <p:pic>
          <p:nvPicPr>
            <p:cNvPr id="49" name="object 12"/>
            <p:cNvPicPr/>
            <p:nvPr/>
          </p:nvPicPr>
          <p:blipFill>
            <a:blip r:embed="rId9" cstate="print"/>
            <a:stretch>
              <a:fillRect/>
            </a:stretch>
          </p:blipFill>
          <p:spPr>
            <a:xfrm>
              <a:off x="318197" y="4319961"/>
              <a:ext cx="131254" cy="79248"/>
            </a:xfrm>
            <a:prstGeom prst="rect">
              <a:avLst/>
            </a:prstGeom>
          </p:spPr>
        </p:pic>
        <p:pic>
          <p:nvPicPr>
            <p:cNvPr id="50" name="object 13"/>
            <p:cNvPicPr/>
            <p:nvPr/>
          </p:nvPicPr>
          <p:blipFill>
            <a:blip r:embed="rId4" cstate="print"/>
            <a:stretch>
              <a:fillRect/>
            </a:stretch>
          </p:blipFill>
          <p:spPr>
            <a:xfrm>
              <a:off x="315911" y="4435552"/>
              <a:ext cx="135813" cy="90106"/>
            </a:xfrm>
            <a:prstGeom prst="rect">
              <a:avLst/>
            </a:prstGeom>
          </p:spPr>
        </p:pic>
        <p:pic>
          <p:nvPicPr>
            <p:cNvPr id="51" name="object 14"/>
            <p:cNvPicPr/>
            <p:nvPr/>
          </p:nvPicPr>
          <p:blipFill>
            <a:blip r:embed="rId10" cstate="print"/>
            <a:stretch>
              <a:fillRect/>
            </a:stretch>
          </p:blipFill>
          <p:spPr>
            <a:xfrm>
              <a:off x="315915" y="4062115"/>
              <a:ext cx="135813" cy="232741"/>
            </a:xfrm>
            <a:prstGeom prst="rect">
              <a:avLst/>
            </a:prstGeom>
          </p:spPr>
        </p:pic>
        <p:sp>
          <p:nvSpPr>
            <p:cNvPr id="52"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sz="1500"/>
            </a:p>
          </p:txBody>
        </p:sp>
        <p:pic>
          <p:nvPicPr>
            <p:cNvPr id="53" name="object 16"/>
            <p:cNvPicPr/>
            <p:nvPr/>
          </p:nvPicPr>
          <p:blipFill>
            <a:blip r:embed="rId7" cstate="print"/>
            <a:stretch>
              <a:fillRect/>
            </a:stretch>
          </p:blipFill>
          <p:spPr>
            <a:xfrm>
              <a:off x="315915" y="3843489"/>
              <a:ext cx="135813" cy="132956"/>
            </a:xfrm>
            <a:prstGeom prst="rect">
              <a:avLst/>
            </a:prstGeom>
          </p:spPr>
        </p:pic>
        <p:pic>
          <p:nvPicPr>
            <p:cNvPr id="54" name="object 17"/>
            <p:cNvPicPr/>
            <p:nvPr/>
          </p:nvPicPr>
          <p:blipFill>
            <a:blip r:embed="rId11" cstate="print"/>
            <a:stretch>
              <a:fillRect/>
            </a:stretch>
          </p:blipFill>
          <p:spPr>
            <a:xfrm>
              <a:off x="318194" y="3711721"/>
              <a:ext cx="131254" cy="94678"/>
            </a:xfrm>
            <a:prstGeom prst="rect">
              <a:avLst/>
            </a:prstGeom>
          </p:spPr>
        </p:pic>
        <p:sp>
          <p:nvSpPr>
            <p:cNvPr id="55"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sz="1500"/>
            </a:p>
          </p:txBody>
        </p:sp>
        <p:pic>
          <p:nvPicPr>
            <p:cNvPr id="56" name="object 19"/>
            <p:cNvPicPr/>
            <p:nvPr/>
          </p:nvPicPr>
          <p:blipFill>
            <a:blip r:embed="rId9" cstate="print"/>
            <a:stretch>
              <a:fillRect/>
            </a:stretch>
          </p:blipFill>
          <p:spPr>
            <a:xfrm>
              <a:off x="318197" y="3140424"/>
              <a:ext cx="131254" cy="79248"/>
            </a:xfrm>
            <a:prstGeom prst="rect">
              <a:avLst/>
            </a:prstGeom>
          </p:spPr>
        </p:pic>
        <p:sp>
          <p:nvSpPr>
            <p:cNvPr id="57"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sz="1500"/>
            </a:p>
          </p:txBody>
        </p:sp>
        <p:pic>
          <p:nvPicPr>
            <p:cNvPr id="58" name="object 21"/>
            <p:cNvPicPr/>
            <p:nvPr/>
          </p:nvPicPr>
          <p:blipFill>
            <a:blip r:embed="rId9" cstate="print"/>
            <a:stretch>
              <a:fillRect/>
            </a:stretch>
          </p:blipFill>
          <p:spPr>
            <a:xfrm>
              <a:off x="318197" y="2821069"/>
              <a:ext cx="131254" cy="79248"/>
            </a:xfrm>
            <a:prstGeom prst="rect">
              <a:avLst/>
            </a:prstGeom>
          </p:spPr>
        </p:pic>
        <p:pic>
          <p:nvPicPr>
            <p:cNvPr id="59" name="object 22"/>
            <p:cNvPicPr/>
            <p:nvPr/>
          </p:nvPicPr>
          <p:blipFill>
            <a:blip r:embed="rId12" cstate="print"/>
            <a:stretch>
              <a:fillRect/>
            </a:stretch>
          </p:blipFill>
          <p:spPr>
            <a:xfrm>
              <a:off x="318192" y="2694056"/>
              <a:ext cx="131254" cy="89535"/>
            </a:xfrm>
            <a:prstGeom prst="rect">
              <a:avLst/>
            </a:prstGeom>
          </p:spPr>
        </p:pic>
        <p:pic>
          <p:nvPicPr>
            <p:cNvPr id="60" name="object 23"/>
            <p:cNvPicPr/>
            <p:nvPr/>
          </p:nvPicPr>
          <p:blipFill>
            <a:blip r:embed="rId9" cstate="print"/>
            <a:stretch>
              <a:fillRect/>
            </a:stretch>
          </p:blipFill>
          <p:spPr>
            <a:xfrm>
              <a:off x="318197" y="2577128"/>
              <a:ext cx="131254" cy="79248"/>
            </a:xfrm>
            <a:prstGeom prst="rect">
              <a:avLst/>
            </a:prstGeom>
          </p:spPr>
        </p:pic>
      </p:grpSp>
      <p:sp>
        <p:nvSpPr>
          <p:cNvPr id="61" name="Rounded Rectangle 60"/>
          <p:cNvSpPr/>
          <p:nvPr userDrawn="1"/>
        </p:nvSpPr>
        <p:spPr>
          <a:xfrm>
            <a:off x="12191" y="-12778"/>
            <a:ext cx="767296"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62"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63" name="Text Placeholder 29"/>
          <p:cNvSpPr>
            <a:spLocks noGrp="1"/>
          </p:cNvSpPr>
          <p:nvPr>
            <p:ph type="body" sz="quarter" idx="15" hasCustomPrompt="1"/>
          </p:nvPr>
        </p:nvSpPr>
        <p:spPr>
          <a:xfrm>
            <a:off x="131665" y="1638300"/>
            <a:ext cx="517525" cy="4953000"/>
          </a:xfrm>
        </p:spPr>
        <p:txBody>
          <a:bodyPr vert="vert270" anchor="ctr" anchorCtr="1">
            <a:noAutofit/>
          </a:bodyPr>
          <a:lstStyle>
            <a:lvl1pPr marL="0" indent="0">
              <a:buNone/>
              <a:defRPr sz="1800">
                <a:solidFill>
                  <a:schemeClr val="bg1"/>
                </a:solidFill>
              </a:defRPr>
            </a:lvl1pPr>
            <a:lvl2pPr marL="457182" indent="0">
              <a:buNone/>
              <a:defRPr/>
            </a:lvl2pPr>
            <a:lvl3pPr marL="914364" indent="0">
              <a:buNone/>
              <a:defRPr/>
            </a:lvl3pPr>
            <a:lvl4pPr marL="1371545" indent="0">
              <a:buNone/>
              <a:defRPr/>
            </a:lvl4pPr>
            <a:lvl5pPr marL="1828727" indent="0">
              <a:buNone/>
              <a:defRPr/>
            </a:lvl5pPr>
          </a:lstStyle>
          <a:p>
            <a:pPr lvl="0"/>
            <a:r>
              <a:rPr lang="en-US"/>
              <a:t>SPACE FOR SECTION TITLE HERE</a:t>
            </a:r>
            <a:endParaRPr lang="en-ZA"/>
          </a:p>
        </p:txBody>
      </p:sp>
      <p:sp>
        <p:nvSpPr>
          <p:cNvPr id="31" name="Text Placeholder 4">
            <a:extLst>
              <a:ext uri="{FF2B5EF4-FFF2-40B4-BE49-F238E27FC236}">
                <a16:creationId xmlns:a16="http://schemas.microsoft.com/office/drawing/2014/main" id="{375EA466-A73C-6AAF-B895-75AE118FF0B9}"/>
              </a:ext>
            </a:extLst>
          </p:cNvPr>
          <p:cNvSpPr>
            <a:spLocks noGrp="1"/>
          </p:cNvSpPr>
          <p:nvPr>
            <p:ph type="body" sz="quarter" idx="14" hasCustomPrompt="1"/>
          </p:nvPr>
        </p:nvSpPr>
        <p:spPr>
          <a:xfrm>
            <a:off x="6781800" y="2094508"/>
            <a:ext cx="3076576" cy="1071074"/>
          </a:xfrm>
        </p:spPr>
        <p:txBody>
          <a:bodyPr>
            <a:noAutofit/>
          </a:bodyPr>
          <a:lstStyle>
            <a:lvl1pPr marL="0" indent="0" algn="l">
              <a:buNone/>
              <a:defRPr sz="3200" b="1" baseline="0">
                <a:latin typeface="+mj-lt"/>
              </a:defRPr>
            </a:lvl1pPr>
            <a:lvl2pPr marL="457182" indent="0" algn="r">
              <a:buNone/>
              <a:defRPr b="1"/>
            </a:lvl2pPr>
            <a:lvl3pPr marL="914364" indent="0" algn="r">
              <a:buNone/>
              <a:defRPr b="1"/>
            </a:lvl3pPr>
            <a:lvl4pPr marL="1371545" indent="0" algn="r">
              <a:buNone/>
              <a:defRPr b="1"/>
            </a:lvl4pPr>
            <a:lvl5pPr marL="1828727" indent="0" algn="r">
              <a:buNone/>
              <a:defRPr b="1"/>
            </a:lvl5pPr>
          </a:lstStyle>
          <a:p>
            <a:pPr lvl="0"/>
            <a:r>
              <a:rPr lang="en-US"/>
              <a:t>Place for Section Title</a:t>
            </a:r>
            <a:endParaRPr lang="en-ZA"/>
          </a:p>
        </p:txBody>
      </p:sp>
    </p:spTree>
    <p:extLst>
      <p:ext uri="{BB962C8B-B14F-4D97-AF65-F5344CB8AC3E}">
        <p14:creationId xmlns:p14="http://schemas.microsoft.com/office/powerpoint/2010/main" val="1763378458"/>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Copy Slide 02">
    <p:spTree>
      <p:nvGrpSpPr>
        <p:cNvPr id="1" name=""/>
        <p:cNvGrpSpPr/>
        <p:nvPr/>
      </p:nvGrpSpPr>
      <p:grpSpPr>
        <a:xfrm>
          <a:off x="0" y="0"/>
          <a:ext cx="0" cy="0"/>
          <a:chOff x="0" y="0"/>
          <a:chExt cx="0" cy="0"/>
        </a:xfrm>
      </p:grpSpPr>
      <p:sp>
        <p:nvSpPr>
          <p:cNvPr id="37" name="Picture Placeholder 36"/>
          <p:cNvSpPr>
            <a:spLocks noGrp="1"/>
          </p:cNvSpPr>
          <p:nvPr>
            <p:ph type="pic" sz="quarter" idx="19"/>
          </p:nvPr>
        </p:nvSpPr>
        <p:spPr>
          <a:xfrm>
            <a:off x="768351" y="-12699"/>
            <a:ext cx="5602288" cy="8242300"/>
          </a:xfrm>
        </p:spPr>
        <p:txBody>
          <a:bodyPr/>
          <a:lstStyle/>
          <a:p>
            <a:r>
              <a:rPr lang="en-US"/>
              <a:t>Click icon to add picture</a:t>
            </a:r>
            <a:endParaRPr lang="en-ZA"/>
          </a:p>
        </p:txBody>
      </p:sp>
      <p:sp>
        <p:nvSpPr>
          <p:cNvPr id="5" name="Slide Number Placeholder 4"/>
          <p:cNvSpPr>
            <a:spLocks noGrp="1"/>
          </p:cNvSpPr>
          <p:nvPr>
            <p:ph type="sldNum" sz="quarter" idx="12"/>
          </p:nvPr>
        </p:nvSpPr>
        <p:spPr/>
        <p:txBody>
          <a:bodyPr/>
          <a:lstStyle/>
          <a:p>
            <a:fld id="{63074541-BBA4-490B-840D-9A1F4C3CCF21}" type="slidenum">
              <a:rPr lang="en-ZA" smtClean="0"/>
              <a:pPr/>
              <a:t>‹#›</a:t>
            </a:fld>
            <a:endParaRPr lang="en-ZA"/>
          </a:p>
        </p:txBody>
      </p:sp>
      <p:sp>
        <p:nvSpPr>
          <p:cNvPr id="9" name="Rounded Rectangle 8"/>
          <p:cNvSpPr/>
          <p:nvPr userDrawn="1"/>
        </p:nvSpPr>
        <p:spPr>
          <a:xfrm rot="5400000">
            <a:off x="7429288" y="2708697"/>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36" name="Picture 3" descr="Z:\Mediamark\4154 MM PPT Presentation\Exports ST2\Elements\Asset 1.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10633"/>
          <a:stretch/>
        </p:blipFill>
        <p:spPr bwMode="auto">
          <a:xfrm>
            <a:off x="9753601" y="1"/>
            <a:ext cx="4876800" cy="4612463"/>
          </a:xfrm>
          <a:prstGeom prst="rect">
            <a:avLst/>
          </a:prstGeom>
          <a:noFill/>
          <a:extLst>
            <a:ext uri="{909E8E84-426E-40DD-AFC4-6F175D3DCCD1}">
              <a14:hiddenFill xmlns:a14="http://schemas.microsoft.com/office/drawing/2010/main">
                <a:solidFill>
                  <a:srgbClr val="FFFFFF"/>
                </a:solidFill>
              </a14:hiddenFill>
            </a:ext>
          </a:extLst>
        </p:spPr>
      </p:pic>
      <p:grpSp>
        <p:nvGrpSpPr>
          <p:cNvPr id="38" name="object 3"/>
          <p:cNvGrpSpPr/>
          <p:nvPr userDrawn="1"/>
        </p:nvGrpSpPr>
        <p:grpSpPr>
          <a:xfrm>
            <a:off x="0" y="0"/>
            <a:ext cx="767716" cy="8229600"/>
            <a:chOff x="0" y="0"/>
            <a:chExt cx="767715" cy="8229600"/>
          </a:xfrm>
        </p:grpSpPr>
        <p:pic>
          <p:nvPicPr>
            <p:cNvPr id="39" name="object 4"/>
            <p:cNvPicPr/>
            <p:nvPr/>
          </p:nvPicPr>
          <p:blipFill>
            <a:blip r:embed="rId3" cstate="print"/>
            <a:stretch>
              <a:fillRect/>
            </a:stretch>
          </p:blipFill>
          <p:spPr>
            <a:xfrm>
              <a:off x="0" y="0"/>
              <a:ext cx="767638" cy="8229599"/>
            </a:xfrm>
            <a:prstGeom prst="rect">
              <a:avLst/>
            </a:prstGeom>
          </p:spPr>
        </p:pic>
        <p:sp>
          <p:nvSpPr>
            <p:cNvPr id="40"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sz="1500"/>
            </a:p>
          </p:txBody>
        </p:sp>
        <p:pic>
          <p:nvPicPr>
            <p:cNvPr id="41" name="object 6"/>
            <p:cNvPicPr/>
            <p:nvPr/>
          </p:nvPicPr>
          <p:blipFill>
            <a:blip r:embed="rId4" cstate="print"/>
            <a:stretch>
              <a:fillRect/>
            </a:stretch>
          </p:blipFill>
          <p:spPr>
            <a:xfrm>
              <a:off x="315911" y="5567098"/>
              <a:ext cx="135813" cy="90106"/>
            </a:xfrm>
            <a:prstGeom prst="rect">
              <a:avLst/>
            </a:prstGeom>
          </p:spPr>
        </p:pic>
        <p:pic>
          <p:nvPicPr>
            <p:cNvPr id="42" name="object 7"/>
            <p:cNvPicPr/>
            <p:nvPr/>
          </p:nvPicPr>
          <p:blipFill>
            <a:blip r:embed="rId5" cstate="print"/>
            <a:stretch>
              <a:fillRect/>
            </a:stretch>
          </p:blipFill>
          <p:spPr>
            <a:xfrm>
              <a:off x="315915" y="5179177"/>
              <a:ext cx="135813" cy="351579"/>
            </a:xfrm>
            <a:prstGeom prst="rect">
              <a:avLst/>
            </a:prstGeom>
          </p:spPr>
        </p:pic>
        <p:pic>
          <p:nvPicPr>
            <p:cNvPr id="43" name="object 8"/>
            <p:cNvPicPr/>
            <p:nvPr/>
          </p:nvPicPr>
          <p:blipFill>
            <a:blip r:embed="rId6" cstate="print"/>
            <a:stretch>
              <a:fillRect/>
            </a:stretch>
          </p:blipFill>
          <p:spPr>
            <a:xfrm>
              <a:off x="318197" y="5066068"/>
              <a:ext cx="131254" cy="79247"/>
            </a:xfrm>
            <a:prstGeom prst="rect">
              <a:avLst/>
            </a:prstGeom>
          </p:spPr>
        </p:pic>
        <p:sp>
          <p:nvSpPr>
            <p:cNvPr id="44"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sz="1500"/>
            </a:p>
          </p:txBody>
        </p:sp>
        <p:pic>
          <p:nvPicPr>
            <p:cNvPr id="45" name="object 10"/>
            <p:cNvPicPr/>
            <p:nvPr/>
          </p:nvPicPr>
          <p:blipFill>
            <a:blip r:embed="rId7" cstate="print"/>
            <a:stretch>
              <a:fillRect/>
            </a:stretch>
          </p:blipFill>
          <p:spPr>
            <a:xfrm>
              <a:off x="315915" y="4739087"/>
              <a:ext cx="135813" cy="132956"/>
            </a:xfrm>
            <a:prstGeom prst="rect">
              <a:avLst/>
            </a:prstGeom>
          </p:spPr>
        </p:pic>
        <p:pic>
          <p:nvPicPr>
            <p:cNvPr id="46" name="object 11"/>
            <p:cNvPicPr/>
            <p:nvPr/>
          </p:nvPicPr>
          <p:blipFill>
            <a:blip r:embed="rId8" cstate="print"/>
            <a:stretch>
              <a:fillRect/>
            </a:stretch>
          </p:blipFill>
          <p:spPr>
            <a:xfrm>
              <a:off x="318192" y="4612463"/>
              <a:ext cx="131254" cy="89535"/>
            </a:xfrm>
            <a:prstGeom prst="rect">
              <a:avLst/>
            </a:prstGeom>
          </p:spPr>
        </p:pic>
        <p:pic>
          <p:nvPicPr>
            <p:cNvPr id="47" name="object 12"/>
            <p:cNvPicPr/>
            <p:nvPr/>
          </p:nvPicPr>
          <p:blipFill>
            <a:blip r:embed="rId9" cstate="print"/>
            <a:stretch>
              <a:fillRect/>
            </a:stretch>
          </p:blipFill>
          <p:spPr>
            <a:xfrm>
              <a:off x="318197" y="4319961"/>
              <a:ext cx="131254" cy="79248"/>
            </a:xfrm>
            <a:prstGeom prst="rect">
              <a:avLst/>
            </a:prstGeom>
          </p:spPr>
        </p:pic>
        <p:pic>
          <p:nvPicPr>
            <p:cNvPr id="48" name="object 13"/>
            <p:cNvPicPr/>
            <p:nvPr/>
          </p:nvPicPr>
          <p:blipFill>
            <a:blip r:embed="rId4" cstate="print"/>
            <a:stretch>
              <a:fillRect/>
            </a:stretch>
          </p:blipFill>
          <p:spPr>
            <a:xfrm>
              <a:off x="315911" y="4435552"/>
              <a:ext cx="135813" cy="90106"/>
            </a:xfrm>
            <a:prstGeom prst="rect">
              <a:avLst/>
            </a:prstGeom>
          </p:spPr>
        </p:pic>
        <p:pic>
          <p:nvPicPr>
            <p:cNvPr id="49" name="object 14"/>
            <p:cNvPicPr/>
            <p:nvPr/>
          </p:nvPicPr>
          <p:blipFill>
            <a:blip r:embed="rId10" cstate="print"/>
            <a:stretch>
              <a:fillRect/>
            </a:stretch>
          </p:blipFill>
          <p:spPr>
            <a:xfrm>
              <a:off x="315915" y="4062115"/>
              <a:ext cx="135813" cy="232741"/>
            </a:xfrm>
            <a:prstGeom prst="rect">
              <a:avLst/>
            </a:prstGeom>
          </p:spPr>
        </p:pic>
        <p:sp>
          <p:nvSpPr>
            <p:cNvPr id="50"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sz="1500"/>
            </a:p>
          </p:txBody>
        </p:sp>
        <p:pic>
          <p:nvPicPr>
            <p:cNvPr id="51" name="object 16"/>
            <p:cNvPicPr/>
            <p:nvPr/>
          </p:nvPicPr>
          <p:blipFill>
            <a:blip r:embed="rId7" cstate="print"/>
            <a:stretch>
              <a:fillRect/>
            </a:stretch>
          </p:blipFill>
          <p:spPr>
            <a:xfrm>
              <a:off x="315915" y="3843489"/>
              <a:ext cx="135813" cy="132956"/>
            </a:xfrm>
            <a:prstGeom prst="rect">
              <a:avLst/>
            </a:prstGeom>
          </p:spPr>
        </p:pic>
        <p:pic>
          <p:nvPicPr>
            <p:cNvPr id="52" name="object 17"/>
            <p:cNvPicPr/>
            <p:nvPr/>
          </p:nvPicPr>
          <p:blipFill>
            <a:blip r:embed="rId11" cstate="print"/>
            <a:stretch>
              <a:fillRect/>
            </a:stretch>
          </p:blipFill>
          <p:spPr>
            <a:xfrm>
              <a:off x="318194" y="3711721"/>
              <a:ext cx="131254" cy="94678"/>
            </a:xfrm>
            <a:prstGeom prst="rect">
              <a:avLst/>
            </a:prstGeom>
          </p:spPr>
        </p:pic>
        <p:sp>
          <p:nvSpPr>
            <p:cNvPr id="53"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sz="1500"/>
            </a:p>
          </p:txBody>
        </p:sp>
        <p:pic>
          <p:nvPicPr>
            <p:cNvPr id="54" name="object 19"/>
            <p:cNvPicPr/>
            <p:nvPr/>
          </p:nvPicPr>
          <p:blipFill>
            <a:blip r:embed="rId9" cstate="print"/>
            <a:stretch>
              <a:fillRect/>
            </a:stretch>
          </p:blipFill>
          <p:spPr>
            <a:xfrm>
              <a:off x="318197" y="3140424"/>
              <a:ext cx="131254" cy="79248"/>
            </a:xfrm>
            <a:prstGeom prst="rect">
              <a:avLst/>
            </a:prstGeom>
          </p:spPr>
        </p:pic>
        <p:sp>
          <p:nvSpPr>
            <p:cNvPr id="55"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sz="1500"/>
            </a:p>
          </p:txBody>
        </p:sp>
        <p:pic>
          <p:nvPicPr>
            <p:cNvPr id="56" name="object 21"/>
            <p:cNvPicPr/>
            <p:nvPr/>
          </p:nvPicPr>
          <p:blipFill>
            <a:blip r:embed="rId9" cstate="print"/>
            <a:stretch>
              <a:fillRect/>
            </a:stretch>
          </p:blipFill>
          <p:spPr>
            <a:xfrm>
              <a:off x="318197" y="2821069"/>
              <a:ext cx="131254" cy="79248"/>
            </a:xfrm>
            <a:prstGeom prst="rect">
              <a:avLst/>
            </a:prstGeom>
          </p:spPr>
        </p:pic>
        <p:pic>
          <p:nvPicPr>
            <p:cNvPr id="57" name="object 22"/>
            <p:cNvPicPr/>
            <p:nvPr/>
          </p:nvPicPr>
          <p:blipFill>
            <a:blip r:embed="rId12" cstate="print"/>
            <a:stretch>
              <a:fillRect/>
            </a:stretch>
          </p:blipFill>
          <p:spPr>
            <a:xfrm>
              <a:off x="318192" y="2694056"/>
              <a:ext cx="131254" cy="89535"/>
            </a:xfrm>
            <a:prstGeom prst="rect">
              <a:avLst/>
            </a:prstGeom>
          </p:spPr>
        </p:pic>
        <p:pic>
          <p:nvPicPr>
            <p:cNvPr id="58" name="object 23"/>
            <p:cNvPicPr/>
            <p:nvPr/>
          </p:nvPicPr>
          <p:blipFill>
            <a:blip r:embed="rId9" cstate="print"/>
            <a:stretch>
              <a:fillRect/>
            </a:stretch>
          </p:blipFill>
          <p:spPr>
            <a:xfrm>
              <a:off x="318197" y="2577128"/>
              <a:ext cx="131254" cy="79248"/>
            </a:xfrm>
            <a:prstGeom prst="rect">
              <a:avLst/>
            </a:prstGeom>
          </p:spPr>
        </p:pic>
      </p:grpSp>
      <p:sp>
        <p:nvSpPr>
          <p:cNvPr id="59" name="Rounded Rectangle 58"/>
          <p:cNvSpPr/>
          <p:nvPr userDrawn="1"/>
        </p:nvSpPr>
        <p:spPr>
          <a:xfrm>
            <a:off x="12191" y="-12778"/>
            <a:ext cx="767296"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60"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61" name="Text Placeholder 29"/>
          <p:cNvSpPr>
            <a:spLocks noGrp="1"/>
          </p:cNvSpPr>
          <p:nvPr>
            <p:ph type="body" sz="quarter" idx="15" hasCustomPrompt="1"/>
          </p:nvPr>
        </p:nvSpPr>
        <p:spPr>
          <a:xfrm>
            <a:off x="131665" y="1638300"/>
            <a:ext cx="517525" cy="4953000"/>
          </a:xfrm>
        </p:spPr>
        <p:txBody>
          <a:bodyPr vert="vert270" anchor="ctr" anchorCtr="1">
            <a:noAutofit/>
          </a:bodyPr>
          <a:lstStyle>
            <a:lvl1pPr marL="0" indent="0">
              <a:buNone/>
              <a:defRPr sz="1800">
                <a:solidFill>
                  <a:schemeClr val="bg1"/>
                </a:solidFill>
              </a:defRPr>
            </a:lvl1pPr>
            <a:lvl2pPr marL="457182" indent="0">
              <a:buNone/>
              <a:defRPr/>
            </a:lvl2pPr>
            <a:lvl3pPr marL="914364" indent="0">
              <a:buNone/>
              <a:defRPr/>
            </a:lvl3pPr>
            <a:lvl4pPr marL="1371545" indent="0">
              <a:buNone/>
              <a:defRPr/>
            </a:lvl4pPr>
            <a:lvl5pPr marL="1828727" indent="0">
              <a:buNone/>
              <a:defRPr/>
            </a:lvl5pPr>
          </a:lstStyle>
          <a:p>
            <a:pPr lvl="0"/>
            <a:r>
              <a:rPr lang="en-US"/>
              <a:t>SPACE FOR SECTION TITLE HERE</a:t>
            </a:r>
            <a:endParaRPr lang="en-ZA"/>
          </a:p>
        </p:txBody>
      </p:sp>
      <p:sp>
        <p:nvSpPr>
          <p:cNvPr id="31" name="Text Placeholder 4">
            <a:extLst>
              <a:ext uri="{FF2B5EF4-FFF2-40B4-BE49-F238E27FC236}">
                <a16:creationId xmlns:a16="http://schemas.microsoft.com/office/drawing/2014/main" id="{3453995F-4970-C118-E555-853B83B5CF9D}"/>
              </a:ext>
            </a:extLst>
          </p:cNvPr>
          <p:cNvSpPr>
            <a:spLocks noGrp="1"/>
          </p:cNvSpPr>
          <p:nvPr>
            <p:ph type="body" sz="quarter" idx="14" hasCustomPrompt="1"/>
          </p:nvPr>
        </p:nvSpPr>
        <p:spPr>
          <a:xfrm>
            <a:off x="6781800" y="2094508"/>
            <a:ext cx="3076576" cy="1071074"/>
          </a:xfrm>
        </p:spPr>
        <p:txBody>
          <a:bodyPr>
            <a:noAutofit/>
          </a:bodyPr>
          <a:lstStyle>
            <a:lvl1pPr marL="0" indent="0" algn="l">
              <a:buNone/>
              <a:defRPr sz="3200" b="1" baseline="0">
                <a:latin typeface="+mj-lt"/>
              </a:defRPr>
            </a:lvl1pPr>
            <a:lvl2pPr marL="457182" indent="0" algn="r">
              <a:buNone/>
              <a:defRPr b="1"/>
            </a:lvl2pPr>
            <a:lvl3pPr marL="914364" indent="0" algn="r">
              <a:buNone/>
              <a:defRPr b="1"/>
            </a:lvl3pPr>
            <a:lvl4pPr marL="1371545" indent="0" algn="r">
              <a:buNone/>
              <a:defRPr b="1"/>
            </a:lvl4pPr>
            <a:lvl5pPr marL="1828727" indent="0" algn="r">
              <a:buNone/>
              <a:defRPr b="1"/>
            </a:lvl5pPr>
          </a:lstStyle>
          <a:p>
            <a:pPr lvl="0"/>
            <a:r>
              <a:rPr lang="en-US"/>
              <a:t>Place for Section Title</a:t>
            </a:r>
            <a:endParaRPr lang="en-ZA"/>
          </a:p>
        </p:txBody>
      </p:sp>
    </p:spTree>
    <p:extLst>
      <p:ext uri="{BB962C8B-B14F-4D97-AF65-F5344CB8AC3E}">
        <p14:creationId xmlns:p14="http://schemas.microsoft.com/office/powerpoint/2010/main" val="1945984073"/>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Copy Slide 03">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63074541-BBA4-490B-840D-9A1F4C3CCF21}" type="slidenum">
              <a:rPr lang="en-ZA" smtClean="0"/>
              <a:pPr/>
              <a:t>‹#›</a:t>
            </a:fld>
            <a:endParaRPr lang="en-ZA"/>
          </a:p>
        </p:txBody>
      </p:sp>
      <p:sp>
        <p:nvSpPr>
          <p:cNvPr id="6" name="Rectangle 5"/>
          <p:cNvSpPr/>
          <p:nvPr userDrawn="1"/>
        </p:nvSpPr>
        <p:spPr>
          <a:xfrm>
            <a:off x="0" y="-2"/>
            <a:ext cx="762000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grpSp>
        <p:nvGrpSpPr>
          <p:cNvPr id="54" name="object 3"/>
          <p:cNvGrpSpPr/>
          <p:nvPr userDrawn="1"/>
        </p:nvGrpSpPr>
        <p:grpSpPr>
          <a:xfrm>
            <a:off x="0" y="0"/>
            <a:ext cx="767716" cy="8229600"/>
            <a:chOff x="0" y="0"/>
            <a:chExt cx="767715" cy="8229600"/>
          </a:xfrm>
        </p:grpSpPr>
        <p:pic>
          <p:nvPicPr>
            <p:cNvPr id="55" name="object 4"/>
            <p:cNvPicPr/>
            <p:nvPr/>
          </p:nvPicPr>
          <p:blipFill>
            <a:blip r:embed="rId2" cstate="print"/>
            <a:stretch>
              <a:fillRect/>
            </a:stretch>
          </p:blipFill>
          <p:spPr>
            <a:xfrm>
              <a:off x="0" y="0"/>
              <a:ext cx="767638" cy="8229599"/>
            </a:xfrm>
            <a:prstGeom prst="rect">
              <a:avLst/>
            </a:prstGeom>
          </p:spPr>
        </p:pic>
        <p:sp>
          <p:nvSpPr>
            <p:cNvPr id="56"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sz="1500"/>
            </a:p>
          </p:txBody>
        </p:sp>
        <p:pic>
          <p:nvPicPr>
            <p:cNvPr id="57" name="object 6"/>
            <p:cNvPicPr/>
            <p:nvPr/>
          </p:nvPicPr>
          <p:blipFill>
            <a:blip r:embed="rId3" cstate="print"/>
            <a:stretch>
              <a:fillRect/>
            </a:stretch>
          </p:blipFill>
          <p:spPr>
            <a:xfrm>
              <a:off x="315911" y="5567098"/>
              <a:ext cx="135813" cy="90106"/>
            </a:xfrm>
            <a:prstGeom prst="rect">
              <a:avLst/>
            </a:prstGeom>
          </p:spPr>
        </p:pic>
        <p:pic>
          <p:nvPicPr>
            <p:cNvPr id="58" name="object 7"/>
            <p:cNvPicPr/>
            <p:nvPr/>
          </p:nvPicPr>
          <p:blipFill>
            <a:blip r:embed="rId4" cstate="print"/>
            <a:stretch>
              <a:fillRect/>
            </a:stretch>
          </p:blipFill>
          <p:spPr>
            <a:xfrm>
              <a:off x="315915" y="5179177"/>
              <a:ext cx="135813" cy="351579"/>
            </a:xfrm>
            <a:prstGeom prst="rect">
              <a:avLst/>
            </a:prstGeom>
          </p:spPr>
        </p:pic>
        <p:pic>
          <p:nvPicPr>
            <p:cNvPr id="59" name="object 8"/>
            <p:cNvPicPr/>
            <p:nvPr/>
          </p:nvPicPr>
          <p:blipFill>
            <a:blip r:embed="rId5" cstate="print"/>
            <a:stretch>
              <a:fillRect/>
            </a:stretch>
          </p:blipFill>
          <p:spPr>
            <a:xfrm>
              <a:off x="318197" y="5066068"/>
              <a:ext cx="131254" cy="79247"/>
            </a:xfrm>
            <a:prstGeom prst="rect">
              <a:avLst/>
            </a:prstGeom>
          </p:spPr>
        </p:pic>
        <p:sp>
          <p:nvSpPr>
            <p:cNvPr id="60"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sz="1500"/>
            </a:p>
          </p:txBody>
        </p:sp>
        <p:pic>
          <p:nvPicPr>
            <p:cNvPr id="61" name="object 10"/>
            <p:cNvPicPr/>
            <p:nvPr/>
          </p:nvPicPr>
          <p:blipFill>
            <a:blip r:embed="rId6" cstate="print"/>
            <a:stretch>
              <a:fillRect/>
            </a:stretch>
          </p:blipFill>
          <p:spPr>
            <a:xfrm>
              <a:off x="315915" y="4739087"/>
              <a:ext cx="135813" cy="132956"/>
            </a:xfrm>
            <a:prstGeom prst="rect">
              <a:avLst/>
            </a:prstGeom>
          </p:spPr>
        </p:pic>
        <p:pic>
          <p:nvPicPr>
            <p:cNvPr id="62" name="object 11"/>
            <p:cNvPicPr/>
            <p:nvPr/>
          </p:nvPicPr>
          <p:blipFill>
            <a:blip r:embed="rId7" cstate="print"/>
            <a:stretch>
              <a:fillRect/>
            </a:stretch>
          </p:blipFill>
          <p:spPr>
            <a:xfrm>
              <a:off x="318192" y="4612463"/>
              <a:ext cx="131254" cy="89535"/>
            </a:xfrm>
            <a:prstGeom prst="rect">
              <a:avLst/>
            </a:prstGeom>
          </p:spPr>
        </p:pic>
        <p:pic>
          <p:nvPicPr>
            <p:cNvPr id="63" name="object 12"/>
            <p:cNvPicPr/>
            <p:nvPr/>
          </p:nvPicPr>
          <p:blipFill>
            <a:blip r:embed="rId8" cstate="print"/>
            <a:stretch>
              <a:fillRect/>
            </a:stretch>
          </p:blipFill>
          <p:spPr>
            <a:xfrm>
              <a:off x="318197" y="4319961"/>
              <a:ext cx="131254" cy="79248"/>
            </a:xfrm>
            <a:prstGeom prst="rect">
              <a:avLst/>
            </a:prstGeom>
          </p:spPr>
        </p:pic>
        <p:pic>
          <p:nvPicPr>
            <p:cNvPr id="64" name="object 13"/>
            <p:cNvPicPr/>
            <p:nvPr/>
          </p:nvPicPr>
          <p:blipFill>
            <a:blip r:embed="rId3" cstate="print"/>
            <a:stretch>
              <a:fillRect/>
            </a:stretch>
          </p:blipFill>
          <p:spPr>
            <a:xfrm>
              <a:off x="315911" y="4435552"/>
              <a:ext cx="135813" cy="90106"/>
            </a:xfrm>
            <a:prstGeom prst="rect">
              <a:avLst/>
            </a:prstGeom>
          </p:spPr>
        </p:pic>
        <p:pic>
          <p:nvPicPr>
            <p:cNvPr id="65" name="object 14"/>
            <p:cNvPicPr/>
            <p:nvPr/>
          </p:nvPicPr>
          <p:blipFill>
            <a:blip r:embed="rId9" cstate="print"/>
            <a:stretch>
              <a:fillRect/>
            </a:stretch>
          </p:blipFill>
          <p:spPr>
            <a:xfrm>
              <a:off x="315915" y="4062115"/>
              <a:ext cx="135813" cy="232741"/>
            </a:xfrm>
            <a:prstGeom prst="rect">
              <a:avLst/>
            </a:prstGeom>
          </p:spPr>
        </p:pic>
        <p:sp>
          <p:nvSpPr>
            <p:cNvPr id="66"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sz="1500"/>
            </a:p>
          </p:txBody>
        </p:sp>
        <p:pic>
          <p:nvPicPr>
            <p:cNvPr id="67" name="object 16"/>
            <p:cNvPicPr/>
            <p:nvPr/>
          </p:nvPicPr>
          <p:blipFill>
            <a:blip r:embed="rId6" cstate="print"/>
            <a:stretch>
              <a:fillRect/>
            </a:stretch>
          </p:blipFill>
          <p:spPr>
            <a:xfrm>
              <a:off x="315915" y="3843489"/>
              <a:ext cx="135813" cy="132956"/>
            </a:xfrm>
            <a:prstGeom prst="rect">
              <a:avLst/>
            </a:prstGeom>
          </p:spPr>
        </p:pic>
        <p:pic>
          <p:nvPicPr>
            <p:cNvPr id="68" name="object 17"/>
            <p:cNvPicPr/>
            <p:nvPr/>
          </p:nvPicPr>
          <p:blipFill>
            <a:blip r:embed="rId10" cstate="print"/>
            <a:stretch>
              <a:fillRect/>
            </a:stretch>
          </p:blipFill>
          <p:spPr>
            <a:xfrm>
              <a:off x="318194" y="3711721"/>
              <a:ext cx="131254" cy="94678"/>
            </a:xfrm>
            <a:prstGeom prst="rect">
              <a:avLst/>
            </a:prstGeom>
          </p:spPr>
        </p:pic>
        <p:sp>
          <p:nvSpPr>
            <p:cNvPr id="69"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sz="1500"/>
            </a:p>
          </p:txBody>
        </p:sp>
        <p:pic>
          <p:nvPicPr>
            <p:cNvPr id="70" name="object 19"/>
            <p:cNvPicPr/>
            <p:nvPr/>
          </p:nvPicPr>
          <p:blipFill>
            <a:blip r:embed="rId8" cstate="print"/>
            <a:stretch>
              <a:fillRect/>
            </a:stretch>
          </p:blipFill>
          <p:spPr>
            <a:xfrm>
              <a:off x="318197" y="3140424"/>
              <a:ext cx="131254" cy="79248"/>
            </a:xfrm>
            <a:prstGeom prst="rect">
              <a:avLst/>
            </a:prstGeom>
          </p:spPr>
        </p:pic>
        <p:sp>
          <p:nvSpPr>
            <p:cNvPr id="71"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sz="1500"/>
            </a:p>
          </p:txBody>
        </p:sp>
        <p:pic>
          <p:nvPicPr>
            <p:cNvPr id="72" name="object 21"/>
            <p:cNvPicPr/>
            <p:nvPr/>
          </p:nvPicPr>
          <p:blipFill>
            <a:blip r:embed="rId8" cstate="print"/>
            <a:stretch>
              <a:fillRect/>
            </a:stretch>
          </p:blipFill>
          <p:spPr>
            <a:xfrm>
              <a:off x="318197" y="2821069"/>
              <a:ext cx="131254" cy="79248"/>
            </a:xfrm>
            <a:prstGeom prst="rect">
              <a:avLst/>
            </a:prstGeom>
          </p:spPr>
        </p:pic>
        <p:pic>
          <p:nvPicPr>
            <p:cNvPr id="73" name="object 22"/>
            <p:cNvPicPr/>
            <p:nvPr/>
          </p:nvPicPr>
          <p:blipFill>
            <a:blip r:embed="rId11" cstate="print"/>
            <a:stretch>
              <a:fillRect/>
            </a:stretch>
          </p:blipFill>
          <p:spPr>
            <a:xfrm>
              <a:off x="318192" y="2694056"/>
              <a:ext cx="131254" cy="89535"/>
            </a:xfrm>
            <a:prstGeom prst="rect">
              <a:avLst/>
            </a:prstGeom>
          </p:spPr>
        </p:pic>
        <p:pic>
          <p:nvPicPr>
            <p:cNvPr id="74" name="object 23"/>
            <p:cNvPicPr/>
            <p:nvPr/>
          </p:nvPicPr>
          <p:blipFill>
            <a:blip r:embed="rId8" cstate="print"/>
            <a:stretch>
              <a:fillRect/>
            </a:stretch>
          </p:blipFill>
          <p:spPr>
            <a:xfrm>
              <a:off x="318197" y="2577128"/>
              <a:ext cx="131254" cy="79248"/>
            </a:xfrm>
            <a:prstGeom prst="rect">
              <a:avLst/>
            </a:prstGeom>
          </p:spPr>
        </p:pic>
      </p:grpSp>
      <p:sp>
        <p:nvSpPr>
          <p:cNvPr id="75" name="Rounded Rectangle 74"/>
          <p:cNvSpPr/>
          <p:nvPr userDrawn="1"/>
        </p:nvSpPr>
        <p:spPr>
          <a:xfrm>
            <a:off x="12191" y="-12778"/>
            <a:ext cx="767296"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76" name="Picture 2" descr="Z:\Mediamark\4154 MM PPT Presentation\Exports ST2\Elements\Asset 10.png"/>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77" name="Text Placeholder 29"/>
          <p:cNvSpPr>
            <a:spLocks noGrp="1"/>
          </p:cNvSpPr>
          <p:nvPr>
            <p:ph type="body" sz="quarter" idx="19" hasCustomPrompt="1"/>
          </p:nvPr>
        </p:nvSpPr>
        <p:spPr>
          <a:xfrm>
            <a:off x="131665" y="1638300"/>
            <a:ext cx="517525" cy="4953000"/>
          </a:xfrm>
        </p:spPr>
        <p:txBody>
          <a:bodyPr vert="vert270" anchor="ctr" anchorCtr="1">
            <a:noAutofit/>
          </a:bodyPr>
          <a:lstStyle>
            <a:lvl1pPr marL="0" indent="0">
              <a:buNone/>
              <a:defRPr sz="1800">
                <a:solidFill>
                  <a:schemeClr val="bg1"/>
                </a:solidFill>
              </a:defRPr>
            </a:lvl1pPr>
            <a:lvl2pPr marL="457182" indent="0">
              <a:buNone/>
              <a:defRPr/>
            </a:lvl2pPr>
            <a:lvl3pPr marL="914364" indent="0">
              <a:buNone/>
              <a:defRPr/>
            </a:lvl3pPr>
            <a:lvl4pPr marL="1371545" indent="0">
              <a:buNone/>
              <a:defRPr/>
            </a:lvl4pPr>
            <a:lvl5pPr marL="1828727" indent="0">
              <a:buNone/>
              <a:defRPr/>
            </a:lvl5pPr>
          </a:lstStyle>
          <a:p>
            <a:pPr lvl="0"/>
            <a:r>
              <a:rPr lang="en-US"/>
              <a:t>SPACE FOR SECTION TITLE HERE</a:t>
            </a:r>
            <a:endParaRPr lang="en-ZA"/>
          </a:p>
        </p:txBody>
      </p:sp>
      <p:sp>
        <p:nvSpPr>
          <p:cNvPr id="79" name="Text Placeholder 76"/>
          <p:cNvSpPr>
            <a:spLocks noGrp="1"/>
          </p:cNvSpPr>
          <p:nvPr>
            <p:ph type="body" sz="quarter" idx="20" hasCustomPrompt="1"/>
          </p:nvPr>
        </p:nvSpPr>
        <p:spPr>
          <a:xfrm>
            <a:off x="1638300" y="1600200"/>
            <a:ext cx="3581400" cy="1242682"/>
          </a:xfrm>
        </p:spPr>
        <p:txBody>
          <a:bodyPr>
            <a:noAutofit/>
          </a:bodyPr>
          <a:lstStyle>
            <a:lvl1pPr marL="0" indent="0" algn="l">
              <a:buNone/>
              <a:defRPr lang="en-ZA" sz="3600" b="1" dirty="0">
                <a:solidFill>
                  <a:schemeClr val="bg1"/>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Place for Section Title</a:t>
            </a:r>
            <a:endParaRPr lang="en-ZA"/>
          </a:p>
        </p:txBody>
      </p:sp>
      <p:sp>
        <p:nvSpPr>
          <p:cNvPr id="80" name="Text Placeholder 76"/>
          <p:cNvSpPr>
            <a:spLocks noGrp="1"/>
          </p:cNvSpPr>
          <p:nvPr>
            <p:ph type="body" sz="quarter" idx="21" hasCustomPrompt="1"/>
          </p:nvPr>
        </p:nvSpPr>
        <p:spPr>
          <a:xfrm>
            <a:off x="1638300" y="3067930"/>
            <a:ext cx="4343400" cy="3561470"/>
          </a:xfrm>
        </p:spPr>
        <p:txBody>
          <a:bodyPr>
            <a:noAutofit/>
          </a:bodyPr>
          <a:lstStyle>
            <a:lvl1pPr marL="0" indent="0" algn="l">
              <a:buNone/>
              <a:defRPr lang="en-US" dirty="0" smtClean="0">
                <a:solidFill>
                  <a:schemeClr val="bg1"/>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r>
              <a:rPr lang="en-US" err="1"/>
              <a:t>sed</a:t>
            </a:r>
            <a:r>
              <a:rPr lang="en-US"/>
              <a:t>  </a:t>
            </a:r>
            <a:r>
              <a:rPr lang="en-US" err="1"/>
              <a:t>diam</a:t>
            </a:r>
            <a:r>
              <a:rPr lang="en-US"/>
              <a:t>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a:t>
            </a:r>
            <a:r>
              <a:rPr lang="en-US" err="1"/>
              <a:t>dolore</a:t>
            </a:r>
            <a:r>
              <a:rPr lang="en-US"/>
              <a:t> magna </a:t>
            </a:r>
            <a:r>
              <a:rPr lang="en-US" err="1"/>
              <a:t>aliquam</a:t>
            </a:r>
            <a:r>
              <a:rPr lang="en-US"/>
              <a:t> </a:t>
            </a:r>
            <a:r>
              <a:rPr lang="en-US" err="1"/>
              <a:t>erat</a:t>
            </a:r>
            <a:r>
              <a:rPr lang="en-US"/>
              <a:t> </a:t>
            </a:r>
            <a:r>
              <a:rPr lang="en-US" err="1"/>
              <a:t>volut</a:t>
            </a:r>
            <a:r>
              <a:rPr lang="en-US"/>
              <a:t>-  pat. </a:t>
            </a:r>
            <a:r>
              <a:rPr lang="en-US" err="1"/>
              <a:t>Ut</a:t>
            </a:r>
            <a:r>
              <a:rPr lang="en-US"/>
              <a:t> Lorem ipsum dolor sit </a:t>
            </a:r>
            <a:r>
              <a:rPr lang="en-US" err="1"/>
              <a:t>amet</a:t>
            </a:r>
            <a:r>
              <a:rPr lang="en-US"/>
              <a:t>, con-  </a:t>
            </a:r>
            <a:r>
              <a:rPr lang="en-US" err="1"/>
              <a:t>sectetuer</a:t>
            </a:r>
            <a:r>
              <a:rPr lang="en-US"/>
              <a:t> </a:t>
            </a:r>
            <a:r>
              <a:rPr lang="en-US" err="1"/>
              <a:t>adipiscing</a:t>
            </a:r>
            <a:r>
              <a:rPr lang="en-US"/>
              <a:t> </a:t>
            </a:r>
            <a:r>
              <a:rPr lang="en-US" err="1"/>
              <a:t>elit</a:t>
            </a:r>
            <a:r>
              <a:rPr lang="en-US"/>
              <a:t>, </a:t>
            </a:r>
            <a:r>
              <a:rPr lang="en-US" err="1"/>
              <a:t>sed</a:t>
            </a:r>
            <a:r>
              <a:rPr lang="en-US"/>
              <a:t> </a:t>
            </a:r>
            <a:r>
              <a:rPr lang="en-US" err="1"/>
              <a:t>diam</a:t>
            </a:r>
            <a:r>
              <a:rPr lang="en-US"/>
              <a:t>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a:t>
            </a:r>
            <a:r>
              <a:rPr lang="en-US" err="1"/>
              <a:t>dolore</a:t>
            </a:r>
            <a:r>
              <a:rPr lang="en-US"/>
              <a:t> magna </a:t>
            </a:r>
            <a:r>
              <a:rPr lang="en-US" err="1"/>
              <a:t>aliquam</a:t>
            </a:r>
            <a:r>
              <a:rPr lang="en-US"/>
              <a:t> </a:t>
            </a:r>
            <a:r>
              <a:rPr lang="en-US" err="1"/>
              <a:t>erat</a:t>
            </a:r>
            <a:r>
              <a:rPr lang="en-US"/>
              <a:t> </a:t>
            </a:r>
            <a:r>
              <a:rPr lang="en-US" err="1"/>
              <a:t>volut</a:t>
            </a:r>
            <a:r>
              <a:rPr lang="en-US"/>
              <a:t>-  pat. </a:t>
            </a:r>
            <a:r>
              <a:rPr lang="en-US" err="1"/>
              <a:t>Ut</a:t>
            </a:r>
            <a:r>
              <a:rPr lang="en-US"/>
              <a: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endParaRPr lang="en-US"/>
          </a:p>
        </p:txBody>
      </p:sp>
      <p:sp>
        <p:nvSpPr>
          <p:cNvPr id="81" name="Text Placeholder 76"/>
          <p:cNvSpPr>
            <a:spLocks noGrp="1"/>
          </p:cNvSpPr>
          <p:nvPr>
            <p:ph type="body" sz="quarter" idx="22" hasCustomPrompt="1"/>
          </p:nvPr>
        </p:nvSpPr>
        <p:spPr>
          <a:xfrm>
            <a:off x="8305800" y="1792847"/>
            <a:ext cx="3657600" cy="485140"/>
          </a:xfrm>
        </p:spPr>
        <p:txBody>
          <a:bodyPr>
            <a:noAutofit/>
          </a:bodyPr>
          <a:lstStyle>
            <a:lvl1pPr marL="0" indent="0" algn="l">
              <a:buNone/>
              <a:defRPr sz="2400" b="1">
                <a:solidFill>
                  <a:srgbClr val="EE255E"/>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Title One</a:t>
            </a:r>
            <a:endParaRPr lang="en-ZA"/>
          </a:p>
        </p:txBody>
      </p:sp>
      <p:sp>
        <p:nvSpPr>
          <p:cNvPr id="82" name="Text Placeholder 76"/>
          <p:cNvSpPr>
            <a:spLocks noGrp="1"/>
          </p:cNvSpPr>
          <p:nvPr>
            <p:ph type="body" sz="quarter" idx="23" hasCustomPrompt="1"/>
          </p:nvPr>
        </p:nvSpPr>
        <p:spPr>
          <a:xfrm>
            <a:off x="8305800" y="2289734"/>
            <a:ext cx="5791200" cy="610584"/>
          </a:xfrm>
        </p:spPr>
        <p:txBody>
          <a:bodyPr>
            <a:noAutofit/>
          </a:bodyPr>
          <a:lstStyle>
            <a:lvl1pPr marL="0" indent="0" algn="l">
              <a:buNone/>
              <a:defRPr sz="1800" b="0">
                <a:solidFill>
                  <a:schemeClr val="tx1">
                    <a:lumMod val="95000"/>
                    <a:lumOff val="5000"/>
                  </a:schemeClr>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Lorem ipsum dolor sit </a:t>
            </a:r>
            <a:r>
              <a:rPr lang="en-US" err="1"/>
              <a:t>amet</a:t>
            </a:r>
            <a:r>
              <a:rPr lang="en-US"/>
              <a:t>, </a:t>
            </a:r>
            <a:r>
              <a:rPr lang="en-US" err="1"/>
              <a:t>consectetuer</a:t>
            </a:r>
            <a:r>
              <a:rPr lang="en-US"/>
              <a:t> </a:t>
            </a:r>
            <a:r>
              <a:rPr lang="en-US" err="1"/>
              <a:t>adipi</a:t>
            </a:r>
            <a:r>
              <a:rPr lang="en-US"/>
              <a:t>-  </a:t>
            </a:r>
            <a:r>
              <a:rPr lang="en-US" err="1"/>
              <a:t>scing</a:t>
            </a:r>
            <a:r>
              <a:rPr lang="en-US"/>
              <a:t> </a:t>
            </a:r>
            <a:r>
              <a:rPr lang="en-US" err="1"/>
              <a:t>elit</a:t>
            </a:r>
            <a:r>
              <a:rPr lang="en-US"/>
              <a:t>, </a:t>
            </a:r>
            <a:r>
              <a:rPr lang="en-US" err="1"/>
              <a:t>sed</a:t>
            </a:r>
            <a:r>
              <a:rPr lang="en-US"/>
              <a:t> </a:t>
            </a:r>
            <a:r>
              <a:rPr lang="en-US" err="1"/>
              <a:t>diam</a:t>
            </a:r>
            <a:r>
              <a:rPr lang="en-US"/>
              <a:t> </a:t>
            </a:r>
            <a:r>
              <a:rPr lang="en-US" err="1"/>
              <a:t>nonummy</a:t>
            </a:r>
            <a:r>
              <a:rPr lang="en-US"/>
              <a:t> </a:t>
            </a:r>
            <a:r>
              <a:rPr lang="en-US" err="1"/>
              <a:t>nibh</a:t>
            </a:r>
            <a:r>
              <a:rPr lang="en-US"/>
              <a:t> </a:t>
            </a:r>
            <a:r>
              <a:rPr lang="en-US" err="1"/>
              <a:t>euismod</a:t>
            </a:r>
            <a:r>
              <a:rPr lang="en-US"/>
              <a:t>.</a:t>
            </a:r>
          </a:p>
        </p:txBody>
      </p:sp>
      <p:sp>
        <p:nvSpPr>
          <p:cNvPr id="83" name="Text Placeholder 76"/>
          <p:cNvSpPr>
            <a:spLocks noGrp="1"/>
          </p:cNvSpPr>
          <p:nvPr>
            <p:ph type="body" sz="quarter" idx="24" hasCustomPrompt="1"/>
          </p:nvPr>
        </p:nvSpPr>
        <p:spPr>
          <a:xfrm>
            <a:off x="8305800" y="3565228"/>
            <a:ext cx="3657600" cy="485140"/>
          </a:xfrm>
        </p:spPr>
        <p:txBody>
          <a:bodyPr>
            <a:noAutofit/>
          </a:bodyPr>
          <a:lstStyle>
            <a:lvl1pPr marL="0" indent="0" algn="l">
              <a:buNone/>
              <a:defRPr sz="2400" b="1">
                <a:solidFill>
                  <a:srgbClr val="EE255E"/>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Title Two</a:t>
            </a:r>
            <a:endParaRPr lang="en-ZA"/>
          </a:p>
        </p:txBody>
      </p:sp>
      <p:sp>
        <p:nvSpPr>
          <p:cNvPr id="84" name="Text Placeholder 76"/>
          <p:cNvSpPr>
            <a:spLocks noGrp="1"/>
          </p:cNvSpPr>
          <p:nvPr>
            <p:ph type="body" sz="quarter" idx="25" hasCustomPrompt="1"/>
          </p:nvPr>
        </p:nvSpPr>
        <p:spPr>
          <a:xfrm>
            <a:off x="8305800" y="4062115"/>
            <a:ext cx="5791200" cy="610584"/>
          </a:xfrm>
        </p:spPr>
        <p:txBody>
          <a:bodyPr>
            <a:noAutofit/>
          </a:bodyPr>
          <a:lstStyle>
            <a:lvl1pPr marL="0" indent="0" algn="l">
              <a:buNone/>
              <a:defRPr sz="1800" b="0">
                <a:solidFill>
                  <a:schemeClr val="tx1">
                    <a:lumMod val="95000"/>
                    <a:lumOff val="5000"/>
                  </a:schemeClr>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Lorem ipsum dolor sit </a:t>
            </a:r>
            <a:r>
              <a:rPr lang="en-US" err="1"/>
              <a:t>amet</a:t>
            </a:r>
            <a:r>
              <a:rPr lang="en-US"/>
              <a:t>, </a:t>
            </a:r>
            <a:r>
              <a:rPr lang="en-US" err="1"/>
              <a:t>consectetuer</a:t>
            </a:r>
            <a:r>
              <a:rPr lang="en-US"/>
              <a:t> </a:t>
            </a:r>
            <a:r>
              <a:rPr lang="en-US" err="1"/>
              <a:t>adipi</a:t>
            </a:r>
            <a:r>
              <a:rPr lang="en-US"/>
              <a:t>-  </a:t>
            </a:r>
            <a:r>
              <a:rPr lang="en-US" err="1"/>
              <a:t>scing</a:t>
            </a:r>
            <a:r>
              <a:rPr lang="en-US"/>
              <a:t> </a:t>
            </a:r>
            <a:r>
              <a:rPr lang="en-US" err="1"/>
              <a:t>elit</a:t>
            </a:r>
            <a:r>
              <a:rPr lang="en-US"/>
              <a:t>, </a:t>
            </a:r>
            <a:r>
              <a:rPr lang="en-US" err="1"/>
              <a:t>sed</a:t>
            </a:r>
            <a:r>
              <a:rPr lang="en-US"/>
              <a:t> </a:t>
            </a:r>
            <a:r>
              <a:rPr lang="en-US" err="1"/>
              <a:t>diam</a:t>
            </a:r>
            <a:r>
              <a:rPr lang="en-US"/>
              <a:t> </a:t>
            </a:r>
            <a:r>
              <a:rPr lang="en-US" err="1"/>
              <a:t>nonummy</a:t>
            </a:r>
            <a:r>
              <a:rPr lang="en-US"/>
              <a:t> </a:t>
            </a:r>
            <a:r>
              <a:rPr lang="en-US" err="1"/>
              <a:t>nibh</a:t>
            </a:r>
            <a:r>
              <a:rPr lang="en-US"/>
              <a:t> </a:t>
            </a:r>
            <a:r>
              <a:rPr lang="en-US" err="1"/>
              <a:t>euismod</a:t>
            </a:r>
            <a:r>
              <a:rPr lang="en-US"/>
              <a:t>.</a:t>
            </a:r>
          </a:p>
        </p:txBody>
      </p:sp>
      <p:sp>
        <p:nvSpPr>
          <p:cNvPr id="85" name="Text Placeholder 76"/>
          <p:cNvSpPr>
            <a:spLocks noGrp="1"/>
          </p:cNvSpPr>
          <p:nvPr>
            <p:ph type="body" sz="quarter" idx="26" hasCustomPrompt="1"/>
          </p:nvPr>
        </p:nvSpPr>
        <p:spPr>
          <a:xfrm>
            <a:off x="8305800" y="5217129"/>
            <a:ext cx="3657600" cy="485140"/>
          </a:xfrm>
        </p:spPr>
        <p:txBody>
          <a:bodyPr>
            <a:noAutofit/>
          </a:bodyPr>
          <a:lstStyle>
            <a:lvl1pPr marL="0" indent="0" algn="l">
              <a:buNone/>
              <a:defRPr sz="2400" b="1">
                <a:solidFill>
                  <a:srgbClr val="EE255E"/>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Title Three</a:t>
            </a:r>
            <a:endParaRPr lang="en-ZA"/>
          </a:p>
        </p:txBody>
      </p:sp>
      <p:sp>
        <p:nvSpPr>
          <p:cNvPr id="86" name="Text Placeholder 76"/>
          <p:cNvSpPr>
            <a:spLocks noGrp="1"/>
          </p:cNvSpPr>
          <p:nvPr>
            <p:ph type="body" sz="quarter" idx="27" hasCustomPrompt="1"/>
          </p:nvPr>
        </p:nvSpPr>
        <p:spPr>
          <a:xfrm>
            <a:off x="8305800" y="5714016"/>
            <a:ext cx="5791200" cy="610584"/>
          </a:xfrm>
        </p:spPr>
        <p:txBody>
          <a:bodyPr>
            <a:noAutofit/>
          </a:bodyPr>
          <a:lstStyle>
            <a:lvl1pPr marL="0" indent="0" algn="l">
              <a:buNone/>
              <a:defRPr sz="1800" b="0">
                <a:solidFill>
                  <a:schemeClr val="tx1">
                    <a:lumMod val="95000"/>
                    <a:lumOff val="5000"/>
                  </a:schemeClr>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Lorem ipsum dolor sit </a:t>
            </a:r>
            <a:r>
              <a:rPr lang="en-US" err="1"/>
              <a:t>amet</a:t>
            </a:r>
            <a:r>
              <a:rPr lang="en-US"/>
              <a:t>, </a:t>
            </a:r>
            <a:r>
              <a:rPr lang="en-US" err="1"/>
              <a:t>consectetuer</a:t>
            </a:r>
            <a:r>
              <a:rPr lang="en-US"/>
              <a:t> </a:t>
            </a:r>
            <a:r>
              <a:rPr lang="en-US" err="1"/>
              <a:t>adipi</a:t>
            </a:r>
            <a:r>
              <a:rPr lang="en-US"/>
              <a:t>-  </a:t>
            </a:r>
            <a:r>
              <a:rPr lang="en-US" err="1"/>
              <a:t>scing</a:t>
            </a:r>
            <a:r>
              <a:rPr lang="en-US"/>
              <a:t> </a:t>
            </a:r>
            <a:r>
              <a:rPr lang="en-US" err="1"/>
              <a:t>elit</a:t>
            </a:r>
            <a:r>
              <a:rPr lang="en-US"/>
              <a:t>, </a:t>
            </a:r>
            <a:r>
              <a:rPr lang="en-US" err="1"/>
              <a:t>sed</a:t>
            </a:r>
            <a:r>
              <a:rPr lang="en-US"/>
              <a:t> </a:t>
            </a:r>
            <a:r>
              <a:rPr lang="en-US" err="1"/>
              <a:t>diam</a:t>
            </a:r>
            <a:r>
              <a:rPr lang="en-US"/>
              <a:t> </a:t>
            </a:r>
            <a:r>
              <a:rPr lang="en-US" err="1"/>
              <a:t>nonummy</a:t>
            </a:r>
            <a:r>
              <a:rPr lang="en-US"/>
              <a:t> </a:t>
            </a:r>
            <a:r>
              <a:rPr lang="en-US" err="1"/>
              <a:t>nibh</a:t>
            </a:r>
            <a:r>
              <a:rPr lang="en-US"/>
              <a:t> </a:t>
            </a:r>
            <a:r>
              <a:rPr lang="en-US" err="1"/>
              <a:t>euismod</a:t>
            </a:r>
            <a:r>
              <a:rPr lang="en-US"/>
              <a:t>.</a:t>
            </a:r>
          </a:p>
        </p:txBody>
      </p:sp>
    </p:spTree>
    <p:extLst>
      <p:ext uri="{BB962C8B-B14F-4D97-AF65-F5344CB8AC3E}">
        <p14:creationId xmlns:p14="http://schemas.microsoft.com/office/powerpoint/2010/main" val="4198770652"/>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Copy Slide 04">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63074541-BBA4-490B-840D-9A1F4C3CCF21}" type="slidenum">
              <a:rPr lang="en-ZA" smtClean="0"/>
              <a:pPr/>
              <a:t>‹#›</a:t>
            </a:fld>
            <a:endParaRPr lang="en-ZA"/>
          </a:p>
        </p:txBody>
      </p:sp>
      <p:pic>
        <p:nvPicPr>
          <p:cNvPr id="6" name="Picture 2" descr="Z:\Mediamark\4154 MM PPT Presentation\Exports ST2\Elements\Asset 2.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65233" r="25490"/>
          <a:stretch/>
        </p:blipFill>
        <p:spPr bwMode="auto">
          <a:xfrm>
            <a:off x="9753601" y="0"/>
            <a:ext cx="4876800" cy="2275558"/>
          </a:xfrm>
          <a:prstGeom prst="rect">
            <a:avLst/>
          </a:prstGeom>
          <a:noFill/>
          <a:extLst>
            <a:ext uri="{909E8E84-426E-40DD-AFC4-6F175D3DCCD1}">
              <a14:hiddenFill xmlns:a14="http://schemas.microsoft.com/office/drawing/2010/main">
                <a:solidFill>
                  <a:srgbClr val="FFFFFF"/>
                </a:solidFill>
              </a14:hiddenFill>
            </a:ext>
          </a:extLst>
        </p:spPr>
      </p:pic>
      <p:sp>
        <p:nvSpPr>
          <p:cNvPr id="7" name="Rounded Rectangle 6"/>
          <p:cNvSpPr/>
          <p:nvPr userDrawn="1"/>
        </p:nvSpPr>
        <p:spPr>
          <a:xfrm rot="5400000">
            <a:off x="2271480" y="1225096"/>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grpSp>
        <p:nvGrpSpPr>
          <p:cNvPr id="36" name="object 3"/>
          <p:cNvGrpSpPr/>
          <p:nvPr userDrawn="1"/>
        </p:nvGrpSpPr>
        <p:grpSpPr>
          <a:xfrm>
            <a:off x="0" y="0"/>
            <a:ext cx="767716" cy="8229600"/>
            <a:chOff x="0" y="0"/>
            <a:chExt cx="767715" cy="8229600"/>
          </a:xfrm>
        </p:grpSpPr>
        <p:pic>
          <p:nvPicPr>
            <p:cNvPr id="37" name="object 4"/>
            <p:cNvPicPr/>
            <p:nvPr/>
          </p:nvPicPr>
          <p:blipFill>
            <a:blip r:embed="rId3" cstate="print"/>
            <a:stretch>
              <a:fillRect/>
            </a:stretch>
          </p:blipFill>
          <p:spPr>
            <a:xfrm>
              <a:off x="0" y="0"/>
              <a:ext cx="767638" cy="8229599"/>
            </a:xfrm>
            <a:prstGeom prst="rect">
              <a:avLst/>
            </a:prstGeom>
          </p:spPr>
        </p:pic>
        <p:sp>
          <p:nvSpPr>
            <p:cNvPr id="38"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sz="1500"/>
            </a:p>
          </p:txBody>
        </p:sp>
        <p:pic>
          <p:nvPicPr>
            <p:cNvPr id="39" name="object 6"/>
            <p:cNvPicPr/>
            <p:nvPr/>
          </p:nvPicPr>
          <p:blipFill>
            <a:blip r:embed="rId4" cstate="print"/>
            <a:stretch>
              <a:fillRect/>
            </a:stretch>
          </p:blipFill>
          <p:spPr>
            <a:xfrm>
              <a:off x="315911" y="5567098"/>
              <a:ext cx="135813" cy="90106"/>
            </a:xfrm>
            <a:prstGeom prst="rect">
              <a:avLst/>
            </a:prstGeom>
          </p:spPr>
        </p:pic>
        <p:pic>
          <p:nvPicPr>
            <p:cNvPr id="40" name="object 7"/>
            <p:cNvPicPr/>
            <p:nvPr/>
          </p:nvPicPr>
          <p:blipFill>
            <a:blip r:embed="rId5" cstate="print"/>
            <a:stretch>
              <a:fillRect/>
            </a:stretch>
          </p:blipFill>
          <p:spPr>
            <a:xfrm>
              <a:off x="315915" y="5179177"/>
              <a:ext cx="135813" cy="351579"/>
            </a:xfrm>
            <a:prstGeom prst="rect">
              <a:avLst/>
            </a:prstGeom>
          </p:spPr>
        </p:pic>
        <p:pic>
          <p:nvPicPr>
            <p:cNvPr id="41" name="object 8"/>
            <p:cNvPicPr/>
            <p:nvPr/>
          </p:nvPicPr>
          <p:blipFill>
            <a:blip r:embed="rId6" cstate="print"/>
            <a:stretch>
              <a:fillRect/>
            </a:stretch>
          </p:blipFill>
          <p:spPr>
            <a:xfrm>
              <a:off x="318197" y="5066068"/>
              <a:ext cx="131254" cy="79247"/>
            </a:xfrm>
            <a:prstGeom prst="rect">
              <a:avLst/>
            </a:prstGeom>
          </p:spPr>
        </p:pic>
        <p:sp>
          <p:nvSpPr>
            <p:cNvPr id="42"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sz="1500"/>
            </a:p>
          </p:txBody>
        </p:sp>
        <p:pic>
          <p:nvPicPr>
            <p:cNvPr id="43" name="object 10"/>
            <p:cNvPicPr/>
            <p:nvPr/>
          </p:nvPicPr>
          <p:blipFill>
            <a:blip r:embed="rId7" cstate="print"/>
            <a:stretch>
              <a:fillRect/>
            </a:stretch>
          </p:blipFill>
          <p:spPr>
            <a:xfrm>
              <a:off x="315915" y="4739087"/>
              <a:ext cx="135813" cy="132956"/>
            </a:xfrm>
            <a:prstGeom prst="rect">
              <a:avLst/>
            </a:prstGeom>
          </p:spPr>
        </p:pic>
        <p:pic>
          <p:nvPicPr>
            <p:cNvPr id="44" name="object 11"/>
            <p:cNvPicPr/>
            <p:nvPr/>
          </p:nvPicPr>
          <p:blipFill>
            <a:blip r:embed="rId8" cstate="print"/>
            <a:stretch>
              <a:fillRect/>
            </a:stretch>
          </p:blipFill>
          <p:spPr>
            <a:xfrm>
              <a:off x="318192" y="4612463"/>
              <a:ext cx="131254" cy="89535"/>
            </a:xfrm>
            <a:prstGeom prst="rect">
              <a:avLst/>
            </a:prstGeom>
          </p:spPr>
        </p:pic>
        <p:pic>
          <p:nvPicPr>
            <p:cNvPr id="45" name="object 12"/>
            <p:cNvPicPr/>
            <p:nvPr/>
          </p:nvPicPr>
          <p:blipFill>
            <a:blip r:embed="rId9" cstate="print"/>
            <a:stretch>
              <a:fillRect/>
            </a:stretch>
          </p:blipFill>
          <p:spPr>
            <a:xfrm>
              <a:off x="318197" y="4319961"/>
              <a:ext cx="131254" cy="79248"/>
            </a:xfrm>
            <a:prstGeom prst="rect">
              <a:avLst/>
            </a:prstGeom>
          </p:spPr>
        </p:pic>
        <p:pic>
          <p:nvPicPr>
            <p:cNvPr id="46" name="object 13"/>
            <p:cNvPicPr/>
            <p:nvPr/>
          </p:nvPicPr>
          <p:blipFill>
            <a:blip r:embed="rId4" cstate="print"/>
            <a:stretch>
              <a:fillRect/>
            </a:stretch>
          </p:blipFill>
          <p:spPr>
            <a:xfrm>
              <a:off x="315911" y="4435552"/>
              <a:ext cx="135813" cy="90106"/>
            </a:xfrm>
            <a:prstGeom prst="rect">
              <a:avLst/>
            </a:prstGeom>
          </p:spPr>
        </p:pic>
        <p:pic>
          <p:nvPicPr>
            <p:cNvPr id="47" name="object 14"/>
            <p:cNvPicPr/>
            <p:nvPr/>
          </p:nvPicPr>
          <p:blipFill>
            <a:blip r:embed="rId10" cstate="print"/>
            <a:stretch>
              <a:fillRect/>
            </a:stretch>
          </p:blipFill>
          <p:spPr>
            <a:xfrm>
              <a:off x="315915" y="4062115"/>
              <a:ext cx="135813" cy="232741"/>
            </a:xfrm>
            <a:prstGeom prst="rect">
              <a:avLst/>
            </a:prstGeom>
          </p:spPr>
        </p:pic>
        <p:sp>
          <p:nvSpPr>
            <p:cNvPr id="48"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sz="1500"/>
            </a:p>
          </p:txBody>
        </p:sp>
        <p:pic>
          <p:nvPicPr>
            <p:cNvPr id="49" name="object 16"/>
            <p:cNvPicPr/>
            <p:nvPr/>
          </p:nvPicPr>
          <p:blipFill>
            <a:blip r:embed="rId7" cstate="print"/>
            <a:stretch>
              <a:fillRect/>
            </a:stretch>
          </p:blipFill>
          <p:spPr>
            <a:xfrm>
              <a:off x="315915" y="3843489"/>
              <a:ext cx="135813" cy="132956"/>
            </a:xfrm>
            <a:prstGeom prst="rect">
              <a:avLst/>
            </a:prstGeom>
          </p:spPr>
        </p:pic>
        <p:pic>
          <p:nvPicPr>
            <p:cNvPr id="50" name="object 17"/>
            <p:cNvPicPr/>
            <p:nvPr/>
          </p:nvPicPr>
          <p:blipFill>
            <a:blip r:embed="rId11" cstate="print"/>
            <a:stretch>
              <a:fillRect/>
            </a:stretch>
          </p:blipFill>
          <p:spPr>
            <a:xfrm>
              <a:off x="318194" y="3711721"/>
              <a:ext cx="131254" cy="94678"/>
            </a:xfrm>
            <a:prstGeom prst="rect">
              <a:avLst/>
            </a:prstGeom>
          </p:spPr>
        </p:pic>
        <p:sp>
          <p:nvSpPr>
            <p:cNvPr id="51"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sz="1500"/>
            </a:p>
          </p:txBody>
        </p:sp>
        <p:pic>
          <p:nvPicPr>
            <p:cNvPr id="52" name="object 19"/>
            <p:cNvPicPr/>
            <p:nvPr/>
          </p:nvPicPr>
          <p:blipFill>
            <a:blip r:embed="rId9" cstate="print"/>
            <a:stretch>
              <a:fillRect/>
            </a:stretch>
          </p:blipFill>
          <p:spPr>
            <a:xfrm>
              <a:off x="318197" y="3140424"/>
              <a:ext cx="131254" cy="79248"/>
            </a:xfrm>
            <a:prstGeom prst="rect">
              <a:avLst/>
            </a:prstGeom>
          </p:spPr>
        </p:pic>
        <p:sp>
          <p:nvSpPr>
            <p:cNvPr id="53"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sz="1500"/>
            </a:p>
          </p:txBody>
        </p:sp>
        <p:pic>
          <p:nvPicPr>
            <p:cNvPr id="54" name="object 21"/>
            <p:cNvPicPr/>
            <p:nvPr/>
          </p:nvPicPr>
          <p:blipFill>
            <a:blip r:embed="rId9" cstate="print"/>
            <a:stretch>
              <a:fillRect/>
            </a:stretch>
          </p:blipFill>
          <p:spPr>
            <a:xfrm>
              <a:off x="318197" y="2821069"/>
              <a:ext cx="131254" cy="79248"/>
            </a:xfrm>
            <a:prstGeom prst="rect">
              <a:avLst/>
            </a:prstGeom>
          </p:spPr>
        </p:pic>
        <p:pic>
          <p:nvPicPr>
            <p:cNvPr id="55" name="object 22"/>
            <p:cNvPicPr/>
            <p:nvPr/>
          </p:nvPicPr>
          <p:blipFill>
            <a:blip r:embed="rId12" cstate="print"/>
            <a:stretch>
              <a:fillRect/>
            </a:stretch>
          </p:blipFill>
          <p:spPr>
            <a:xfrm>
              <a:off x="318192" y="2694056"/>
              <a:ext cx="131254" cy="89535"/>
            </a:xfrm>
            <a:prstGeom prst="rect">
              <a:avLst/>
            </a:prstGeom>
          </p:spPr>
        </p:pic>
        <p:pic>
          <p:nvPicPr>
            <p:cNvPr id="56" name="object 23"/>
            <p:cNvPicPr/>
            <p:nvPr/>
          </p:nvPicPr>
          <p:blipFill>
            <a:blip r:embed="rId9" cstate="print"/>
            <a:stretch>
              <a:fillRect/>
            </a:stretch>
          </p:blipFill>
          <p:spPr>
            <a:xfrm>
              <a:off x="318197" y="2577128"/>
              <a:ext cx="131254" cy="79248"/>
            </a:xfrm>
            <a:prstGeom prst="rect">
              <a:avLst/>
            </a:prstGeom>
          </p:spPr>
        </p:pic>
      </p:grpSp>
      <p:sp>
        <p:nvSpPr>
          <p:cNvPr id="57" name="Rounded Rectangle 56"/>
          <p:cNvSpPr/>
          <p:nvPr userDrawn="1"/>
        </p:nvSpPr>
        <p:spPr>
          <a:xfrm>
            <a:off x="12191" y="-12778"/>
            <a:ext cx="767296"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58"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59" name="Text Placeholder 29"/>
          <p:cNvSpPr>
            <a:spLocks noGrp="1"/>
          </p:cNvSpPr>
          <p:nvPr>
            <p:ph type="body" sz="quarter" idx="15" hasCustomPrompt="1"/>
          </p:nvPr>
        </p:nvSpPr>
        <p:spPr>
          <a:xfrm>
            <a:off x="131665" y="1638300"/>
            <a:ext cx="517525" cy="4953000"/>
          </a:xfrm>
        </p:spPr>
        <p:txBody>
          <a:bodyPr vert="vert270" anchor="ctr" anchorCtr="1">
            <a:noAutofit/>
          </a:bodyPr>
          <a:lstStyle>
            <a:lvl1pPr marL="0" indent="0">
              <a:buNone/>
              <a:defRPr sz="1800">
                <a:solidFill>
                  <a:schemeClr val="bg1"/>
                </a:solidFill>
              </a:defRPr>
            </a:lvl1pPr>
            <a:lvl2pPr marL="457182" indent="0">
              <a:buNone/>
              <a:defRPr/>
            </a:lvl2pPr>
            <a:lvl3pPr marL="914364" indent="0">
              <a:buNone/>
              <a:defRPr/>
            </a:lvl3pPr>
            <a:lvl4pPr marL="1371545" indent="0">
              <a:buNone/>
              <a:defRPr/>
            </a:lvl4pPr>
            <a:lvl5pPr marL="1828727" indent="0">
              <a:buNone/>
              <a:defRPr/>
            </a:lvl5pPr>
          </a:lstStyle>
          <a:p>
            <a:pPr lvl="0"/>
            <a:r>
              <a:rPr lang="en-US"/>
              <a:t>SPACE FOR SECTION TITLE HERE</a:t>
            </a:r>
            <a:endParaRPr lang="en-ZA"/>
          </a:p>
        </p:txBody>
      </p:sp>
      <p:sp>
        <p:nvSpPr>
          <p:cNvPr id="30" name="Text Placeholder 4">
            <a:extLst>
              <a:ext uri="{FF2B5EF4-FFF2-40B4-BE49-F238E27FC236}">
                <a16:creationId xmlns:a16="http://schemas.microsoft.com/office/drawing/2014/main" id="{57ED2933-0DE8-B7CA-FDE7-B1D25453D479}"/>
              </a:ext>
            </a:extLst>
          </p:cNvPr>
          <p:cNvSpPr>
            <a:spLocks noGrp="1"/>
          </p:cNvSpPr>
          <p:nvPr>
            <p:ph type="body" sz="quarter" idx="14" hasCustomPrompt="1"/>
          </p:nvPr>
        </p:nvSpPr>
        <p:spPr>
          <a:xfrm>
            <a:off x="1676400" y="602242"/>
            <a:ext cx="3076576" cy="1071074"/>
          </a:xfrm>
        </p:spPr>
        <p:txBody>
          <a:bodyPr>
            <a:noAutofit/>
          </a:bodyPr>
          <a:lstStyle>
            <a:lvl1pPr marL="0" indent="0" algn="l">
              <a:buNone/>
              <a:defRPr sz="3200" b="1" baseline="0">
                <a:latin typeface="+mj-lt"/>
              </a:defRPr>
            </a:lvl1pPr>
            <a:lvl2pPr marL="457182" indent="0" algn="r">
              <a:buNone/>
              <a:defRPr b="1"/>
            </a:lvl2pPr>
            <a:lvl3pPr marL="914364" indent="0" algn="r">
              <a:buNone/>
              <a:defRPr b="1"/>
            </a:lvl3pPr>
            <a:lvl4pPr marL="1371545" indent="0" algn="r">
              <a:buNone/>
              <a:defRPr b="1"/>
            </a:lvl4pPr>
            <a:lvl5pPr marL="1828727" indent="0" algn="r">
              <a:buNone/>
              <a:defRPr b="1"/>
            </a:lvl5pPr>
          </a:lstStyle>
          <a:p>
            <a:pPr lvl="0"/>
            <a:r>
              <a:rPr lang="en-US"/>
              <a:t>Place for Section Title</a:t>
            </a:r>
            <a:endParaRPr lang="en-ZA"/>
          </a:p>
        </p:txBody>
      </p:sp>
      <p:sp>
        <p:nvSpPr>
          <p:cNvPr id="31" name="Text Placeholder 76">
            <a:extLst>
              <a:ext uri="{FF2B5EF4-FFF2-40B4-BE49-F238E27FC236}">
                <a16:creationId xmlns:a16="http://schemas.microsoft.com/office/drawing/2014/main" id="{8E429845-EBBF-175C-96C0-249194ACD53C}"/>
              </a:ext>
            </a:extLst>
          </p:cNvPr>
          <p:cNvSpPr>
            <a:spLocks noGrp="1"/>
          </p:cNvSpPr>
          <p:nvPr>
            <p:ph type="body" sz="quarter" idx="23" hasCustomPrompt="1"/>
          </p:nvPr>
        </p:nvSpPr>
        <p:spPr>
          <a:xfrm>
            <a:off x="1676400" y="2126396"/>
            <a:ext cx="8077200" cy="610584"/>
          </a:xfrm>
        </p:spPr>
        <p:txBody>
          <a:bodyPr>
            <a:noAutofit/>
          </a:bodyPr>
          <a:lstStyle>
            <a:lvl1pPr marL="0" indent="0" algn="l">
              <a:buNone/>
              <a:defRPr sz="1800" b="0">
                <a:solidFill>
                  <a:schemeClr val="tx1">
                    <a:lumMod val="95000"/>
                    <a:lumOff val="5000"/>
                  </a:schemeClr>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Place </a:t>
            </a:r>
            <a:r>
              <a:rPr lang="en-US" err="1"/>
              <a:t>Pharagraph</a:t>
            </a:r>
            <a:r>
              <a:rPr lang="en-US"/>
              <a:t> Copy Here</a:t>
            </a:r>
          </a:p>
        </p:txBody>
      </p:sp>
    </p:spTree>
    <p:extLst>
      <p:ext uri="{BB962C8B-B14F-4D97-AF65-F5344CB8AC3E}">
        <p14:creationId xmlns:p14="http://schemas.microsoft.com/office/powerpoint/2010/main" val="2075371083"/>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Graph Slide 01">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63074541-BBA4-490B-840D-9A1F4C3CCF21}" type="slidenum">
              <a:rPr lang="en-ZA" smtClean="0"/>
              <a:pPr/>
              <a:t>‹#›</a:t>
            </a:fld>
            <a:endParaRPr lang="en-ZA"/>
          </a:p>
        </p:txBody>
      </p:sp>
      <p:pic>
        <p:nvPicPr>
          <p:cNvPr id="7" name="Picture 2" descr="Z:\Mediamark\4154 MM PPT Presentation\Exports ST2\Elements\Asset 2.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40654" b="27949"/>
          <a:stretch/>
        </p:blipFill>
        <p:spPr bwMode="auto">
          <a:xfrm>
            <a:off x="11282562" y="4164985"/>
            <a:ext cx="3347840" cy="4064616"/>
          </a:xfrm>
          <a:prstGeom prst="rect">
            <a:avLst/>
          </a:prstGeom>
          <a:noFill/>
          <a:extLst>
            <a:ext uri="{909E8E84-426E-40DD-AFC4-6F175D3DCCD1}">
              <a14:hiddenFill xmlns:a14="http://schemas.microsoft.com/office/drawing/2010/main">
                <a:solidFill>
                  <a:srgbClr val="FFFFFF"/>
                </a:solidFill>
              </a14:hiddenFill>
            </a:ext>
          </a:extLst>
        </p:spPr>
      </p:pic>
      <p:sp>
        <p:nvSpPr>
          <p:cNvPr id="35" name="Rounded Rectangle 34"/>
          <p:cNvSpPr/>
          <p:nvPr userDrawn="1"/>
        </p:nvSpPr>
        <p:spPr>
          <a:xfrm rot="5400000">
            <a:off x="2271480" y="1225096"/>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grpSp>
        <p:nvGrpSpPr>
          <p:cNvPr id="37" name="object 3"/>
          <p:cNvGrpSpPr/>
          <p:nvPr userDrawn="1"/>
        </p:nvGrpSpPr>
        <p:grpSpPr>
          <a:xfrm>
            <a:off x="0" y="0"/>
            <a:ext cx="767716" cy="8229600"/>
            <a:chOff x="0" y="0"/>
            <a:chExt cx="767715" cy="8229600"/>
          </a:xfrm>
        </p:grpSpPr>
        <p:pic>
          <p:nvPicPr>
            <p:cNvPr id="38" name="object 4"/>
            <p:cNvPicPr/>
            <p:nvPr/>
          </p:nvPicPr>
          <p:blipFill>
            <a:blip r:embed="rId3" cstate="print"/>
            <a:stretch>
              <a:fillRect/>
            </a:stretch>
          </p:blipFill>
          <p:spPr>
            <a:xfrm>
              <a:off x="0" y="0"/>
              <a:ext cx="767638" cy="8229599"/>
            </a:xfrm>
            <a:prstGeom prst="rect">
              <a:avLst/>
            </a:prstGeom>
          </p:spPr>
        </p:pic>
        <p:sp>
          <p:nvSpPr>
            <p:cNvPr id="39"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sz="1500"/>
            </a:p>
          </p:txBody>
        </p:sp>
        <p:pic>
          <p:nvPicPr>
            <p:cNvPr id="40" name="object 6"/>
            <p:cNvPicPr/>
            <p:nvPr/>
          </p:nvPicPr>
          <p:blipFill>
            <a:blip r:embed="rId4" cstate="print"/>
            <a:stretch>
              <a:fillRect/>
            </a:stretch>
          </p:blipFill>
          <p:spPr>
            <a:xfrm>
              <a:off x="315911" y="5567098"/>
              <a:ext cx="135813" cy="90106"/>
            </a:xfrm>
            <a:prstGeom prst="rect">
              <a:avLst/>
            </a:prstGeom>
          </p:spPr>
        </p:pic>
        <p:pic>
          <p:nvPicPr>
            <p:cNvPr id="41" name="object 7"/>
            <p:cNvPicPr/>
            <p:nvPr/>
          </p:nvPicPr>
          <p:blipFill>
            <a:blip r:embed="rId5" cstate="print"/>
            <a:stretch>
              <a:fillRect/>
            </a:stretch>
          </p:blipFill>
          <p:spPr>
            <a:xfrm>
              <a:off x="315915" y="5179177"/>
              <a:ext cx="135813" cy="351579"/>
            </a:xfrm>
            <a:prstGeom prst="rect">
              <a:avLst/>
            </a:prstGeom>
          </p:spPr>
        </p:pic>
        <p:pic>
          <p:nvPicPr>
            <p:cNvPr id="42" name="object 8"/>
            <p:cNvPicPr/>
            <p:nvPr/>
          </p:nvPicPr>
          <p:blipFill>
            <a:blip r:embed="rId6" cstate="print"/>
            <a:stretch>
              <a:fillRect/>
            </a:stretch>
          </p:blipFill>
          <p:spPr>
            <a:xfrm>
              <a:off x="318197" y="5066068"/>
              <a:ext cx="131254" cy="79247"/>
            </a:xfrm>
            <a:prstGeom prst="rect">
              <a:avLst/>
            </a:prstGeom>
          </p:spPr>
        </p:pic>
        <p:sp>
          <p:nvSpPr>
            <p:cNvPr id="43"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sz="1500"/>
            </a:p>
          </p:txBody>
        </p:sp>
        <p:pic>
          <p:nvPicPr>
            <p:cNvPr id="44" name="object 10"/>
            <p:cNvPicPr/>
            <p:nvPr/>
          </p:nvPicPr>
          <p:blipFill>
            <a:blip r:embed="rId7" cstate="print"/>
            <a:stretch>
              <a:fillRect/>
            </a:stretch>
          </p:blipFill>
          <p:spPr>
            <a:xfrm>
              <a:off x="315915" y="4739087"/>
              <a:ext cx="135813" cy="132956"/>
            </a:xfrm>
            <a:prstGeom prst="rect">
              <a:avLst/>
            </a:prstGeom>
          </p:spPr>
        </p:pic>
        <p:pic>
          <p:nvPicPr>
            <p:cNvPr id="45" name="object 11"/>
            <p:cNvPicPr/>
            <p:nvPr/>
          </p:nvPicPr>
          <p:blipFill>
            <a:blip r:embed="rId8" cstate="print"/>
            <a:stretch>
              <a:fillRect/>
            </a:stretch>
          </p:blipFill>
          <p:spPr>
            <a:xfrm>
              <a:off x="318192" y="4612463"/>
              <a:ext cx="131254" cy="89535"/>
            </a:xfrm>
            <a:prstGeom prst="rect">
              <a:avLst/>
            </a:prstGeom>
          </p:spPr>
        </p:pic>
        <p:pic>
          <p:nvPicPr>
            <p:cNvPr id="46" name="object 12"/>
            <p:cNvPicPr/>
            <p:nvPr/>
          </p:nvPicPr>
          <p:blipFill>
            <a:blip r:embed="rId9" cstate="print"/>
            <a:stretch>
              <a:fillRect/>
            </a:stretch>
          </p:blipFill>
          <p:spPr>
            <a:xfrm>
              <a:off x="318197" y="4319961"/>
              <a:ext cx="131254" cy="79248"/>
            </a:xfrm>
            <a:prstGeom prst="rect">
              <a:avLst/>
            </a:prstGeom>
          </p:spPr>
        </p:pic>
        <p:pic>
          <p:nvPicPr>
            <p:cNvPr id="47" name="object 13"/>
            <p:cNvPicPr/>
            <p:nvPr/>
          </p:nvPicPr>
          <p:blipFill>
            <a:blip r:embed="rId4" cstate="print"/>
            <a:stretch>
              <a:fillRect/>
            </a:stretch>
          </p:blipFill>
          <p:spPr>
            <a:xfrm>
              <a:off x="315911" y="4435552"/>
              <a:ext cx="135813" cy="90106"/>
            </a:xfrm>
            <a:prstGeom prst="rect">
              <a:avLst/>
            </a:prstGeom>
          </p:spPr>
        </p:pic>
        <p:pic>
          <p:nvPicPr>
            <p:cNvPr id="48" name="object 14"/>
            <p:cNvPicPr/>
            <p:nvPr/>
          </p:nvPicPr>
          <p:blipFill>
            <a:blip r:embed="rId10" cstate="print"/>
            <a:stretch>
              <a:fillRect/>
            </a:stretch>
          </p:blipFill>
          <p:spPr>
            <a:xfrm>
              <a:off x="315915" y="4062115"/>
              <a:ext cx="135813" cy="232741"/>
            </a:xfrm>
            <a:prstGeom prst="rect">
              <a:avLst/>
            </a:prstGeom>
          </p:spPr>
        </p:pic>
        <p:sp>
          <p:nvSpPr>
            <p:cNvPr id="49"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sz="1500"/>
            </a:p>
          </p:txBody>
        </p:sp>
        <p:pic>
          <p:nvPicPr>
            <p:cNvPr id="50" name="object 16"/>
            <p:cNvPicPr/>
            <p:nvPr/>
          </p:nvPicPr>
          <p:blipFill>
            <a:blip r:embed="rId7" cstate="print"/>
            <a:stretch>
              <a:fillRect/>
            </a:stretch>
          </p:blipFill>
          <p:spPr>
            <a:xfrm>
              <a:off x="315915" y="3843489"/>
              <a:ext cx="135813" cy="132956"/>
            </a:xfrm>
            <a:prstGeom prst="rect">
              <a:avLst/>
            </a:prstGeom>
          </p:spPr>
        </p:pic>
        <p:pic>
          <p:nvPicPr>
            <p:cNvPr id="51" name="object 17"/>
            <p:cNvPicPr/>
            <p:nvPr/>
          </p:nvPicPr>
          <p:blipFill>
            <a:blip r:embed="rId11" cstate="print"/>
            <a:stretch>
              <a:fillRect/>
            </a:stretch>
          </p:blipFill>
          <p:spPr>
            <a:xfrm>
              <a:off x="318194" y="3711721"/>
              <a:ext cx="131254" cy="94678"/>
            </a:xfrm>
            <a:prstGeom prst="rect">
              <a:avLst/>
            </a:prstGeom>
          </p:spPr>
        </p:pic>
        <p:sp>
          <p:nvSpPr>
            <p:cNvPr id="52"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sz="1500"/>
            </a:p>
          </p:txBody>
        </p:sp>
        <p:pic>
          <p:nvPicPr>
            <p:cNvPr id="53" name="object 19"/>
            <p:cNvPicPr/>
            <p:nvPr/>
          </p:nvPicPr>
          <p:blipFill>
            <a:blip r:embed="rId9" cstate="print"/>
            <a:stretch>
              <a:fillRect/>
            </a:stretch>
          </p:blipFill>
          <p:spPr>
            <a:xfrm>
              <a:off x="318197" y="3140424"/>
              <a:ext cx="131254" cy="79248"/>
            </a:xfrm>
            <a:prstGeom prst="rect">
              <a:avLst/>
            </a:prstGeom>
          </p:spPr>
        </p:pic>
        <p:sp>
          <p:nvSpPr>
            <p:cNvPr id="54"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sz="1500"/>
            </a:p>
          </p:txBody>
        </p:sp>
        <p:pic>
          <p:nvPicPr>
            <p:cNvPr id="55" name="object 21"/>
            <p:cNvPicPr/>
            <p:nvPr/>
          </p:nvPicPr>
          <p:blipFill>
            <a:blip r:embed="rId9" cstate="print"/>
            <a:stretch>
              <a:fillRect/>
            </a:stretch>
          </p:blipFill>
          <p:spPr>
            <a:xfrm>
              <a:off x="318197" y="2821069"/>
              <a:ext cx="131254" cy="79248"/>
            </a:xfrm>
            <a:prstGeom prst="rect">
              <a:avLst/>
            </a:prstGeom>
          </p:spPr>
        </p:pic>
        <p:pic>
          <p:nvPicPr>
            <p:cNvPr id="56" name="object 22"/>
            <p:cNvPicPr/>
            <p:nvPr/>
          </p:nvPicPr>
          <p:blipFill>
            <a:blip r:embed="rId12" cstate="print"/>
            <a:stretch>
              <a:fillRect/>
            </a:stretch>
          </p:blipFill>
          <p:spPr>
            <a:xfrm>
              <a:off x="318192" y="2694056"/>
              <a:ext cx="131254" cy="89535"/>
            </a:xfrm>
            <a:prstGeom prst="rect">
              <a:avLst/>
            </a:prstGeom>
          </p:spPr>
        </p:pic>
        <p:pic>
          <p:nvPicPr>
            <p:cNvPr id="57" name="object 23"/>
            <p:cNvPicPr/>
            <p:nvPr/>
          </p:nvPicPr>
          <p:blipFill>
            <a:blip r:embed="rId9" cstate="print"/>
            <a:stretch>
              <a:fillRect/>
            </a:stretch>
          </p:blipFill>
          <p:spPr>
            <a:xfrm>
              <a:off x="318197" y="2577128"/>
              <a:ext cx="131254" cy="79248"/>
            </a:xfrm>
            <a:prstGeom prst="rect">
              <a:avLst/>
            </a:prstGeom>
          </p:spPr>
        </p:pic>
      </p:grpSp>
      <p:sp>
        <p:nvSpPr>
          <p:cNvPr id="58" name="Rounded Rectangle 57"/>
          <p:cNvSpPr/>
          <p:nvPr userDrawn="1"/>
        </p:nvSpPr>
        <p:spPr>
          <a:xfrm>
            <a:off x="12191" y="-12778"/>
            <a:ext cx="767296"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59"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60" name="Text Placeholder 29"/>
          <p:cNvSpPr>
            <a:spLocks noGrp="1"/>
          </p:cNvSpPr>
          <p:nvPr>
            <p:ph type="body" sz="quarter" idx="15" hasCustomPrompt="1"/>
          </p:nvPr>
        </p:nvSpPr>
        <p:spPr>
          <a:xfrm>
            <a:off x="131665" y="1638300"/>
            <a:ext cx="517525" cy="4953000"/>
          </a:xfrm>
        </p:spPr>
        <p:txBody>
          <a:bodyPr vert="vert270" anchor="ctr" anchorCtr="1">
            <a:noAutofit/>
          </a:bodyPr>
          <a:lstStyle>
            <a:lvl1pPr marL="0" indent="0">
              <a:buNone/>
              <a:defRPr sz="1800">
                <a:solidFill>
                  <a:schemeClr val="bg1"/>
                </a:solidFill>
              </a:defRPr>
            </a:lvl1pPr>
            <a:lvl2pPr marL="457182" indent="0">
              <a:buNone/>
              <a:defRPr/>
            </a:lvl2pPr>
            <a:lvl3pPr marL="914364" indent="0">
              <a:buNone/>
              <a:defRPr/>
            </a:lvl3pPr>
            <a:lvl4pPr marL="1371545" indent="0">
              <a:buNone/>
              <a:defRPr/>
            </a:lvl4pPr>
            <a:lvl5pPr marL="1828727" indent="0">
              <a:buNone/>
              <a:defRPr/>
            </a:lvl5pPr>
          </a:lstStyle>
          <a:p>
            <a:pPr lvl="0"/>
            <a:r>
              <a:rPr lang="en-US"/>
              <a:t>SPACE FOR SECTION TITLE HERE</a:t>
            </a:r>
            <a:endParaRPr lang="en-ZA"/>
          </a:p>
        </p:txBody>
      </p:sp>
      <p:sp>
        <p:nvSpPr>
          <p:cNvPr id="62" name="Text Placeholder 76"/>
          <p:cNvSpPr>
            <a:spLocks noGrp="1"/>
          </p:cNvSpPr>
          <p:nvPr>
            <p:ph type="body" sz="quarter" idx="23" hasCustomPrompt="1"/>
          </p:nvPr>
        </p:nvSpPr>
        <p:spPr>
          <a:xfrm>
            <a:off x="1676400" y="2126396"/>
            <a:ext cx="8077200" cy="610584"/>
          </a:xfrm>
        </p:spPr>
        <p:txBody>
          <a:bodyPr>
            <a:noAutofit/>
          </a:bodyPr>
          <a:lstStyle>
            <a:lvl1pPr marL="0" indent="0" algn="l">
              <a:buNone/>
              <a:defRPr sz="1800" b="0">
                <a:solidFill>
                  <a:schemeClr val="tx1">
                    <a:lumMod val="95000"/>
                    <a:lumOff val="5000"/>
                  </a:schemeClr>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Place </a:t>
            </a:r>
            <a:r>
              <a:rPr lang="en-US" err="1"/>
              <a:t>Pharagraph</a:t>
            </a:r>
            <a:r>
              <a:rPr lang="en-US"/>
              <a:t> Copy Here</a:t>
            </a:r>
          </a:p>
        </p:txBody>
      </p:sp>
      <p:sp>
        <p:nvSpPr>
          <p:cNvPr id="32" name="Text Placeholder 4">
            <a:extLst>
              <a:ext uri="{FF2B5EF4-FFF2-40B4-BE49-F238E27FC236}">
                <a16:creationId xmlns:a16="http://schemas.microsoft.com/office/drawing/2014/main" id="{DC307A61-8866-EF38-DF24-733577B1F176}"/>
              </a:ext>
            </a:extLst>
          </p:cNvPr>
          <p:cNvSpPr>
            <a:spLocks noGrp="1"/>
          </p:cNvSpPr>
          <p:nvPr>
            <p:ph type="body" sz="quarter" idx="14" hasCustomPrompt="1"/>
          </p:nvPr>
        </p:nvSpPr>
        <p:spPr>
          <a:xfrm>
            <a:off x="1676400" y="602242"/>
            <a:ext cx="3076576" cy="1071074"/>
          </a:xfrm>
        </p:spPr>
        <p:txBody>
          <a:bodyPr>
            <a:noAutofit/>
          </a:bodyPr>
          <a:lstStyle>
            <a:lvl1pPr marL="0" indent="0" algn="l">
              <a:buNone/>
              <a:defRPr sz="3200" b="1" baseline="0">
                <a:latin typeface="+mj-lt"/>
              </a:defRPr>
            </a:lvl1pPr>
            <a:lvl2pPr marL="457182" indent="0" algn="r">
              <a:buNone/>
              <a:defRPr b="1"/>
            </a:lvl2pPr>
            <a:lvl3pPr marL="914364" indent="0" algn="r">
              <a:buNone/>
              <a:defRPr b="1"/>
            </a:lvl3pPr>
            <a:lvl4pPr marL="1371545" indent="0" algn="r">
              <a:buNone/>
              <a:defRPr b="1"/>
            </a:lvl4pPr>
            <a:lvl5pPr marL="1828727" indent="0" algn="r">
              <a:buNone/>
              <a:defRPr b="1"/>
            </a:lvl5pPr>
          </a:lstStyle>
          <a:p>
            <a:pPr lvl="0"/>
            <a:r>
              <a:rPr lang="en-US"/>
              <a:t>Place for Section Title</a:t>
            </a:r>
            <a:endParaRPr lang="en-ZA"/>
          </a:p>
        </p:txBody>
      </p:sp>
    </p:spTree>
    <p:extLst>
      <p:ext uri="{BB962C8B-B14F-4D97-AF65-F5344CB8AC3E}">
        <p14:creationId xmlns:p14="http://schemas.microsoft.com/office/powerpoint/2010/main" val="1053245852"/>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Brank Take-over Slide 01">
    <p:spTree>
      <p:nvGrpSpPr>
        <p:cNvPr id="1" name=""/>
        <p:cNvGrpSpPr/>
        <p:nvPr/>
      </p:nvGrpSpPr>
      <p:grpSpPr>
        <a:xfrm>
          <a:off x="0" y="0"/>
          <a:ext cx="0" cy="0"/>
          <a:chOff x="0" y="0"/>
          <a:chExt cx="0" cy="0"/>
        </a:xfrm>
      </p:grpSpPr>
      <p:sp>
        <p:nvSpPr>
          <p:cNvPr id="6" name="Rectangle 5"/>
          <p:cNvSpPr/>
          <p:nvPr userDrawn="1"/>
        </p:nvSpPr>
        <p:spPr>
          <a:xfrm>
            <a:off x="0" y="0"/>
            <a:ext cx="480060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12" name="Picture 4" descr="Z:\Mediamark\4154 MM PPT Presentation\Exports ST2\Elements\Asset 39.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50000" b="48041"/>
          <a:stretch/>
        </p:blipFill>
        <p:spPr bwMode="auto">
          <a:xfrm>
            <a:off x="0" y="4664622"/>
            <a:ext cx="3429000" cy="3564979"/>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Connector 12"/>
          <p:cNvCxnSpPr/>
          <p:nvPr userDrawn="1"/>
        </p:nvCxnSpPr>
        <p:spPr>
          <a:xfrm>
            <a:off x="4800163" y="7772400"/>
            <a:ext cx="56515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6575916" y="7772400"/>
            <a:ext cx="8054484"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15" name="Picture 5" descr="Z:\Mediamark\4154 MM PPT Presentation\Exports ST2\Elements\Asset 38.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562657" y="7467600"/>
            <a:ext cx="809626" cy="5461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userDrawn="1"/>
        </p:nvSpPr>
        <p:spPr>
          <a:xfrm>
            <a:off x="14023831" y="0"/>
            <a:ext cx="606569" cy="8229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19" name="Text Placeholder 16"/>
          <p:cNvSpPr>
            <a:spLocks noGrp="1"/>
          </p:cNvSpPr>
          <p:nvPr>
            <p:ph type="body" sz="quarter" idx="13" hasCustomPrompt="1"/>
          </p:nvPr>
        </p:nvSpPr>
        <p:spPr>
          <a:xfrm>
            <a:off x="5365313" y="914401"/>
            <a:ext cx="4953000" cy="1029692"/>
          </a:xfrm>
        </p:spPr>
        <p:txBody>
          <a:bodyPr>
            <a:noAutofit/>
          </a:bodyPr>
          <a:lstStyle>
            <a:lvl1pPr marL="0" indent="0" algn="l">
              <a:buNone/>
              <a:defRPr sz="3400" b="1">
                <a:solidFill>
                  <a:schemeClr val="tx1">
                    <a:lumMod val="95000"/>
                    <a:lumOff val="5000"/>
                  </a:schemeClr>
                </a:solidFill>
              </a:defRPr>
            </a:lvl1pPr>
            <a:lvl2pPr marL="457182" indent="0" algn="r">
              <a:buNone/>
              <a:defRPr>
                <a:solidFill>
                  <a:schemeClr val="bg1"/>
                </a:solidFill>
              </a:defRPr>
            </a:lvl2pPr>
            <a:lvl3pPr marL="914364" indent="0" algn="r">
              <a:buNone/>
              <a:defRPr>
                <a:solidFill>
                  <a:schemeClr val="bg1"/>
                </a:solidFill>
              </a:defRPr>
            </a:lvl3pPr>
            <a:lvl4pPr marL="1371545" indent="0" algn="r">
              <a:buNone/>
              <a:defRPr>
                <a:solidFill>
                  <a:schemeClr val="bg1"/>
                </a:solidFill>
              </a:defRPr>
            </a:lvl4pPr>
            <a:lvl5pPr marL="1828727" indent="0" algn="r">
              <a:buNone/>
              <a:defRPr>
                <a:solidFill>
                  <a:schemeClr val="bg1"/>
                </a:solidFill>
              </a:defRPr>
            </a:lvl5pPr>
          </a:lstStyle>
          <a:p>
            <a:pPr lvl="0"/>
            <a:r>
              <a:rPr lang="en-US"/>
              <a:t>PLACE FOR THE PRESENTATION TITLE</a:t>
            </a:r>
          </a:p>
        </p:txBody>
      </p:sp>
    </p:spTree>
    <p:extLst>
      <p:ext uri="{BB962C8B-B14F-4D97-AF65-F5344CB8AC3E}">
        <p14:creationId xmlns:p14="http://schemas.microsoft.com/office/powerpoint/2010/main" val="1910503306"/>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Brank Take-over Slide 02">
    <p:spTree>
      <p:nvGrpSpPr>
        <p:cNvPr id="1" name=""/>
        <p:cNvGrpSpPr/>
        <p:nvPr/>
      </p:nvGrpSpPr>
      <p:grpSpPr>
        <a:xfrm>
          <a:off x="0" y="0"/>
          <a:ext cx="0" cy="0"/>
          <a:chOff x="0" y="0"/>
          <a:chExt cx="0" cy="0"/>
        </a:xfrm>
      </p:grpSpPr>
      <p:cxnSp>
        <p:nvCxnSpPr>
          <p:cNvPr id="5" name="Straight Connector 4"/>
          <p:cNvCxnSpPr/>
          <p:nvPr userDrawn="1"/>
        </p:nvCxnSpPr>
        <p:spPr>
          <a:xfrm>
            <a:off x="605741" y="0"/>
            <a:ext cx="0" cy="67818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userDrawn="1"/>
        </p:nvCxnSpPr>
        <p:spPr>
          <a:xfrm>
            <a:off x="599953" y="7620000"/>
            <a:ext cx="0" cy="6096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pic>
        <p:nvPicPr>
          <p:cNvPr id="7" name="Picture 4" descr="C:\Users\Simone\Documents\MILK_Google Drive\_MILK\MediaMark\Elements\Asset 38.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57414" y="7037157"/>
            <a:ext cx="656986" cy="443144"/>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6"/>
          <p:cNvSpPr>
            <a:spLocks noGrp="1"/>
          </p:cNvSpPr>
          <p:nvPr>
            <p:ph type="body" sz="quarter" idx="13" hasCustomPrompt="1"/>
          </p:nvPr>
        </p:nvSpPr>
        <p:spPr>
          <a:xfrm>
            <a:off x="1066800" y="762000"/>
            <a:ext cx="4876800" cy="685800"/>
          </a:xfrm>
        </p:spPr>
        <p:txBody>
          <a:bodyPr>
            <a:noAutofit/>
          </a:bodyPr>
          <a:lstStyle>
            <a:lvl1pPr marL="0" indent="0" algn="l">
              <a:buNone/>
              <a:defRPr sz="3400" b="1">
                <a:solidFill>
                  <a:schemeClr val="tx1">
                    <a:lumMod val="95000"/>
                    <a:lumOff val="5000"/>
                  </a:schemeClr>
                </a:solidFill>
              </a:defRPr>
            </a:lvl1pPr>
            <a:lvl2pPr marL="457182" indent="0" algn="r">
              <a:buNone/>
              <a:defRPr>
                <a:solidFill>
                  <a:schemeClr val="bg1"/>
                </a:solidFill>
              </a:defRPr>
            </a:lvl2pPr>
            <a:lvl3pPr marL="914364" indent="0" algn="r">
              <a:buNone/>
              <a:defRPr>
                <a:solidFill>
                  <a:schemeClr val="bg1"/>
                </a:solidFill>
              </a:defRPr>
            </a:lvl3pPr>
            <a:lvl4pPr marL="1371545" indent="0" algn="r">
              <a:buNone/>
              <a:defRPr>
                <a:solidFill>
                  <a:schemeClr val="bg1"/>
                </a:solidFill>
              </a:defRPr>
            </a:lvl4pPr>
            <a:lvl5pPr marL="1828727" indent="0" algn="r">
              <a:buNone/>
              <a:defRPr>
                <a:solidFill>
                  <a:schemeClr val="bg1"/>
                </a:solidFill>
              </a:defRPr>
            </a:lvl5pPr>
          </a:lstStyle>
          <a:p>
            <a:pPr lvl="0"/>
            <a:r>
              <a:rPr lang="en-US"/>
              <a:t>Place for Section Title</a:t>
            </a:r>
          </a:p>
        </p:txBody>
      </p:sp>
    </p:spTree>
    <p:extLst>
      <p:ext uri="{BB962C8B-B14F-4D97-AF65-F5344CB8AC3E}">
        <p14:creationId xmlns:p14="http://schemas.microsoft.com/office/powerpoint/2010/main" val="3661247791"/>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Brank Take-over Slide 03">
    <p:spTree>
      <p:nvGrpSpPr>
        <p:cNvPr id="1" name=""/>
        <p:cNvGrpSpPr/>
        <p:nvPr/>
      </p:nvGrpSpPr>
      <p:grpSpPr>
        <a:xfrm>
          <a:off x="0" y="0"/>
          <a:ext cx="0" cy="0"/>
          <a:chOff x="0" y="0"/>
          <a:chExt cx="0" cy="0"/>
        </a:xfrm>
      </p:grpSpPr>
      <p:sp>
        <p:nvSpPr>
          <p:cNvPr id="6" name="Rectangle 5"/>
          <p:cNvSpPr/>
          <p:nvPr userDrawn="1"/>
        </p:nvSpPr>
        <p:spPr>
          <a:xfrm>
            <a:off x="0" y="0"/>
            <a:ext cx="1463040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18" name="Rectangle 17"/>
          <p:cNvSpPr/>
          <p:nvPr userDrawn="1"/>
        </p:nvSpPr>
        <p:spPr>
          <a:xfrm>
            <a:off x="9067800" y="0"/>
            <a:ext cx="606569" cy="822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cxnSp>
        <p:nvCxnSpPr>
          <p:cNvPr id="7" name="Straight Connector 6"/>
          <p:cNvCxnSpPr/>
          <p:nvPr userDrawn="1"/>
        </p:nvCxnSpPr>
        <p:spPr>
          <a:xfrm>
            <a:off x="605741" y="0"/>
            <a:ext cx="0" cy="67818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599953" y="7620000"/>
            <a:ext cx="0" cy="6096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4" descr="C:\Users\Simone\Documents\MILK_Google Drive\_MILK\MediaMark\Elements\Asset 38.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57414" y="7037157"/>
            <a:ext cx="656986" cy="443144"/>
          </a:xfrm>
          <a:prstGeom prst="rect">
            <a:avLst/>
          </a:prstGeom>
          <a:noFill/>
          <a:extLst>
            <a:ext uri="{909E8E84-426E-40DD-AFC4-6F175D3DCCD1}">
              <a14:hiddenFill xmlns:a14="http://schemas.microsoft.com/office/drawing/2010/main">
                <a:solidFill>
                  <a:srgbClr val="FFFFFF"/>
                </a:solidFill>
              </a14:hiddenFill>
            </a:ext>
          </a:extLst>
        </p:spPr>
      </p:pic>
      <p:sp>
        <p:nvSpPr>
          <p:cNvPr id="16" name="Picture Placeholder 15"/>
          <p:cNvSpPr>
            <a:spLocks noGrp="1"/>
          </p:cNvSpPr>
          <p:nvPr>
            <p:ph type="pic" sz="quarter" idx="10"/>
          </p:nvPr>
        </p:nvSpPr>
        <p:spPr>
          <a:xfrm>
            <a:off x="9674226" y="0"/>
            <a:ext cx="4956175" cy="8229600"/>
          </a:xfrm>
        </p:spPr>
        <p:txBody>
          <a:bodyPr/>
          <a:lstStyle>
            <a:lvl1pPr>
              <a:defRPr>
                <a:solidFill>
                  <a:schemeClr val="bg1"/>
                </a:solidFill>
              </a:defRPr>
            </a:lvl1pPr>
          </a:lstStyle>
          <a:p>
            <a:r>
              <a:rPr lang="en-US"/>
              <a:t>Click icon to add picture</a:t>
            </a:r>
            <a:endParaRPr lang="en-ZA"/>
          </a:p>
        </p:txBody>
      </p:sp>
      <p:sp>
        <p:nvSpPr>
          <p:cNvPr id="20" name="object 30"/>
          <p:cNvSpPr txBox="1">
            <a:spLocks/>
          </p:cNvSpPr>
          <p:nvPr userDrawn="1"/>
        </p:nvSpPr>
        <p:spPr>
          <a:xfrm>
            <a:off x="2590800" y="2442903"/>
            <a:ext cx="4831390" cy="382156"/>
          </a:xfrm>
          <a:prstGeom prst="rect">
            <a:avLst/>
          </a:prstGeom>
        </p:spPr>
        <p:txBody>
          <a:bodyPr vert="horz" wrap="square" lIns="0" tIns="12700" rIns="0" bIns="0" rtlCol="0" anchor="ctr">
            <a:spAutoFit/>
          </a:bodyPr>
          <a:lstStyle>
            <a:lvl1pPr algn="ctr" defTabSz="914400" rtl="0" eaLnBrk="1" latinLnBrk="0" hangingPunct="1">
              <a:spcBef>
                <a:spcPct val="0"/>
              </a:spcBef>
              <a:buNone/>
              <a:defRPr sz="2400" b="1" kern="1200">
                <a:solidFill>
                  <a:schemeClr val="tx1"/>
                </a:solidFill>
                <a:latin typeface="Sofia Pro" pitchFamily="34" charset="0"/>
                <a:ea typeface="+mj-ea"/>
                <a:cs typeface="+mj-cs"/>
              </a:defRPr>
            </a:lvl1pPr>
          </a:lstStyle>
          <a:p>
            <a:pPr marL="12700" algn="r">
              <a:spcBef>
                <a:spcPts val="100"/>
              </a:spcBef>
            </a:pPr>
            <a:r>
              <a:rPr lang="en-ZA" sz="2400" spc="35">
                <a:solidFill>
                  <a:srgbClr val="FFFFFF"/>
                </a:solidFill>
                <a:latin typeface="+mj-lt"/>
              </a:rPr>
              <a:t>Share</a:t>
            </a:r>
            <a:r>
              <a:rPr lang="en-ZA" sz="2400" spc="-5">
                <a:solidFill>
                  <a:srgbClr val="FFFFFF"/>
                </a:solidFill>
                <a:latin typeface="+mj-lt"/>
              </a:rPr>
              <a:t> </a:t>
            </a:r>
            <a:r>
              <a:rPr lang="en-ZA" sz="2400" spc="60">
                <a:solidFill>
                  <a:srgbClr val="FFFFFF"/>
                </a:solidFill>
                <a:latin typeface="+mj-lt"/>
              </a:rPr>
              <a:t>about</a:t>
            </a:r>
            <a:r>
              <a:rPr lang="en-ZA" sz="2400" spc="-44">
                <a:solidFill>
                  <a:srgbClr val="FFFFFF"/>
                </a:solidFill>
                <a:latin typeface="+mj-lt"/>
              </a:rPr>
              <a:t> </a:t>
            </a:r>
            <a:r>
              <a:rPr lang="en-ZA" sz="2400" spc="74">
                <a:solidFill>
                  <a:srgbClr val="FFFFFF"/>
                </a:solidFill>
                <a:latin typeface="+mj-lt"/>
              </a:rPr>
              <a:t>offering</a:t>
            </a:r>
            <a:r>
              <a:rPr lang="en-ZA" sz="2400">
                <a:solidFill>
                  <a:srgbClr val="FFFFFF"/>
                </a:solidFill>
                <a:latin typeface="+mj-lt"/>
              </a:rPr>
              <a:t> </a:t>
            </a:r>
            <a:r>
              <a:rPr lang="en-ZA" sz="2400" spc="40">
                <a:solidFill>
                  <a:srgbClr val="FFFFFF"/>
                </a:solidFill>
                <a:latin typeface="+mj-lt"/>
              </a:rPr>
              <a:t>here</a:t>
            </a:r>
            <a:endParaRPr lang="en-ZA" sz="2400">
              <a:latin typeface="+mj-lt"/>
            </a:endParaRPr>
          </a:p>
        </p:txBody>
      </p:sp>
    </p:spTree>
    <p:extLst>
      <p:ext uri="{BB962C8B-B14F-4D97-AF65-F5344CB8AC3E}">
        <p14:creationId xmlns:p14="http://schemas.microsoft.com/office/powerpoint/2010/main" val="952147248"/>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Brank Take-over Slide 04">
    <p:spTree>
      <p:nvGrpSpPr>
        <p:cNvPr id="1" name=""/>
        <p:cNvGrpSpPr/>
        <p:nvPr/>
      </p:nvGrpSpPr>
      <p:grpSpPr>
        <a:xfrm>
          <a:off x="0" y="0"/>
          <a:ext cx="0" cy="0"/>
          <a:chOff x="0" y="0"/>
          <a:chExt cx="0" cy="0"/>
        </a:xfrm>
      </p:grpSpPr>
      <p:sp>
        <p:nvSpPr>
          <p:cNvPr id="18" name="Rectangle 17"/>
          <p:cNvSpPr/>
          <p:nvPr userDrawn="1"/>
        </p:nvSpPr>
        <p:spPr>
          <a:xfrm>
            <a:off x="9067800" y="0"/>
            <a:ext cx="606569" cy="8229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cxnSp>
        <p:nvCxnSpPr>
          <p:cNvPr id="7" name="Straight Connector 6"/>
          <p:cNvCxnSpPr/>
          <p:nvPr userDrawn="1"/>
        </p:nvCxnSpPr>
        <p:spPr>
          <a:xfrm>
            <a:off x="605741" y="0"/>
            <a:ext cx="0" cy="67818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599953" y="7620000"/>
            <a:ext cx="0" cy="6096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pic>
        <p:nvPicPr>
          <p:cNvPr id="9" name="Picture 4" descr="C:\Users\Simone\Documents\MILK_Google Drive\_MILK\MediaMark\Elements\Asset 38.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57414" y="7037157"/>
            <a:ext cx="656986" cy="443144"/>
          </a:xfrm>
          <a:prstGeom prst="rect">
            <a:avLst/>
          </a:prstGeom>
          <a:noFill/>
          <a:extLst>
            <a:ext uri="{909E8E84-426E-40DD-AFC4-6F175D3DCCD1}">
              <a14:hiddenFill xmlns:a14="http://schemas.microsoft.com/office/drawing/2010/main">
                <a:solidFill>
                  <a:srgbClr val="FFFFFF"/>
                </a:solidFill>
              </a14:hiddenFill>
            </a:ext>
          </a:extLst>
        </p:spPr>
      </p:pic>
      <p:sp>
        <p:nvSpPr>
          <p:cNvPr id="16" name="Picture Placeholder 15"/>
          <p:cNvSpPr>
            <a:spLocks noGrp="1"/>
          </p:cNvSpPr>
          <p:nvPr>
            <p:ph type="pic" sz="quarter" idx="10"/>
          </p:nvPr>
        </p:nvSpPr>
        <p:spPr>
          <a:xfrm>
            <a:off x="9674226" y="0"/>
            <a:ext cx="4956175" cy="8229600"/>
          </a:xfrm>
        </p:spPr>
        <p:txBody>
          <a:bodyPr/>
          <a:lstStyle>
            <a:lvl1pPr>
              <a:defRPr>
                <a:solidFill>
                  <a:schemeClr val="bg1"/>
                </a:solidFill>
              </a:defRPr>
            </a:lvl1pPr>
          </a:lstStyle>
          <a:p>
            <a:r>
              <a:rPr lang="en-US"/>
              <a:t>Click icon to add picture</a:t>
            </a:r>
            <a:endParaRPr lang="en-ZA"/>
          </a:p>
        </p:txBody>
      </p:sp>
      <p:sp>
        <p:nvSpPr>
          <p:cNvPr id="10" name="object 30">
            <a:extLst>
              <a:ext uri="{FF2B5EF4-FFF2-40B4-BE49-F238E27FC236}">
                <a16:creationId xmlns:a16="http://schemas.microsoft.com/office/drawing/2014/main" id="{61369776-B7C1-44D7-691B-0CC9F3E0E2F2}"/>
              </a:ext>
            </a:extLst>
          </p:cNvPr>
          <p:cNvSpPr txBox="1">
            <a:spLocks/>
          </p:cNvSpPr>
          <p:nvPr userDrawn="1"/>
        </p:nvSpPr>
        <p:spPr>
          <a:xfrm>
            <a:off x="2590800" y="2442903"/>
            <a:ext cx="4831390" cy="382156"/>
          </a:xfrm>
          <a:prstGeom prst="rect">
            <a:avLst/>
          </a:prstGeom>
        </p:spPr>
        <p:txBody>
          <a:bodyPr vert="horz" wrap="square" lIns="0" tIns="12700" rIns="0" bIns="0" rtlCol="0" anchor="ctr">
            <a:spAutoFit/>
          </a:bodyPr>
          <a:lstStyle>
            <a:lvl1pPr algn="ctr" defTabSz="914400" rtl="0" eaLnBrk="1" latinLnBrk="0" hangingPunct="1">
              <a:spcBef>
                <a:spcPct val="0"/>
              </a:spcBef>
              <a:buNone/>
              <a:defRPr sz="2400" b="1" kern="1200">
                <a:solidFill>
                  <a:schemeClr val="tx1"/>
                </a:solidFill>
                <a:latin typeface="Sofia Pro" pitchFamily="34" charset="0"/>
                <a:ea typeface="+mj-ea"/>
                <a:cs typeface="+mj-cs"/>
              </a:defRPr>
            </a:lvl1pPr>
          </a:lstStyle>
          <a:p>
            <a:pPr marL="12700" algn="r">
              <a:spcBef>
                <a:spcPts val="100"/>
              </a:spcBef>
            </a:pPr>
            <a:r>
              <a:rPr lang="en-ZA" sz="2400" spc="35">
                <a:solidFill>
                  <a:schemeClr val="tx2"/>
                </a:solidFill>
                <a:latin typeface="+mj-lt"/>
              </a:rPr>
              <a:t>Share</a:t>
            </a:r>
            <a:r>
              <a:rPr lang="en-ZA" sz="2400" spc="-5">
                <a:solidFill>
                  <a:schemeClr val="tx2"/>
                </a:solidFill>
                <a:latin typeface="+mj-lt"/>
              </a:rPr>
              <a:t> </a:t>
            </a:r>
            <a:r>
              <a:rPr lang="en-ZA" sz="2400" spc="60">
                <a:solidFill>
                  <a:schemeClr val="tx2"/>
                </a:solidFill>
                <a:latin typeface="+mj-lt"/>
              </a:rPr>
              <a:t>about</a:t>
            </a:r>
            <a:r>
              <a:rPr lang="en-ZA" sz="2400" spc="-44">
                <a:solidFill>
                  <a:schemeClr val="tx2"/>
                </a:solidFill>
                <a:latin typeface="+mj-lt"/>
              </a:rPr>
              <a:t> </a:t>
            </a:r>
            <a:r>
              <a:rPr lang="en-ZA" sz="2400" spc="74">
                <a:solidFill>
                  <a:schemeClr val="tx2"/>
                </a:solidFill>
                <a:latin typeface="+mj-lt"/>
              </a:rPr>
              <a:t>offering</a:t>
            </a:r>
            <a:r>
              <a:rPr lang="en-ZA" sz="2400">
                <a:solidFill>
                  <a:schemeClr val="tx2"/>
                </a:solidFill>
                <a:latin typeface="+mj-lt"/>
              </a:rPr>
              <a:t> </a:t>
            </a:r>
            <a:r>
              <a:rPr lang="en-ZA" sz="2400" spc="40">
                <a:solidFill>
                  <a:schemeClr val="tx2"/>
                </a:solidFill>
                <a:latin typeface="+mj-lt"/>
              </a:rPr>
              <a:t>here</a:t>
            </a:r>
            <a:endParaRPr lang="en-ZA" sz="2400">
              <a:solidFill>
                <a:schemeClr val="tx2"/>
              </a:solidFill>
              <a:latin typeface="+mj-lt"/>
            </a:endParaRPr>
          </a:p>
        </p:txBody>
      </p:sp>
    </p:spTree>
    <p:extLst>
      <p:ext uri="{BB962C8B-B14F-4D97-AF65-F5344CB8AC3E}">
        <p14:creationId xmlns:p14="http://schemas.microsoft.com/office/powerpoint/2010/main" val="1621233285"/>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Brank Take-over Slide 05">
    <p:spTree>
      <p:nvGrpSpPr>
        <p:cNvPr id="1" name=""/>
        <p:cNvGrpSpPr/>
        <p:nvPr/>
      </p:nvGrpSpPr>
      <p:grpSpPr>
        <a:xfrm>
          <a:off x="0" y="0"/>
          <a:ext cx="0" cy="0"/>
          <a:chOff x="0" y="0"/>
          <a:chExt cx="0" cy="0"/>
        </a:xfrm>
      </p:grpSpPr>
      <p:sp>
        <p:nvSpPr>
          <p:cNvPr id="6" name="Rectangle 5"/>
          <p:cNvSpPr/>
          <p:nvPr userDrawn="1"/>
        </p:nvSpPr>
        <p:spPr>
          <a:xfrm>
            <a:off x="0" y="-7716"/>
            <a:ext cx="815340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cxnSp>
        <p:nvCxnSpPr>
          <p:cNvPr id="7" name="Straight Connector 6"/>
          <p:cNvCxnSpPr/>
          <p:nvPr userDrawn="1"/>
        </p:nvCxnSpPr>
        <p:spPr>
          <a:xfrm>
            <a:off x="605741" y="0"/>
            <a:ext cx="0" cy="67818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599953" y="7620000"/>
            <a:ext cx="0" cy="6096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descr="C:\Users\Simone\Documents\MILK_Google Drive\_MILK\MediaMark\Elements\Asset 38.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57414" y="7037157"/>
            <a:ext cx="656986" cy="443144"/>
          </a:xfrm>
          <a:prstGeom prst="rect">
            <a:avLst/>
          </a:prstGeom>
          <a:noFill/>
          <a:extLst>
            <a:ext uri="{909E8E84-426E-40DD-AFC4-6F175D3DCCD1}">
              <a14:hiddenFill xmlns:a14="http://schemas.microsoft.com/office/drawing/2010/main">
                <a:solidFill>
                  <a:srgbClr val="FFFFFF"/>
                </a:solidFill>
              </a14:hiddenFill>
            </a:ext>
          </a:extLst>
        </p:spPr>
      </p:pic>
      <p:sp>
        <p:nvSpPr>
          <p:cNvPr id="11" name="Rounded Rectangle 10"/>
          <p:cNvSpPr/>
          <p:nvPr userDrawn="1"/>
        </p:nvSpPr>
        <p:spPr>
          <a:xfrm>
            <a:off x="8153400" y="-7716"/>
            <a:ext cx="606569" cy="8229600"/>
          </a:xfrm>
          <a:prstGeom prst="roundRect">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12" name="object 30">
            <a:extLst>
              <a:ext uri="{FF2B5EF4-FFF2-40B4-BE49-F238E27FC236}">
                <a16:creationId xmlns:a16="http://schemas.microsoft.com/office/drawing/2014/main" id="{F030CECA-D1A3-D820-2CCD-36CFC9E5F531}"/>
              </a:ext>
            </a:extLst>
          </p:cNvPr>
          <p:cNvSpPr txBox="1">
            <a:spLocks/>
          </p:cNvSpPr>
          <p:nvPr userDrawn="1"/>
        </p:nvSpPr>
        <p:spPr>
          <a:xfrm>
            <a:off x="9799011" y="2454831"/>
            <a:ext cx="4069390" cy="382156"/>
          </a:xfrm>
          <a:prstGeom prst="rect">
            <a:avLst/>
          </a:prstGeom>
        </p:spPr>
        <p:txBody>
          <a:bodyPr vert="horz" wrap="square" lIns="0" tIns="12700" rIns="0" bIns="0" rtlCol="0" anchor="ctr">
            <a:spAutoFit/>
          </a:bodyPr>
          <a:lstStyle>
            <a:lvl1pPr algn="ctr" defTabSz="914400" rtl="0" eaLnBrk="1" latinLnBrk="0" hangingPunct="1">
              <a:spcBef>
                <a:spcPct val="0"/>
              </a:spcBef>
              <a:buNone/>
              <a:defRPr sz="2400" b="1" kern="1200">
                <a:solidFill>
                  <a:schemeClr val="tx1"/>
                </a:solidFill>
                <a:latin typeface="Sofia Pro" pitchFamily="34" charset="0"/>
                <a:ea typeface="+mj-ea"/>
                <a:cs typeface="+mj-cs"/>
              </a:defRPr>
            </a:lvl1pPr>
          </a:lstStyle>
          <a:p>
            <a:pPr marL="12700" algn="l">
              <a:spcBef>
                <a:spcPts val="100"/>
              </a:spcBef>
            </a:pPr>
            <a:r>
              <a:rPr lang="en-ZA" sz="2400" spc="35">
                <a:solidFill>
                  <a:schemeClr val="tx2"/>
                </a:solidFill>
                <a:latin typeface="+mj-lt"/>
              </a:rPr>
              <a:t>Share</a:t>
            </a:r>
            <a:r>
              <a:rPr lang="en-ZA" sz="2400" spc="-5">
                <a:solidFill>
                  <a:schemeClr val="tx2"/>
                </a:solidFill>
                <a:latin typeface="+mj-lt"/>
              </a:rPr>
              <a:t> </a:t>
            </a:r>
            <a:r>
              <a:rPr lang="en-ZA" sz="2400" spc="60">
                <a:solidFill>
                  <a:schemeClr val="tx2"/>
                </a:solidFill>
                <a:latin typeface="+mj-lt"/>
              </a:rPr>
              <a:t>about</a:t>
            </a:r>
            <a:r>
              <a:rPr lang="en-ZA" sz="2400" spc="-44">
                <a:solidFill>
                  <a:schemeClr val="tx2"/>
                </a:solidFill>
                <a:latin typeface="+mj-lt"/>
              </a:rPr>
              <a:t> </a:t>
            </a:r>
            <a:r>
              <a:rPr lang="en-ZA" sz="2400" spc="74">
                <a:solidFill>
                  <a:schemeClr val="tx2"/>
                </a:solidFill>
                <a:latin typeface="+mj-lt"/>
              </a:rPr>
              <a:t>offering</a:t>
            </a:r>
            <a:r>
              <a:rPr lang="en-ZA" sz="2400">
                <a:solidFill>
                  <a:schemeClr val="tx2"/>
                </a:solidFill>
                <a:latin typeface="+mj-lt"/>
              </a:rPr>
              <a:t> </a:t>
            </a:r>
            <a:r>
              <a:rPr lang="en-ZA" sz="2400" spc="40">
                <a:solidFill>
                  <a:schemeClr val="tx2"/>
                </a:solidFill>
                <a:latin typeface="+mj-lt"/>
              </a:rPr>
              <a:t>here</a:t>
            </a:r>
            <a:endParaRPr lang="en-ZA" sz="2400">
              <a:solidFill>
                <a:schemeClr val="tx2"/>
              </a:solidFill>
              <a:latin typeface="+mj-lt"/>
            </a:endParaRPr>
          </a:p>
        </p:txBody>
      </p:sp>
    </p:spTree>
    <p:extLst>
      <p:ext uri="{BB962C8B-B14F-4D97-AF65-F5344CB8AC3E}">
        <p14:creationId xmlns:p14="http://schemas.microsoft.com/office/powerpoint/2010/main" val="3951766684"/>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Thank You Slide 01">
    <p:spTree>
      <p:nvGrpSpPr>
        <p:cNvPr id="1" name=""/>
        <p:cNvGrpSpPr/>
        <p:nvPr/>
      </p:nvGrpSpPr>
      <p:grpSpPr>
        <a:xfrm>
          <a:off x="0" y="0"/>
          <a:ext cx="0" cy="0"/>
          <a:chOff x="0" y="0"/>
          <a:chExt cx="0" cy="0"/>
        </a:xfrm>
      </p:grpSpPr>
      <p:pic>
        <p:nvPicPr>
          <p:cNvPr id="6" name="Picture 3" descr="Z:\Mediamark\4154 MM PPT Presentation\Exports ST2\Elements\Asset 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004175" y="0"/>
            <a:ext cx="6626225" cy="56007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Z:\Mediamark\4154 MM PPT Presentation\Exports ST2\Elements\Asset 1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335893" y="6856895"/>
            <a:ext cx="4718050" cy="790576"/>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p:cNvCxnSpPr/>
          <p:nvPr userDrawn="1"/>
        </p:nvCxnSpPr>
        <p:spPr>
          <a:xfrm>
            <a:off x="4556213"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0" name="Rounded Rectangle 9"/>
          <p:cNvSpPr/>
          <p:nvPr userDrawn="1"/>
        </p:nvSpPr>
        <p:spPr>
          <a:xfrm rot="5400000">
            <a:off x="5849604"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11" name="Rectangle 10"/>
          <p:cNvSpPr/>
          <p:nvPr userDrawn="1"/>
        </p:nvSpPr>
        <p:spPr>
          <a:xfrm>
            <a:off x="3637154" y="0"/>
            <a:ext cx="91906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14" name="Picture Placeholder 13"/>
          <p:cNvSpPr>
            <a:spLocks noGrp="1"/>
          </p:cNvSpPr>
          <p:nvPr>
            <p:ph type="pic" sz="quarter" idx="10"/>
          </p:nvPr>
        </p:nvSpPr>
        <p:spPr>
          <a:xfrm>
            <a:off x="0" y="0"/>
            <a:ext cx="3636964" cy="8229600"/>
          </a:xfrm>
        </p:spPr>
        <p:txBody>
          <a:bodyPr/>
          <a:lstStyle/>
          <a:p>
            <a:r>
              <a:rPr lang="en-US"/>
              <a:t>Click icon to add picture</a:t>
            </a:r>
            <a:endParaRPr lang="en-ZA"/>
          </a:p>
        </p:txBody>
      </p:sp>
      <p:sp>
        <p:nvSpPr>
          <p:cNvPr id="12" name="object 30">
            <a:extLst>
              <a:ext uri="{FF2B5EF4-FFF2-40B4-BE49-F238E27FC236}">
                <a16:creationId xmlns:a16="http://schemas.microsoft.com/office/drawing/2014/main" id="{1121045A-4F03-7C6F-40AF-6603DD049E67}"/>
              </a:ext>
            </a:extLst>
          </p:cNvPr>
          <p:cNvSpPr txBox="1">
            <a:spLocks/>
          </p:cNvSpPr>
          <p:nvPr userDrawn="1"/>
        </p:nvSpPr>
        <p:spPr>
          <a:xfrm>
            <a:off x="5279223" y="5559930"/>
            <a:ext cx="4831390" cy="536044"/>
          </a:xfrm>
          <a:prstGeom prst="rect">
            <a:avLst/>
          </a:prstGeom>
        </p:spPr>
        <p:txBody>
          <a:bodyPr vert="horz" wrap="square" lIns="0" tIns="12700" rIns="0" bIns="0" rtlCol="0" anchor="ctr">
            <a:spAutoFit/>
          </a:bodyPr>
          <a:lstStyle>
            <a:lvl1pPr algn="ctr" defTabSz="914400" rtl="0" eaLnBrk="1" latinLnBrk="0" hangingPunct="1">
              <a:spcBef>
                <a:spcPct val="0"/>
              </a:spcBef>
              <a:buNone/>
              <a:defRPr sz="2400" b="1" kern="1200">
                <a:solidFill>
                  <a:schemeClr val="tx1"/>
                </a:solidFill>
                <a:latin typeface="Sofia Pro" pitchFamily="34" charset="0"/>
                <a:ea typeface="+mj-ea"/>
                <a:cs typeface="+mj-cs"/>
              </a:defRPr>
            </a:lvl1pPr>
          </a:lstStyle>
          <a:p>
            <a:pPr marL="12700" algn="l">
              <a:spcBef>
                <a:spcPts val="100"/>
              </a:spcBef>
            </a:pPr>
            <a:r>
              <a:rPr lang="en-ZA" sz="3400" spc="35">
                <a:solidFill>
                  <a:schemeClr val="tx2"/>
                </a:solidFill>
                <a:latin typeface="+mj-lt"/>
              </a:rPr>
              <a:t>THANK YOU</a:t>
            </a:r>
            <a:endParaRPr lang="en-ZA" sz="3400">
              <a:solidFill>
                <a:schemeClr val="tx2"/>
              </a:solidFill>
              <a:latin typeface="+mj-lt"/>
            </a:endParaRPr>
          </a:p>
        </p:txBody>
      </p:sp>
    </p:spTree>
    <p:extLst>
      <p:ext uri="{BB962C8B-B14F-4D97-AF65-F5344CB8AC3E}">
        <p14:creationId xmlns:p14="http://schemas.microsoft.com/office/powerpoint/2010/main" val="983196356"/>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Thank You Slide 02">
    <p:spTree>
      <p:nvGrpSpPr>
        <p:cNvPr id="1" name=""/>
        <p:cNvGrpSpPr/>
        <p:nvPr/>
      </p:nvGrpSpPr>
      <p:grpSpPr>
        <a:xfrm>
          <a:off x="0" y="0"/>
          <a:ext cx="0" cy="0"/>
          <a:chOff x="0" y="0"/>
          <a:chExt cx="0" cy="0"/>
        </a:xfrm>
      </p:grpSpPr>
      <p:sp>
        <p:nvSpPr>
          <p:cNvPr id="4" name="Rounded Rectangle 3"/>
          <p:cNvSpPr/>
          <p:nvPr userDrawn="1"/>
        </p:nvSpPr>
        <p:spPr>
          <a:xfrm>
            <a:off x="1" y="-12777"/>
            <a:ext cx="14631018" cy="3822383"/>
          </a:xfrm>
          <a:prstGeom prst="roundRect">
            <a:avLst>
              <a:gd name="adj" fmla="val 0"/>
            </a:avLst>
          </a:prstGeom>
          <a:gradFill flip="none" rotWithShape="1">
            <a:gsLst>
              <a:gs pos="0">
                <a:srgbClr val="F2663C"/>
              </a:gs>
              <a:gs pos="100000">
                <a:srgbClr val="EE255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5" name="Rounded Rectangle 4"/>
          <p:cNvSpPr/>
          <p:nvPr userDrawn="1"/>
        </p:nvSpPr>
        <p:spPr>
          <a:xfrm>
            <a:off x="1" y="2"/>
            <a:ext cx="14631018" cy="3822383"/>
          </a:xfrm>
          <a:prstGeom prst="roundRect">
            <a:avLst>
              <a:gd name="adj" fmla="val 0"/>
            </a:avLst>
          </a:prstGeom>
          <a:gradFill flip="none" rotWithShape="1">
            <a:gsLst>
              <a:gs pos="0">
                <a:srgbClr val="F2663C"/>
              </a:gs>
              <a:gs pos="100000">
                <a:srgbClr val="EE255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6" name="Rectangle 5"/>
          <p:cNvSpPr/>
          <p:nvPr userDrawn="1"/>
        </p:nvSpPr>
        <p:spPr>
          <a:xfrm>
            <a:off x="0" y="3809607"/>
            <a:ext cx="14628494" cy="4419992"/>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grpSp>
        <p:nvGrpSpPr>
          <p:cNvPr id="7" name="Group 6"/>
          <p:cNvGrpSpPr/>
          <p:nvPr userDrawn="1"/>
        </p:nvGrpSpPr>
        <p:grpSpPr>
          <a:xfrm>
            <a:off x="1627825" y="1752646"/>
            <a:ext cx="11368440" cy="6476956"/>
            <a:chOff x="1627825" y="1752645"/>
            <a:chExt cx="11368440" cy="6476955"/>
          </a:xfrm>
        </p:grpSpPr>
        <p:sp>
          <p:nvSpPr>
            <p:cNvPr id="8" name="Rounded Rectangle 7"/>
            <p:cNvSpPr/>
            <p:nvPr/>
          </p:nvSpPr>
          <p:spPr>
            <a:xfrm>
              <a:off x="1632361" y="1752645"/>
              <a:ext cx="11363904" cy="6476955"/>
            </a:xfrm>
            <a:prstGeom prst="roundRect">
              <a:avLst>
                <a:gd name="adj" fmla="val 0"/>
              </a:avLst>
            </a:prstGeom>
            <a:solidFill>
              <a:schemeClr val="bg1"/>
            </a:solidFill>
            <a:ln>
              <a:noFill/>
            </a:ln>
            <a:effectLst>
              <a:outerShdw blurRad="876300" dist="266700" dir="11820000" algn="r"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9" name="object 2"/>
            <p:cNvSpPr txBox="1"/>
            <p:nvPr/>
          </p:nvSpPr>
          <p:spPr>
            <a:xfrm>
              <a:off x="2301445" y="3015086"/>
              <a:ext cx="4401185" cy="487313"/>
            </a:xfrm>
            <a:prstGeom prst="rect">
              <a:avLst/>
            </a:prstGeom>
          </p:spPr>
          <p:txBody>
            <a:bodyPr vert="horz" wrap="square" lIns="0" tIns="12700" rIns="0" bIns="0" rtlCol="0" anchor="b">
              <a:spAutoFit/>
            </a:bodyPr>
            <a:lstStyle/>
            <a:p>
              <a:pPr marL="12700">
                <a:lnSpc>
                  <a:spcPts val="3740"/>
                </a:lnSpc>
                <a:spcBef>
                  <a:spcPts val="100"/>
                </a:spcBef>
              </a:pPr>
              <a:r>
                <a:rPr lang="en-US" sz="3400" b="1" spc="-145">
                  <a:solidFill>
                    <a:srgbClr val="1A1A1A"/>
                  </a:solidFill>
                  <a:latin typeface="+mj-lt"/>
                  <a:cs typeface="Arial"/>
                </a:rPr>
                <a:t>THANK YOU</a:t>
              </a:r>
              <a:endParaRPr sz="3400">
                <a:latin typeface="+mj-lt"/>
                <a:cs typeface="Arial"/>
              </a:endParaRPr>
            </a:p>
          </p:txBody>
        </p:sp>
        <p:pic>
          <p:nvPicPr>
            <p:cNvPr id="10" name="Picture 2" descr="Z:\Mediamark\4154 MM PPT Presentation\Exports ST2\Elements\Asset 1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7505" y="4201541"/>
              <a:ext cx="4718050" cy="790575"/>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Connector 10"/>
            <p:cNvCxnSpPr/>
            <p:nvPr/>
          </p:nvCxnSpPr>
          <p:spPr>
            <a:xfrm>
              <a:off x="1627825" y="3809606"/>
              <a:ext cx="1136844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2" name="Rounded Rectangle 11"/>
            <p:cNvSpPr/>
            <p:nvPr/>
          </p:nvSpPr>
          <p:spPr>
            <a:xfrm rot="5400000">
              <a:off x="2921216" y="3223501"/>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grpSp>
      <p:pic>
        <p:nvPicPr>
          <p:cNvPr id="13" name="Picture 2" descr="C:\Users\Simone\Documents\MILK_Google Drive\_MILK\MediaMark\Elements\Asset 2.pn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r="-218" b="-251"/>
          <a:stretch/>
        </p:blipFill>
        <p:spPr bwMode="auto">
          <a:xfrm>
            <a:off x="8812153" y="5319787"/>
            <a:ext cx="7174609" cy="7177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5464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500" fill="hold"/>
                                        <p:tgtEl>
                                          <p:spTgt spid="7"/>
                                        </p:tgtEl>
                                        <p:attrNameLst>
                                          <p:attrName>ppt_x</p:attrName>
                                        </p:attrNameLst>
                                      </p:cBhvr>
                                      <p:tavLst>
                                        <p:tav tm="0">
                                          <p:val>
                                            <p:strVal val="#ppt_x"/>
                                          </p:val>
                                        </p:tav>
                                        <p:tav tm="100000">
                                          <p:val>
                                            <p:strVal val="#ppt_x"/>
                                          </p:val>
                                        </p:tav>
                                      </p:tavLst>
                                    </p:anim>
                                    <p:anim calcmode="lin" valueType="num">
                                      <p:cBhvr additive="base">
                                        <p:cTn id="8" dur="1500" fill="hold"/>
                                        <p:tgtEl>
                                          <p:spTgt spid="7"/>
                                        </p:tgtEl>
                                        <p:attrNameLst>
                                          <p:attrName>ppt_y</p:attrName>
                                        </p:attrNameLst>
                                      </p:cBhvr>
                                      <p:tavLst>
                                        <p:tav tm="0">
                                          <p:val>
                                            <p:strVal val="1+#ppt_h/2"/>
                                          </p:val>
                                        </p:tav>
                                        <p:tav tm="100000">
                                          <p:val>
                                            <p:strVal val="#ppt_y"/>
                                          </p:val>
                                        </p:tav>
                                      </p:tavLst>
                                    </p:anim>
                                  </p:childTnLst>
                                </p:cTn>
                              </p:par>
                              <p:par>
                                <p:cTn id="9" presetID="8" presetClass="emph" presetSubtype="0" fill="hold" nodeType="withEffect">
                                  <p:stCondLst>
                                    <p:cond delay="0"/>
                                  </p:stCondLst>
                                  <p:childTnLst>
                                    <p:animRot by="21600000">
                                      <p:cBhvr>
                                        <p:cTn id="10" dur="15000" fill="hold"/>
                                        <p:tgtEl>
                                          <p:spTgt spid="13"/>
                                        </p:tgtEl>
                                        <p:attrNameLst>
                                          <p:attrName>r</p:attrName>
                                        </p:attrNameLst>
                                      </p:cBhvr>
                                    </p:animRot>
                                  </p:childTnLst>
                                </p:cTn>
                              </p:par>
                              <p:par>
                                <p:cTn id="11" presetID="1" presetClass="emph" presetSubtype="2" fill="hold" nodeType="withEffect">
                                  <p:stCondLst>
                                    <p:cond delay="1500"/>
                                  </p:stCondLst>
                                  <p:childTnLst>
                                    <p:animClr clrSpc="rgb" dir="cw">
                                      <p:cBhvr>
                                        <p:cTn id="12" dur="1500" fill="hold"/>
                                        <p:tgtEl>
                                          <p:spTgt spid="4"/>
                                        </p:tgtEl>
                                        <p:attrNameLst>
                                          <p:attrName>fillcolor</p:attrName>
                                        </p:attrNameLst>
                                      </p:cBhvr>
                                      <p:to>
                                        <a:srgbClr val="EE255E"/>
                                      </p:to>
                                    </p:animClr>
                                    <p:set>
                                      <p:cBhvr>
                                        <p:cTn id="13" dur="1500" fill="hold"/>
                                        <p:tgtEl>
                                          <p:spTgt spid="4"/>
                                        </p:tgtEl>
                                        <p:attrNameLst>
                                          <p:attrName>fill.type</p:attrName>
                                        </p:attrNameLst>
                                      </p:cBhvr>
                                      <p:to>
                                        <p:strVal val="solid"/>
                                      </p:to>
                                    </p:set>
                                    <p:set>
                                      <p:cBhvr>
                                        <p:cTn id="14" dur="1500" fill="hold"/>
                                        <p:tgtEl>
                                          <p:spTgt spid="4"/>
                                        </p:tgtEl>
                                        <p:attrNameLst>
                                          <p:attrName>fill.on</p:attrName>
                                        </p:attrNameLst>
                                      </p:cBhvr>
                                      <p:to>
                                        <p:strVal val="true"/>
                                      </p:to>
                                    </p:set>
                                  </p:childTnLst>
                                </p:cTn>
                              </p:par>
                              <p:par>
                                <p:cTn id="15" presetID="1" presetClass="emph" presetSubtype="2" fill="hold" nodeType="withEffect">
                                  <p:stCondLst>
                                    <p:cond delay="3000"/>
                                  </p:stCondLst>
                                  <p:childTnLst>
                                    <p:animClr clrSpc="rgb" dir="cw">
                                      <p:cBhvr>
                                        <p:cTn id="16" dur="1500" fill="hold"/>
                                        <p:tgtEl>
                                          <p:spTgt spid="4"/>
                                        </p:tgtEl>
                                        <p:attrNameLst>
                                          <p:attrName>fillcolor</p:attrName>
                                        </p:attrNameLst>
                                      </p:cBhvr>
                                      <p:to>
                                        <a:srgbClr val="F2663C"/>
                                      </p:to>
                                    </p:animClr>
                                    <p:set>
                                      <p:cBhvr>
                                        <p:cTn id="17" dur="1500" fill="hold"/>
                                        <p:tgtEl>
                                          <p:spTgt spid="4"/>
                                        </p:tgtEl>
                                        <p:attrNameLst>
                                          <p:attrName>fill.type</p:attrName>
                                        </p:attrNameLst>
                                      </p:cBhvr>
                                      <p:to>
                                        <p:strVal val="solid"/>
                                      </p:to>
                                    </p:set>
                                    <p:set>
                                      <p:cBhvr>
                                        <p:cTn id="18" dur="1500" fill="hold"/>
                                        <p:tgtEl>
                                          <p:spTgt spid="4"/>
                                        </p:tgtEl>
                                        <p:attrNameLst>
                                          <p:attrName>fill.on</p:attrName>
                                        </p:attrNameLst>
                                      </p:cBhvr>
                                      <p:to>
                                        <p:strVal val="true"/>
                                      </p:to>
                                    </p:set>
                                  </p:childTnLst>
                                </p:cTn>
                              </p:par>
                              <p:par>
                                <p:cTn id="19" presetID="1" presetClass="emph" presetSubtype="2" fill="hold" nodeType="withEffect">
                                  <p:stCondLst>
                                    <p:cond delay="4500"/>
                                  </p:stCondLst>
                                  <p:childTnLst>
                                    <p:animClr clrSpc="rgb" dir="cw">
                                      <p:cBhvr>
                                        <p:cTn id="20" dur="1500" fill="hold"/>
                                        <p:tgtEl>
                                          <p:spTgt spid="4"/>
                                        </p:tgtEl>
                                        <p:attrNameLst>
                                          <p:attrName>fillcolor</p:attrName>
                                        </p:attrNameLst>
                                      </p:cBhvr>
                                      <p:to>
                                        <a:schemeClr val="accent2"/>
                                      </p:to>
                                    </p:animClr>
                                    <p:set>
                                      <p:cBhvr>
                                        <p:cTn id="21" dur="1500" fill="hold"/>
                                        <p:tgtEl>
                                          <p:spTgt spid="4"/>
                                        </p:tgtEl>
                                        <p:attrNameLst>
                                          <p:attrName>fill.type</p:attrName>
                                        </p:attrNameLst>
                                      </p:cBhvr>
                                      <p:to>
                                        <p:strVal val="solid"/>
                                      </p:to>
                                    </p:set>
                                    <p:set>
                                      <p:cBhvr>
                                        <p:cTn id="22" dur="1500" fill="hold"/>
                                        <p:tgtEl>
                                          <p:spTgt spid="4"/>
                                        </p:tgtEl>
                                        <p:attrNameLst>
                                          <p:attrName>fill.on</p:attrName>
                                        </p:attrNameLst>
                                      </p:cBhvr>
                                      <p:to>
                                        <p:strVal val="true"/>
                                      </p:to>
                                    </p:set>
                                  </p:childTnLst>
                                </p:cTn>
                              </p:par>
                              <p:par>
                                <p:cTn id="23" presetID="10" presetClass="entr" presetSubtype="0" fill="hold" grpId="0" nodeType="withEffect">
                                  <p:stCondLst>
                                    <p:cond delay="610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9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194.xml><?xml version="1.0" encoding="utf-8"?>
<p:sldLayout xmlns:a="http://schemas.openxmlformats.org/drawingml/2006/main" xmlns:r="http://schemas.openxmlformats.org/officeDocument/2006/relationships" xmlns:p="http://schemas.openxmlformats.org/presentationml/2006/main" userDrawn="1">
  <p:cSld name="1_Picture with Caption">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D7895534-0313-4BD6-83B7-0C59FAAB2BC0}"/>
              </a:ext>
            </a:extLst>
          </p:cNvPr>
          <p:cNvSpPr>
            <a:spLocks noGrp="1"/>
          </p:cNvSpPr>
          <p:nvPr>
            <p:ph type="title"/>
          </p:nvPr>
        </p:nvSpPr>
        <p:spPr>
          <a:xfrm>
            <a:off x="871175" y="558962"/>
            <a:ext cx="12907528" cy="1103029"/>
          </a:xfrm>
        </p:spPr>
        <p:txBody>
          <a:bodyPr>
            <a:normAutofit/>
          </a:bodyPr>
          <a:lstStyle>
            <a:lvl1pPr>
              <a:defRPr sz="3360" b="1">
                <a:solidFill>
                  <a:srgbClr val="00ADEE"/>
                </a:solidFill>
                <a:latin typeface="Arial Black" panose="020B0A04020102020204" pitchFamily="34" charset="0"/>
              </a:defRPr>
            </a:lvl1pPr>
          </a:lstStyle>
          <a:p>
            <a:r>
              <a:rPr lang="en-US"/>
              <a:t>Click to edit Master title style</a:t>
            </a:r>
            <a:endParaRPr lang="en-ZA"/>
          </a:p>
        </p:txBody>
      </p:sp>
      <p:sp>
        <p:nvSpPr>
          <p:cNvPr id="13" name="Text Placeholder 2">
            <a:extLst>
              <a:ext uri="{FF2B5EF4-FFF2-40B4-BE49-F238E27FC236}">
                <a16:creationId xmlns:a16="http://schemas.microsoft.com/office/drawing/2014/main" id="{A4CA9FD8-D2C3-4837-85B4-F041BABADDC3}"/>
              </a:ext>
            </a:extLst>
          </p:cNvPr>
          <p:cNvSpPr>
            <a:spLocks noGrp="1"/>
          </p:cNvSpPr>
          <p:nvPr>
            <p:ph type="body" idx="1"/>
          </p:nvPr>
        </p:nvSpPr>
        <p:spPr>
          <a:xfrm>
            <a:off x="871175" y="2170285"/>
            <a:ext cx="12907528" cy="5165815"/>
          </a:xfrm>
        </p:spPr>
        <p:txBody>
          <a:bodyPr/>
          <a:lstStyle>
            <a:lvl1pPr marL="411463" indent="-411463">
              <a:buClr>
                <a:srgbClr val="00ADEE"/>
              </a:buClr>
              <a:buFont typeface="Calibri" panose="020F0502020204030204" pitchFamily="34" charset="0"/>
              <a:buChar char="֎"/>
              <a:defRPr sz="2880">
                <a:solidFill>
                  <a:srgbClr val="636464"/>
                </a:solidFill>
              </a:defRPr>
            </a:lvl1pPr>
            <a:lvl2pPr marL="548618" indent="0">
              <a:buNone/>
              <a:defRPr sz="2400">
                <a:solidFill>
                  <a:schemeClr val="tx1">
                    <a:tint val="75000"/>
                  </a:schemeClr>
                </a:solidFill>
              </a:defRPr>
            </a:lvl2pPr>
            <a:lvl3pPr marL="1097236" indent="0">
              <a:buNone/>
              <a:defRPr sz="2160">
                <a:solidFill>
                  <a:schemeClr val="tx1">
                    <a:tint val="75000"/>
                  </a:schemeClr>
                </a:solidFill>
              </a:defRPr>
            </a:lvl3pPr>
            <a:lvl4pPr marL="1645854" indent="0">
              <a:buNone/>
              <a:defRPr sz="1920">
                <a:solidFill>
                  <a:schemeClr val="tx1">
                    <a:tint val="75000"/>
                  </a:schemeClr>
                </a:solidFill>
              </a:defRPr>
            </a:lvl4pPr>
            <a:lvl5pPr marL="2194472" indent="0">
              <a:buNone/>
              <a:defRPr sz="1920">
                <a:solidFill>
                  <a:schemeClr val="tx1">
                    <a:tint val="75000"/>
                  </a:schemeClr>
                </a:solidFill>
              </a:defRPr>
            </a:lvl5pPr>
            <a:lvl6pPr marL="2743091" indent="0">
              <a:buNone/>
              <a:defRPr sz="1920">
                <a:solidFill>
                  <a:schemeClr val="tx1">
                    <a:tint val="75000"/>
                  </a:schemeClr>
                </a:solidFill>
              </a:defRPr>
            </a:lvl6pPr>
            <a:lvl7pPr marL="3291708" indent="0">
              <a:buNone/>
              <a:defRPr sz="1920">
                <a:solidFill>
                  <a:schemeClr val="tx1">
                    <a:tint val="75000"/>
                  </a:schemeClr>
                </a:solidFill>
              </a:defRPr>
            </a:lvl7pPr>
            <a:lvl8pPr marL="3840326" indent="0">
              <a:buNone/>
              <a:defRPr sz="1920">
                <a:solidFill>
                  <a:schemeClr val="tx1">
                    <a:tint val="75000"/>
                  </a:schemeClr>
                </a:solidFill>
              </a:defRPr>
            </a:lvl8pPr>
            <a:lvl9pPr marL="4388945" indent="0">
              <a:buNone/>
              <a:defRPr sz="1920">
                <a:solidFill>
                  <a:schemeClr val="tx1">
                    <a:tint val="75000"/>
                  </a:schemeClr>
                </a:solidFill>
              </a:defRPr>
            </a:lvl9pPr>
          </a:lstStyle>
          <a:p>
            <a:pPr lvl="0"/>
            <a:r>
              <a:rPr lang="en-US"/>
              <a:t>Click to edit Master text styles</a:t>
            </a:r>
          </a:p>
        </p:txBody>
      </p:sp>
      <p:pic>
        <p:nvPicPr>
          <p:cNvPr id="4" name="Picture 3">
            <a:extLst>
              <a:ext uri="{FF2B5EF4-FFF2-40B4-BE49-F238E27FC236}">
                <a16:creationId xmlns:a16="http://schemas.microsoft.com/office/drawing/2014/main" id="{5EF1233F-67DF-4052-BFD7-11667619218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572" y="7766188"/>
            <a:ext cx="14773052" cy="523555"/>
          </a:xfrm>
          <a:prstGeom prst="rect">
            <a:avLst/>
          </a:prstGeom>
        </p:spPr>
      </p:pic>
    </p:spTree>
    <p:extLst>
      <p:ext uri="{BB962C8B-B14F-4D97-AF65-F5344CB8AC3E}">
        <p14:creationId xmlns:p14="http://schemas.microsoft.com/office/powerpoint/2010/main" val="1061853693"/>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userDrawn="1">
  <p:cSld name="2_Picture with Caption">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D7895534-0313-4BD6-83B7-0C59FAAB2BC0}"/>
              </a:ext>
            </a:extLst>
          </p:cNvPr>
          <p:cNvSpPr>
            <a:spLocks noGrp="1"/>
          </p:cNvSpPr>
          <p:nvPr>
            <p:ph type="title"/>
          </p:nvPr>
        </p:nvSpPr>
        <p:spPr>
          <a:xfrm>
            <a:off x="871175" y="558962"/>
            <a:ext cx="12907528" cy="1103029"/>
          </a:xfrm>
        </p:spPr>
        <p:txBody>
          <a:bodyPr>
            <a:normAutofit/>
          </a:bodyPr>
          <a:lstStyle>
            <a:lvl1pPr>
              <a:defRPr sz="3360" b="1">
                <a:solidFill>
                  <a:srgbClr val="00ADEE"/>
                </a:solidFill>
                <a:latin typeface="Arial Black" panose="020B0A04020102020204" pitchFamily="34" charset="0"/>
              </a:defRPr>
            </a:lvl1pPr>
          </a:lstStyle>
          <a:p>
            <a:r>
              <a:rPr lang="en-US"/>
              <a:t>Click to edit Master title style</a:t>
            </a:r>
            <a:endParaRPr lang="en-ZA"/>
          </a:p>
        </p:txBody>
      </p:sp>
      <p:sp>
        <p:nvSpPr>
          <p:cNvPr id="13" name="Text Placeholder 2">
            <a:extLst>
              <a:ext uri="{FF2B5EF4-FFF2-40B4-BE49-F238E27FC236}">
                <a16:creationId xmlns:a16="http://schemas.microsoft.com/office/drawing/2014/main" id="{A4CA9FD8-D2C3-4837-85B4-F041BABADDC3}"/>
              </a:ext>
            </a:extLst>
          </p:cNvPr>
          <p:cNvSpPr>
            <a:spLocks noGrp="1"/>
          </p:cNvSpPr>
          <p:nvPr>
            <p:ph type="body" idx="1"/>
          </p:nvPr>
        </p:nvSpPr>
        <p:spPr>
          <a:xfrm>
            <a:off x="871175" y="2170285"/>
            <a:ext cx="12907528" cy="5165815"/>
          </a:xfrm>
        </p:spPr>
        <p:txBody>
          <a:bodyPr/>
          <a:lstStyle>
            <a:lvl1pPr marL="411463" indent="-411463">
              <a:buClr>
                <a:srgbClr val="00ADEE"/>
              </a:buClr>
              <a:buFont typeface="Calibri" panose="020F0502020204030204" pitchFamily="34" charset="0"/>
              <a:buChar char="֎"/>
              <a:defRPr sz="2880">
                <a:solidFill>
                  <a:srgbClr val="636464"/>
                </a:solidFill>
              </a:defRPr>
            </a:lvl1pPr>
            <a:lvl2pPr marL="548618" indent="0">
              <a:buNone/>
              <a:defRPr sz="2400">
                <a:solidFill>
                  <a:schemeClr val="tx1">
                    <a:tint val="75000"/>
                  </a:schemeClr>
                </a:solidFill>
              </a:defRPr>
            </a:lvl2pPr>
            <a:lvl3pPr marL="1097236" indent="0">
              <a:buNone/>
              <a:defRPr sz="2160">
                <a:solidFill>
                  <a:schemeClr val="tx1">
                    <a:tint val="75000"/>
                  </a:schemeClr>
                </a:solidFill>
              </a:defRPr>
            </a:lvl3pPr>
            <a:lvl4pPr marL="1645854" indent="0">
              <a:buNone/>
              <a:defRPr sz="1920">
                <a:solidFill>
                  <a:schemeClr val="tx1">
                    <a:tint val="75000"/>
                  </a:schemeClr>
                </a:solidFill>
              </a:defRPr>
            </a:lvl4pPr>
            <a:lvl5pPr marL="2194472" indent="0">
              <a:buNone/>
              <a:defRPr sz="1920">
                <a:solidFill>
                  <a:schemeClr val="tx1">
                    <a:tint val="75000"/>
                  </a:schemeClr>
                </a:solidFill>
              </a:defRPr>
            </a:lvl5pPr>
            <a:lvl6pPr marL="2743091" indent="0">
              <a:buNone/>
              <a:defRPr sz="1920">
                <a:solidFill>
                  <a:schemeClr val="tx1">
                    <a:tint val="75000"/>
                  </a:schemeClr>
                </a:solidFill>
              </a:defRPr>
            </a:lvl6pPr>
            <a:lvl7pPr marL="3291708" indent="0">
              <a:buNone/>
              <a:defRPr sz="1920">
                <a:solidFill>
                  <a:schemeClr val="tx1">
                    <a:tint val="75000"/>
                  </a:schemeClr>
                </a:solidFill>
              </a:defRPr>
            </a:lvl7pPr>
            <a:lvl8pPr marL="3840326" indent="0">
              <a:buNone/>
              <a:defRPr sz="1920">
                <a:solidFill>
                  <a:schemeClr val="tx1">
                    <a:tint val="75000"/>
                  </a:schemeClr>
                </a:solidFill>
              </a:defRPr>
            </a:lvl8pPr>
            <a:lvl9pPr marL="4388945" indent="0">
              <a:buNone/>
              <a:defRPr sz="1920">
                <a:solidFill>
                  <a:schemeClr val="tx1">
                    <a:tint val="75000"/>
                  </a:schemeClr>
                </a:solidFill>
              </a:defRPr>
            </a:lvl9pPr>
          </a:lstStyle>
          <a:p>
            <a:pPr lvl="0"/>
            <a:r>
              <a:rPr lang="en-US"/>
              <a:t>Click to edit Master text styles</a:t>
            </a:r>
          </a:p>
        </p:txBody>
      </p:sp>
      <p:pic>
        <p:nvPicPr>
          <p:cNvPr id="6" name="Picture 5">
            <a:extLst>
              <a:ext uri="{FF2B5EF4-FFF2-40B4-BE49-F238E27FC236}">
                <a16:creationId xmlns:a16="http://schemas.microsoft.com/office/drawing/2014/main" id="{D7393771-7195-460D-8F40-8CB88EEF026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153511" y="-84619"/>
            <a:ext cx="540937" cy="8404771"/>
          </a:xfrm>
          <a:prstGeom prst="rect">
            <a:avLst/>
          </a:prstGeom>
        </p:spPr>
      </p:pic>
    </p:spTree>
    <p:extLst>
      <p:ext uri="{BB962C8B-B14F-4D97-AF65-F5344CB8AC3E}">
        <p14:creationId xmlns:p14="http://schemas.microsoft.com/office/powerpoint/2010/main" val="2568208704"/>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1_Title Slide 01">
    <p:spTree>
      <p:nvGrpSpPr>
        <p:cNvPr id="1" name=""/>
        <p:cNvGrpSpPr/>
        <p:nvPr/>
      </p:nvGrpSpPr>
      <p:grpSpPr>
        <a:xfrm>
          <a:off x="0" y="0"/>
          <a:ext cx="0" cy="0"/>
          <a:chOff x="0" y="0"/>
          <a:chExt cx="0" cy="0"/>
        </a:xfrm>
      </p:grpSpPr>
      <p:pic>
        <p:nvPicPr>
          <p:cNvPr id="7" name="Picture 4" descr="Z:\Mediamark\4154 MM PPT Presentation\Exports ST2\Elements\Asset 4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484"/>
            <a:ext cx="14630400" cy="822960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Z:\Mediamark\4154 MM PPT Presentation\Exports ST2\Elements\Asset 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557"/>
            <a:ext cx="8575675" cy="82296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Z:\Mediamark\4154 MM PPT Presentation\Exports ST2\Elements\Asset 5.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921197" y="3003067"/>
            <a:ext cx="4441825" cy="2222500"/>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p:cNvCxnSpPr/>
          <p:nvPr userDrawn="1"/>
        </p:nvCxnSpPr>
        <p:spPr>
          <a:xfrm flipV="1">
            <a:off x="13764992" y="557"/>
            <a:ext cx="0" cy="822904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Rounded Rectangle 12"/>
          <p:cNvSpPr/>
          <p:nvPr userDrawn="1"/>
        </p:nvSpPr>
        <p:spPr>
          <a:xfrm>
            <a:off x="13707842" y="6019800"/>
            <a:ext cx="114300" cy="881737"/>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mj-lt"/>
            </a:endParaRPr>
          </a:p>
        </p:txBody>
      </p:sp>
      <p:sp>
        <p:nvSpPr>
          <p:cNvPr id="17" name="Text Placeholder 16"/>
          <p:cNvSpPr>
            <a:spLocks noGrp="1"/>
          </p:cNvSpPr>
          <p:nvPr>
            <p:ph type="body" sz="quarter" idx="11" hasCustomPrompt="1"/>
          </p:nvPr>
        </p:nvSpPr>
        <p:spPr>
          <a:xfrm>
            <a:off x="8534400" y="5867400"/>
            <a:ext cx="4953000" cy="1029692"/>
          </a:xfrm>
        </p:spPr>
        <p:txBody>
          <a:bodyPr>
            <a:noAutofit/>
          </a:bodyPr>
          <a:lstStyle>
            <a:lvl1pPr marL="0" indent="0" algn="r">
              <a:buNone/>
              <a:defRPr sz="3400" b="1">
                <a:solidFill>
                  <a:schemeClr val="bg1"/>
                </a:solidFill>
                <a:latin typeface="+mn-lt"/>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PLACE FOR THE PRESENTATION TITLE</a:t>
            </a:r>
          </a:p>
        </p:txBody>
      </p:sp>
      <p:sp>
        <p:nvSpPr>
          <p:cNvPr id="9" name="Text Placeholder 16">
            <a:extLst>
              <a:ext uri="{FF2B5EF4-FFF2-40B4-BE49-F238E27FC236}">
                <a16:creationId xmlns:a16="http://schemas.microsoft.com/office/drawing/2014/main" id="{FA7804AF-F64D-3306-A0EC-4466A5C9E009}"/>
              </a:ext>
            </a:extLst>
          </p:cNvPr>
          <p:cNvSpPr>
            <a:spLocks noGrp="1"/>
          </p:cNvSpPr>
          <p:nvPr>
            <p:ph type="body" sz="quarter" idx="12" hasCustomPrompt="1"/>
          </p:nvPr>
        </p:nvSpPr>
        <p:spPr>
          <a:xfrm>
            <a:off x="8534400" y="7047595"/>
            <a:ext cx="4953000" cy="343805"/>
          </a:xfrm>
        </p:spPr>
        <p:txBody>
          <a:bodyPr>
            <a:noAutofit/>
          </a:bodyPr>
          <a:lstStyle>
            <a:lvl1pPr marL="0" indent="0" algn="r">
              <a:buNone/>
              <a:defRPr sz="2000" b="0">
                <a:solidFill>
                  <a:schemeClr val="bg1"/>
                </a:solidFill>
                <a:latin typeface="+mn-lt"/>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2022</a:t>
            </a:r>
          </a:p>
        </p:txBody>
      </p:sp>
    </p:spTree>
    <p:extLst>
      <p:ext uri="{BB962C8B-B14F-4D97-AF65-F5344CB8AC3E}">
        <p14:creationId xmlns:p14="http://schemas.microsoft.com/office/powerpoint/2010/main" val="3443771373"/>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1_Title Slide 02">
    <p:spTree>
      <p:nvGrpSpPr>
        <p:cNvPr id="1" name=""/>
        <p:cNvGrpSpPr/>
        <p:nvPr/>
      </p:nvGrpSpPr>
      <p:grpSpPr>
        <a:xfrm>
          <a:off x="0" y="0"/>
          <a:ext cx="0" cy="0"/>
          <a:chOff x="0" y="0"/>
          <a:chExt cx="0" cy="0"/>
        </a:xfrm>
      </p:grpSpPr>
      <p:pic>
        <p:nvPicPr>
          <p:cNvPr id="7" name="Picture 3" descr="Z:\Mediamark\4154 MM PPT Presentation\Exports ST2\Elements\Asset 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004175" y="0"/>
            <a:ext cx="6626225" cy="56007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Z:\Mediamark\4154 MM PPT Presentation\Exports ST2\Elements\Asset 1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335893" y="6856895"/>
            <a:ext cx="4718050" cy="790575"/>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p:cNvCxnSpPr/>
          <p:nvPr userDrawn="1"/>
        </p:nvCxnSpPr>
        <p:spPr>
          <a:xfrm>
            <a:off x="4556213"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1" name="Rounded Rectangle 10"/>
          <p:cNvSpPr/>
          <p:nvPr userDrawn="1"/>
        </p:nvSpPr>
        <p:spPr>
          <a:xfrm rot="5400000">
            <a:off x="5849604"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mj-lt"/>
            </a:endParaRPr>
          </a:p>
        </p:txBody>
      </p:sp>
      <p:sp>
        <p:nvSpPr>
          <p:cNvPr id="12" name="Rectangle 11"/>
          <p:cNvSpPr/>
          <p:nvPr userDrawn="1"/>
        </p:nvSpPr>
        <p:spPr>
          <a:xfrm>
            <a:off x="3637153" y="0"/>
            <a:ext cx="91906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6" name="Picture Placeholder 15"/>
          <p:cNvSpPr>
            <a:spLocks noGrp="1"/>
          </p:cNvSpPr>
          <p:nvPr>
            <p:ph type="pic" sz="quarter" idx="12"/>
          </p:nvPr>
        </p:nvSpPr>
        <p:spPr>
          <a:xfrm>
            <a:off x="0" y="0"/>
            <a:ext cx="3636963" cy="8229600"/>
          </a:xfrm>
          <a:ln>
            <a:noFill/>
          </a:ln>
        </p:spPr>
        <p:txBody>
          <a:bodyPr/>
          <a:lstStyle/>
          <a:p>
            <a:r>
              <a:rPr lang="en-US"/>
              <a:t>Click icon to add picture</a:t>
            </a:r>
            <a:endParaRPr lang="en-ZA"/>
          </a:p>
        </p:txBody>
      </p:sp>
      <p:sp>
        <p:nvSpPr>
          <p:cNvPr id="13" name="Text Placeholder 16"/>
          <p:cNvSpPr>
            <a:spLocks noGrp="1"/>
          </p:cNvSpPr>
          <p:nvPr>
            <p:ph type="body" sz="quarter" idx="13" hasCustomPrompt="1"/>
          </p:nvPr>
        </p:nvSpPr>
        <p:spPr>
          <a:xfrm>
            <a:off x="5149971" y="5085854"/>
            <a:ext cx="4953000" cy="1029692"/>
          </a:xfrm>
        </p:spPr>
        <p:txBody>
          <a:bodyPr>
            <a:noAutofit/>
          </a:bodyPr>
          <a:lstStyle>
            <a:lvl1pPr marL="0" indent="0" algn="l">
              <a:buNone/>
              <a:defRPr sz="3400" b="1">
                <a:solidFill>
                  <a:schemeClr val="tx1">
                    <a:lumMod val="95000"/>
                    <a:lumOff val="5000"/>
                  </a:schemeClr>
                </a:solidFill>
                <a:latin typeface="+mj-lt"/>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PLACE FOR THE PRESENTATION TITLE</a:t>
            </a:r>
          </a:p>
        </p:txBody>
      </p:sp>
    </p:spTree>
    <p:extLst>
      <p:ext uri="{BB962C8B-B14F-4D97-AF65-F5344CB8AC3E}">
        <p14:creationId xmlns:p14="http://schemas.microsoft.com/office/powerpoint/2010/main" val="3730130974"/>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1_Title Slide 03">
    <p:spTree>
      <p:nvGrpSpPr>
        <p:cNvPr id="1" name=""/>
        <p:cNvGrpSpPr/>
        <p:nvPr/>
      </p:nvGrpSpPr>
      <p:grpSpPr>
        <a:xfrm>
          <a:off x="0" y="0"/>
          <a:ext cx="0" cy="0"/>
          <a:chOff x="0" y="0"/>
          <a:chExt cx="0" cy="0"/>
        </a:xfrm>
      </p:grpSpPr>
      <p:pic>
        <p:nvPicPr>
          <p:cNvPr id="9" name="Picture 2" descr="Z:\Mediamark\4154 MM PPT Presentation\Exports ST2\Elements\Asset 1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022162" y="6856895"/>
            <a:ext cx="4718050" cy="790575"/>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p:cNvCxnSpPr/>
          <p:nvPr userDrawn="1"/>
        </p:nvCxnSpPr>
        <p:spPr>
          <a:xfrm>
            <a:off x="6242482"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1" name="Rounded Rectangle 10"/>
          <p:cNvSpPr/>
          <p:nvPr userDrawn="1"/>
        </p:nvSpPr>
        <p:spPr>
          <a:xfrm rot="5400000">
            <a:off x="7535873"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Rectangle 11"/>
          <p:cNvSpPr/>
          <p:nvPr userDrawn="1"/>
        </p:nvSpPr>
        <p:spPr>
          <a:xfrm>
            <a:off x="5320649" y="0"/>
            <a:ext cx="91906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6" name="Picture Placeholder 15"/>
          <p:cNvSpPr>
            <a:spLocks noGrp="1"/>
          </p:cNvSpPr>
          <p:nvPr>
            <p:ph type="pic" sz="quarter" idx="12"/>
          </p:nvPr>
        </p:nvSpPr>
        <p:spPr>
          <a:xfrm>
            <a:off x="0" y="0"/>
            <a:ext cx="5321300" cy="8229600"/>
          </a:xfrm>
        </p:spPr>
        <p:txBody>
          <a:bodyPr/>
          <a:lstStyle/>
          <a:p>
            <a:r>
              <a:rPr lang="en-US"/>
              <a:t>Click icon to add picture</a:t>
            </a:r>
            <a:endParaRPr lang="en-ZA"/>
          </a:p>
        </p:txBody>
      </p:sp>
      <p:sp>
        <p:nvSpPr>
          <p:cNvPr id="17" name="Text Placeholder 16"/>
          <p:cNvSpPr>
            <a:spLocks noGrp="1"/>
          </p:cNvSpPr>
          <p:nvPr>
            <p:ph type="body" sz="quarter" idx="13" hasCustomPrompt="1"/>
          </p:nvPr>
        </p:nvSpPr>
        <p:spPr>
          <a:xfrm>
            <a:off x="6904687" y="5085854"/>
            <a:ext cx="4953000" cy="1029692"/>
          </a:xfrm>
        </p:spPr>
        <p:txBody>
          <a:bodyPr>
            <a:noAutofit/>
          </a:bodyPr>
          <a:lstStyle>
            <a:lvl1pPr marL="0" indent="0" algn="l">
              <a:buNone/>
              <a:defRPr sz="3400" b="1">
                <a:solidFill>
                  <a:schemeClr val="tx1">
                    <a:lumMod val="95000"/>
                    <a:lumOff val="5000"/>
                  </a:schemeClr>
                </a:solidFill>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PLACE FOR THE PRESENTATION TITLE</a:t>
            </a:r>
          </a:p>
        </p:txBody>
      </p:sp>
    </p:spTree>
    <p:extLst>
      <p:ext uri="{BB962C8B-B14F-4D97-AF65-F5344CB8AC3E}">
        <p14:creationId xmlns:p14="http://schemas.microsoft.com/office/powerpoint/2010/main" val="1440148632"/>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1_Title Slide 04">
    <p:spTree>
      <p:nvGrpSpPr>
        <p:cNvPr id="1" name=""/>
        <p:cNvGrpSpPr/>
        <p:nvPr/>
      </p:nvGrpSpPr>
      <p:grpSpPr>
        <a:xfrm>
          <a:off x="0" y="0"/>
          <a:ext cx="0" cy="0"/>
          <a:chOff x="0" y="0"/>
          <a:chExt cx="0" cy="0"/>
        </a:xfrm>
      </p:grpSpPr>
      <p:pic>
        <p:nvPicPr>
          <p:cNvPr id="5" name="Picture 2" descr="Z:\Mediamark\4154 MM PPT Presentation\Exports ST2\Elements\Asset 1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61767" y="6856895"/>
            <a:ext cx="4718050" cy="790575"/>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p:cNvCxnSpPr/>
          <p:nvPr userDrawn="1"/>
        </p:nvCxnSpPr>
        <p:spPr>
          <a:xfrm>
            <a:off x="-17913" y="6464960"/>
            <a:ext cx="14648313"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7" name="Rounded Rectangle 6"/>
          <p:cNvSpPr/>
          <p:nvPr userDrawn="1"/>
        </p:nvSpPr>
        <p:spPr>
          <a:xfrm rot="5400000">
            <a:off x="1275478"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Rectangle 7"/>
          <p:cNvSpPr/>
          <p:nvPr userDrawn="1"/>
        </p:nvSpPr>
        <p:spPr>
          <a:xfrm rot="5400000">
            <a:off x="6855670" y="-3358680"/>
            <a:ext cx="919060" cy="14630399"/>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Text Placeholder 16"/>
          <p:cNvSpPr>
            <a:spLocks noGrp="1"/>
          </p:cNvSpPr>
          <p:nvPr>
            <p:ph type="body" sz="quarter" idx="13" hasCustomPrompt="1"/>
          </p:nvPr>
        </p:nvSpPr>
        <p:spPr>
          <a:xfrm>
            <a:off x="674385" y="5085854"/>
            <a:ext cx="4953000" cy="1029692"/>
          </a:xfrm>
        </p:spPr>
        <p:txBody>
          <a:bodyPr>
            <a:noAutofit/>
          </a:bodyPr>
          <a:lstStyle>
            <a:lvl1pPr marL="0" indent="0" algn="l">
              <a:buNone/>
              <a:defRPr sz="3400" b="1">
                <a:solidFill>
                  <a:schemeClr val="tx1">
                    <a:lumMod val="95000"/>
                    <a:lumOff val="5000"/>
                  </a:schemeClr>
                </a:solidFill>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PLACE FOR THE PRESENTATION TITLE</a:t>
            </a:r>
          </a:p>
        </p:txBody>
      </p:sp>
      <p:sp>
        <p:nvSpPr>
          <p:cNvPr id="11" name="Picture Placeholder 10"/>
          <p:cNvSpPr>
            <a:spLocks noGrp="1"/>
          </p:cNvSpPr>
          <p:nvPr>
            <p:ph type="pic" sz="quarter" idx="14"/>
          </p:nvPr>
        </p:nvSpPr>
        <p:spPr>
          <a:xfrm>
            <a:off x="-17463" y="0"/>
            <a:ext cx="14647863" cy="3497263"/>
          </a:xfrm>
        </p:spPr>
        <p:txBody>
          <a:bodyPr/>
          <a:lstStyle/>
          <a:p>
            <a:r>
              <a:rPr lang="en-US"/>
              <a:t>Click icon to add picture</a:t>
            </a:r>
            <a:endParaRPr lang="en-ZA"/>
          </a:p>
        </p:txBody>
      </p:sp>
    </p:spTree>
    <p:extLst>
      <p:ext uri="{BB962C8B-B14F-4D97-AF65-F5344CB8AC3E}">
        <p14:creationId xmlns:p14="http://schemas.microsoft.com/office/powerpoint/2010/main" val="3773827931"/>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1_Title Slide 05">
    <p:spTree>
      <p:nvGrpSpPr>
        <p:cNvPr id="1" name=""/>
        <p:cNvGrpSpPr/>
        <p:nvPr/>
      </p:nvGrpSpPr>
      <p:grpSpPr>
        <a:xfrm>
          <a:off x="0" y="0"/>
          <a:ext cx="0" cy="0"/>
          <a:chOff x="0" y="0"/>
          <a:chExt cx="0" cy="0"/>
        </a:xfrm>
      </p:grpSpPr>
      <p:pic>
        <p:nvPicPr>
          <p:cNvPr id="6" name="Picture 3" descr="Z:\Mediamark\4154 MM PPT Presentation\Exports ST2\Elements\Asset 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004175" y="0"/>
            <a:ext cx="6626225" cy="56007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Z:\Mediamark\4154 MM PPT Presentation\Exports ST2\Elements\Asset 1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91860" y="6856895"/>
            <a:ext cx="4718050" cy="790575"/>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p:cNvCxnSpPr/>
          <p:nvPr userDrawn="1"/>
        </p:nvCxnSpPr>
        <p:spPr>
          <a:xfrm>
            <a:off x="12180"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0" name="Rounded Rectangle 9"/>
          <p:cNvSpPr/>
          <p:nvPr userDrawn="1"/>
        </p:nvSpPr>
        <p:spPr>
          <a:xfrm rot="5400000">
            <a:off x="1305571"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Text Placeholder 16"/>
          <p:cNvSpPr>
            <a:spLocks noGrp="1"/>
          </p:cNvSpPr>
          <p:nvPr>
            <p:ph type="body" sz="quarter" idx="13" hasCustomPrompt="1"/>
          </p:nvPr>
        </p:nvSpPr>
        <p:spPr>
          <a:xfrm>
            <a:off x="674385" y="5085854"/>
            <a:ext cx="4953000" cy="1029692"/>
          </a:xfrm>
        </p:spPr>
        <p:txBody>
          <a:bodyPr>
            <a:noAutofit/>
          </a:bodyPr>
          <a:lstStyle>
            <a:lvl1pPr marL="0" indent="0" algn="l">
              <a:buNone/>
              <a:defRPr sz="3400" b="1">
                <a:solidFill>
                  <a:schemeClr val="tx1">
                    <a:lumMod val="95000"/>
                    <a:lumOff val="5000"/>
                  </a:schemeClr>
                </a:solidFill>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PLACE FOR THE PRESENTATION TITLE</a:t>
            </a:r>
          </a:p>
        </p:txBody>
      </p:sp>
    </p:spTree>
    <p:extLst>
      <p:ext uri="{BB962C8B-B14F-4D97-AF65-F5344CB8AC3E}">
        <p14:creationId xmlns:p14="http://schemas.microsoft.com/office/powerpoint/2010/main" val="3934057916"/>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1_Title Slide 06">
    <p:spTree>
      <p:nvGrpSpPr>
        <p:cNvPr id="1" name=""/>
        <p:cNvGrpSpPr/>
        <p:nvPr/>
      </p:nvGrpSpPr>
      <p:grpSpPr>
        <a:xfrm>
          <a:off x="0" y="0"/>
          <a:ext cx="0" cy="0"/>
          <a:chOff x="0" y="0"/>
          <a:chExt cx="0" cy="0"/>
        </a:xfrm>
      </p:grpSpPr>
      <p:sp>
        <p:nvSpPr>
          <p:cNvPr id="15" name="Picture Placeholder 14"/>
          <p:cNvSpPr>
            <a:spLocks noGrp="1"/>
          </p:cNvSpPr>
          <p:nvPr>
            <p:ph type="pic" sz="quarter" idx="12"/>
          </p:nvPr>
        </p:nvSpPr>
        <p:spPr>
          <a:xfrm>
            <a:off x="0" y="0"/>
            <a:ext cx="5321300" cy="8229600"/>
          </a:xfrm>
        </p:spPr>
        <p:txBody>
          <a:bodyPr/>
          <a:lstStyle/>
          <a:p>
            <a:r>
              <a:rPr lang="en-US"/>
              <a:t>Click icon to add picture</a:t>
            </a:r>
            <a:endParaRPr lang="en-ZA"/>
          </a:p>
        </p:txBody>
      </p:sp>
      <p:pic>
        <p:nvPicPr>
          <p:cNvPr id="6" name="Picture 2" descr="Z:\Mediamark\4154 MM PPT Presentation\Exports ST2\Elements\Asset 1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022162" y="6856895"/>
            <a:ext cx="4718050" cy="790575"/>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Connector 6"/>
          <p:cNvCxnSpPr/>
          <p:nvPr userDrawn="1"/>
        </p:nvCxnSpPr>
        <p:spPr>
          <a:xfrm>
            <a:off x="6242482"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8" name="Rounded Rectangle 7"/>
          <p:cNvSpPr/>
          <p:nvPr userDrawn="1"/>
        </p:nvSpPr>
        <p:spPr>
          <a:xfrm rot="5400000">
            <a:off x="7535873"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Rectangle 8"/>
          <p:cNvSpPr/>
          <p:nvPr userDrawn="1"/>
        </p:nvSpPr>
        <p:spPr>
          <a:xfrm>
            <a:off x="5320649" y="0"/>
            <a:ext cx="91906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1" name="Picture 2" descr="Z:\Mediamark\4154 MM PPT Presentation\Exports ST2\Elements\Asset 2.pn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t="50000"/>
          <a:stretch/>
        </p:blipFill>
        <p:spPr bwMode="auto">
          <a:xfrm>
            <a:off x="3509937" y="0"/>
            <a:ext cx="5760007" cy="2880003"/>
          </a:xfrm>
          <a:prstGeom prst="rect">
            <a:avLst/>
          </a:prstGeom>
          <a:noFill/>
          <a:extLst>
            <a:ext uri="{909E8E84-426E-40DD-AFC4-6F175D3DCCD1}">
              <a14:hiddenFill xmlns:a14="http://schemas.microsoft.com/office/drawing/2010/main">
                <a:solidFill>
                  <a:srgbClr val="FFFFFF"/>
                </a:solidFill>
              </a14:hiddenFill>
            </a:ext>
          </a:extLst>
        </p:spPr>
      </p:pic>
      <p:sp>
        <p:nvSpPr>
          <p:cNvPr id="12" name="Rounded Rectangle 11"/>
          <p:cNvSpPr/>
          <p:nvPr userDrawn="1"/>
        </p:nvSpPr>
        <p:spPr>
          <a:xfrm>
            <a:off x="14179550" y="0"/>
            <a:ext cx="45138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6" name="Text Placeholder 16"/>
          <p:cNvSpPr>
            <a:spLocks noGrp="1"/>
          </p:cNvSpPr>
          <p:nvPr>
            <p:ph type="body" sz="quarter" idx="13" hasCustomPrompt="1"/>
          </p:nvPr>
        </p:nvSpPr>
        <p:spPr>
          <a:xfrm>
            <a:off x="6904687" y="5085854"/>
            <a:ext cx="4953000" cy="1029692"/>
          </a:xfrm>
        </p:spPr>
        <p:txBody>
          <a:bodyPr>
            <a:noAutofit/>
          </a:bodyPr>
          <a:lstStyle>
            <a:lvl1pPr marL="0" indent="0" algn="l">
              <a:buNone/>
              <a:defRPr sz="3400" b="1">
                <a:solidFill>
                  <a:schemeClr val="tx1">
                    <a:lumMod val="95000"/>
                    <a:lumOff val="5000"/>
                  </a:schemeClr>
                </a:solidFill>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PLACE FOR THE PRESENTATION TITLE</a:t>
            </a:r>
          </a:p>
        </p:txBody>
      </p:sp>
    </p:spTree>
    <p:extLst>
      <p:ext uri="{BB962C8B-B14F-4D97-AF65-F5344CB8AC3E}">
        <p14:creationId xmlns:p14="http://schemas.microsoft.com/office/powerpoint/2010/main" val="817280983"/>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1_Title Slide 07">
    <p:spTree>
      <p:nvGrpSpPr>
        <p:cNvPr id="1" name=""/>
        <p:cNvGrpSpPr/>
        <p:nvPr/>
      </p:nvGrpSpPr>
      <p:grpSpPr>
        <a:xfrm>
          <a:off x="0" y="0"/>
          <a:ext cx="0" cy="0"/>
          <a:chOff x="0" y="0"/>
          <a:chExt cx="0" cy="0"/>
        </a:xfrm>
      </p:grpSpPr>
      <p:pic>
        <p:nvPicPr>
          <p:cNvPr id="7" name="Picture 2" descr="Z:\Mediamark\4154 MM PPT Presentation\Exports ST2\Elements\Asset 1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91860" y="6856895"/>
            <a:ext cx="4718050" cy="790575"/>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p:cNvCxnSpPr/>
          <p:nvPr userDrawn="1"/>
        </p:nvCxnSpPr>
        <p:spPr>
          <a:xfrm>
            <a:off x="12180"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9" name="Rounded Rectangle 8"/>
          <p:cNvSpPr/>
          <p:nvPr userDrawn="1"/>
        </p:nvSpPr>
        <p:spPr>
          <a:xfrm rot="5400000">
            <a:off x="1305571"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0" name="Picture 2" descr="Z:\Mediamark\4154 MM PPT Presentation\Exports ST2\Elements\Asset 2.pn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t="33084" r="31846"/>
          <a:stretch/>
        </p:blipFill>
        <p:spPr bwMode="auto">
          <a:xfrm>
            <a:off x="9794509" y="0"/>
            <a:ext cx="4836285" cy="4748442"/>
          </a:xfrm>
          <a:prstGeom prst="rect">
            <a:avLst/>
          </a:prstGeom>
          <a:noFill/>
          <a:extLst>
            <a:ext uri="{909E8E84-426E-40DD-AFC4-6F175D3DCCD1}">
              <a14:hiddenFill xmlns:a14="http://schemas.microsoft.com/office/drawing/2010/main">
                <a:solidFill>
                  <a:srgbClr val="FFFFFF"/>
                </a:solidFill>
              </a14:hiddenFill>
            </a:ext>
          </a:extLst>
        </p:spPr>
      </p:pic>
      <p:sp>
        <p:nvSpPr>
          <p:cNvPr id="12" name="Text Placeholder 16"/>
          <p:cNvSpPr>
            <a:spLocks noGrp="1"/>
          </p:cNvSpPr>
          <p:nvPr>
            <p:ph type="body" sz="quarter" idx="13" hasCustomPrompt="1"/>
          </p:nvPr>
        </p:nvSpPr>
        <p:spPr>
          <a:xfrm>
            <a:off x="674385" y="5085854"/>
            <a:ext cx="4953000" cy="1029692"/>
          </a:xfrm>
        </p:spPr>
        <p:txBody>
          <a:bodyPr>
            <a:noAutofit/>
          </a:bodyPr>
          <a:lstStyle>
            <a:lvl1pPr marL="0" indent="0" algn="l">
              <a:buNone/>
              <a:defRPr sz="3400" b="1">
                <a:solidFill>
                  <a:schemeClr val="tx1">
                    <a:lumMod val="95000"/>
                    <a:lumOff val="5000"/>
                  </a:schemeClr>
                </a:solidFill>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PLACE FOR THE PRESENTATION TITLE</a:t>
            </a:r>
          </a:p>
        </p:txBody>
      </p:sp>
    </p:spTree>
    <p:extLst>
      <p:ext uri="{BB962C8B-B14F-4D97-AF65-F5344CB8AC3E}">
        <p14:creationId xmlns:p14="http://schemas.microsoft.com/office/powerpoint/2010/main" val="4066668597"/>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1_Section Break 01">
    <p:bg>
      <p:bgRef idx="1001">
        <a:schemeClr val="bg1"/>
      </p:bgRef>
    </p:bg>
    <p:spTree>
      <p:nvGrpSpPr>
        <p:cNvPr id="1" name=""/>
        <p:cNvGrpSpPr/>
        <p:nvPr/>
      </p:nvGrpSpPr>
      <p:grpSpPr>
        <a:xfrm>
          <a:off x="0" y="0"/>
          <a:ext cx="0" cy="0"/>
          <a:chOff x="0" y="0"/>
          <a:chExt cx="0" cy="0"/>
        </a:xfrm>
      </p:grpSpPr>
      <p:sp>
        <p:nvSpPr>
          <p:cNvPr id="13" name="Picture Placeholder 12"/>
          <p:cNvSpPr>
            <a:spLocks noGrp="1"/>
          </p:cNvSpPr>
          <p:nvPr>
            <p:ph type="pic" sz="quarter" idx="10"/>
          </p:nvPr>
        </p:nvSpPr>
        <p:spPr>
          <a:xfrm>
            <a:off x="0" y="0"/>
            <a:ext cx="14630400" cy="8229600"/>
          </a:xfrm>
        </p:spPr>
        <p:txBody>
          <a:bodyPr/>
          <a:lstStyle/>
          <a:p>
            <a:r>
              <a:rPr lang="en-US"/>
              <a:t>Click icon to add picture</a:t>
            </a:r>
            <a:endParaRPr lang="en-ZA"/>
          </a:p>
        </p:txBody>
      </p:sp>
      <p:pic>
        <p:nvPicPr>
          <p:cNvPr id="7" name="Picture 3" descr="Z:\Mediamark\4154 MM PPT Presentation\Exports ST2\Elements\Asset 8.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35496"/>
          <a:stretch/>
        </p:blipFill>
        <p:spPr bwMode="auto">
          <a:xfrm>
            <a:off x="2857499" y="0"/>
            <a:ext cx="8915400" cy="575074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Z:\Mediamark\4154 MM PPT Presentation\Exports ST2\Elements\Asset 10.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743700" y="6903882"/>
            <a:ext cx="1143000" cy="774700"/>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p:cNvCxnSpPr/>
          <p:nvPr userDrawn="1"/>
        </p:nvCxnSpPr>
        <p:spPr>
          <a:xfrm flipH="1">
            <a:off x="0" y="7291232"/>
            <a:ext cx="6324600"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H="1">
            <a:off x="8305800" y="7291233"/>
            <a:ext cx="6324600"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 Placeholder 16"/>
          <p:cNvSpPr>
            <a:spLocks noGrp="1"/>
          </p:cNvSpPr>
          <p:nvPr>
            <p:ph type="body" sz="quarter" idx="13" hasCustomPrompt="1"/>
          </p:nvPr>
        </p:nvSpPr>
        <p:spPr>
          <a:xfrm>
            <a:off x="4838699" y="1524000"/>
            <a:ext cx="4953000" cy="1029692"/>
          </a:xfrm>
        </p:spPr>
        <p:txBody>
          <a:bodyPr anchor="ctr">
            <a:noAutofit/>
          </a:bodyPr>
          <a:lstStyle>
            <a:lvl1pPr marL="0" indent="0" algn="ctr">
              <a:buNone/>
              <a:defRPr sz="3400" b="1">
                <a:solidFill>
                  <a:schemeClr val="tx1">
                    <a:lumMod val="95000"/>
                    <a:lumOff val="5000"/>
                  </a:schemeClr>
                </a:solidFill>
                <a:latin typeface="+mn-lt"/>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THIS IS</a:t>
            </a:r>
            <a:br>
              <a:rPr lang="en-US"/>
            </a:br>
            <a:r>
              <a:rPr lang="en-US"/>
              <a:t>A SECTION BREAK</a:t>
            </a:r>
          </a:p>
        </p:txBody>
      </p:sp>
    </p:spTree>
    <p:extLst>
      <p:ext uri="{BB962C8B-B14F-4D97-AF65-F5344CB8AC3E}">
        <p14:creationId xmlns:p14="http://schemas.microsoft.com/office/powerpoint/2010/main" val="414972865"/>
      </p:ext>
    </p:extLst>
  </p:cSld>
  <p:clrMapOvr>
    <a:overrideClrMapping bg1="dk1" tx1="lt1" bg2="dk2" tx2="lt2" accent1="accent1" accent2="accent2" accent3="accent3" accent4="accent4" accent5="accent5" accent6="accent6" hlink="hlink" folHlink="folHlink"/>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1_Section Break 02">
    <p:spTree>
      <p:nvGrpSpPr>
        <p:cNvPr id="1" name=""/>
        <p:cNvGrpSpPr/>
        <p:nvPr/>
      </p:nvGrpSpPr>
      <p:grpSpPr>
        <a:xfrm>
          <a:off x="0" y="0"/>
          <a:ext cx="0" cy="0"/>
          <a:chOff x="0" y="0"/>
          <a:chExt cx="0" cy="0"/>
        </a:xfrm>
      </p:grpSpPr>
      <p:sp>
        <p:nvSpPr>
          <p:cNvPr id="13" name="Picture Placeholder 12"/>
          <p:cNvSpPr>
            <a:spLocks noGrp="1"/>
          </p:cNvSpPr>
          <p:nvPr>
            <p:ph type="pic" sz="quarter" idx="10"/>
          </p:nvPr>
        </p:nvSpPr>
        <p:spPr>
          <a:xfrm>
            <a:off x="0" y="0"/>
            <a:ext cx="14630400" cy="8229600"/>
          </a:xfrm>
        </p:spPr>
        <p:txBody>
          <a:bodyPr/>
          <a:lstStyle/>
          <a:p>
            <a:r>
              <a:rPr lang="en-US"/>
              <a:t>Click icon to add picture</a:t>
            </a:r>
            <a:endParaRPr lang="en-ZA"/>
          </a:p>
        </p:txBody>
      </p:sp>
      <p:pic>
        <p:nvPicPr>
          <p:cNvPr id="7" name="Picture 4" descr="Z:\Mediamark\4154 MM PPT Presentation\Exports ST2\Elements\Asset 12.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35496"/>
          <a:stretch/>
        </p:blipFill>
        <p:spPr bwMode="auto">
          <a:xfrm>
            <a:off x="2857500" y="0"/>
            <a:ext cx="8915400" cy="5750740"/>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p:cNvCxnSpPr/>
          <p:nvPr userDrawn="1"/>
        </p:nvCxnSpPr>
        <p:spPr>
          <a:xfrm flipH="1">
            <a:off x="0" y="7291232"/>
            <a:ext cx="6324600" cy="1"/>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flipH="1">
            <a:off x="8305800" y="7291233"/>
            <a:ext cx="6324600" cy="1"/>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11" name="Picture 3" descr="Z:\Mediamark\4154 MM PPT Presentation\Exports ST2\Elements\Asset 1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743700" y="6903882"/>
            <a:ext cx="1143000" cy="7747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 Placeholder 16"/>
          <p:cNvSpPr>
            <a:spLocks noGrp="1"/>
          </p:cNvSpPr>
          <p:nvPr>
            <p:ph type="body" sz="quarter" idx="13" hasCustomPrompt="1"/>
          </p:nvPr>
        </p:nvSpPr>
        <p:spPr>
          <a:xfrm>
            <a:off x="4838699" y="1524000"/>
            <a:ext cx="4953000" cy="1029692"/>
          </a:xfrm>
        </p:spPr>
        <p:txBody>
          <a:bodyPr anchor="ctr">
            <a:noAutofit/>
          </a:bodyPr>
          <a:lstStyle>
            <a:lvl1pPr marL="0" indent="0" algn="ctr">
              <a:buNone/>
              <a:defRPr sz="3400" b="1">
                <a:solidFill>
                  <a:schemeClr val="bg1"/>
                </a:solidFill>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THIS IS</a:t>
            </a:r>
            <a:br>
              <a:rPr lang="en-US"/>
            </a:br>
            <a:r>
              <a:rPr lang="en-US"/>
              <a:t>A SECTION BREAK</a:t>
            </a:r>
          </a:p>
        </p:txBody>
      </p:sp>
    </p:spTree>
    <p:extLst>
      <p:ext uri="{BB962C8B-B14F-4D97-AF65-F5344CB8AC3E}">
        <p14:creationId xmlns:p14="http://schemas.microsoft.com/office/powerpoint/2010/main" val="1521664350"/>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1_Section Break 03">
    <p:spTree>
      <p:nvGrpSpPr>
        <p:cNvPr id="1" name=""/>
        <p:cNvGrpSpPr/>
        <p:nvPr/>
      </p:nvGrpSpPr>
      <p:grpSpPr>
        <a:xfrm>
          <a:off x="0" y="0"/>
          <a:ext cx="0" cy="0"/>
          <a:chOff x="0" y="0"/>
          <a:chExt cx="0" cy="0"/>
        </a:xfrm>
      </p:grpSpPr>
      <p:pic>
        <p:nvPicPr>
          <p:cNvPr id="4" name="Picture 4" descr="Z:\Mediamark\4154 MM PPT Presentation\Exports ST2\Elements\Asset 4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484"/>
            <a:ext cx="14630400" cy="8229601"/>
          </a:xfrm>
          <a:prstGeom prst="rect">
            <a:avLst/>
          </a:prstGeom>
          <a:noFill/>
          <a:extLst>
            <a:ext uri="{909E8E84-426E-40DD-AFC4-6F175D3DCCD1}">
              <a14:hiddenFill xmlns:a14="http://schemas.microsoft.com/office/drawing/2010/main">
                <a:solidFill>
                  <a:srgbClr val="FFFFFF"/>
                </a:solidFill>
              </a14:hiddenFill>
            </a:ext>
          </a:extLst>
        </p:spPr>
      </p:pic>
      <p:sp>
        <p:nvSpPr>
          <p:cNvPr id="10" name="Picture Placeholder 9"/>
          <p:cNvSpPr>
            <a:spLocks noGrp="1"/>
          </p:cNvSpPr>
          <p:nvPr>
            <p:ph type="pic" sz="quarter" idx="11"/>
          </p:nvPr>
        </p:nvSpPr>
        <p:spPr>
          <a:xfrm>
            <a:off x="0" y="0"/>
            <a:ext cx="14630400" cy="8229600"/>
          </a:xfrm>
        </p:spPr>
        <p:txBody>
          <a:bodyPr/>
          <a:lstStyle/>
          <a:p>
            <a:r>
              <a:rPr lang="en-US"/>
              <a:t>Click icon to add picture</a:t>
            </a:r>
            <a:endParaRPr lang="en-ZA"/>
          </a:p>
        </p:txBody>
      </p:sp>
      <p:sp>
        <p:nvSpPr>
          <p:cNvPr id="5" name="object 118"/>
          <p:cNvSpPr txBox="1">
            <a:spLocks noGrp="1"/>
          </p:cNvSpPr>
          <p:nvPr>
            <p:ph type="title" idx="4294967295"/>
          </p:nvPr>
        </p:nvSpPr>
        <p:spPr>
          <a:xfrm>
            <a:off x="1446548" y="3847227"/>
            <a:ext cx="11737304" cy="535146"/>
          </a:xfrm>
          <a:prstGeom prst="rect">
            <a:avLst/>
          </a:prstGeom>
        </p:spPr>
        <p:txBody>
          <a:bodyPr vert="horz" wrap="square" lIns="0" tIns="12700" rIns="0" bIns="0" rtlCol="0">
            <a:spAutoFit/>
          </a:bodyPr>
          <a:lstStyle/>
          <a:p>
            <a:pPr>
              <a:lnSpc>
                <a:spcPts val="3740"/>
              </a:lnSpc>
              <a:spcBef>
                <a:spcPts val="100"/>
              </a:spcBef>
            </a:pPr>
            <a:r>
              <a:rPr lang="en-US" sz="5400" spc="-20">
                <a:solidFill>
                  <a:schemeClr val="bg1"/>
                </a:solidFill>
                <a:cs typeface="Courier New" panose="02070309020205020404" pitchFamily="49" charset="0"/>
              </a:rPr>
              <a:t>Click to edit Master title style</a:t>
            </a:r>
            <a:endParaRPr lang="en-ZA" sz="5400" b="0">
              <a:solidFill>
                <a:schemeClr val="bg1"/>
              </a:solidFill>
              <a:cs typeface="Courier New" panose="02070309020205020404" pitchFamily="49" charset="0"/>
            </a:endParaRPr>
          </a:p>
        </p:txBody>
      </p:sp>
      <p:pic>
        <p:nvPicPr>
          <p:cNvPr id="6" name="Picture 4" descr="Z:\Mediamark\4154 MM PPT Presentation\Exports ST2\Elements\Asset 10.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743700" y="6903882"/>
            <a:ext cx="1143000" cy="774700"/>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Connector 6"/>
          <p:cNvCxnSpPr/>
          <p:nvPr userDrawn="1"/>
        </p:nvCxnSpPr>
        <p:spPr>
          <a:xfrm flipH="1">
            <a:off x="0" y="7291232"/>
            <a:ext cx="6324600" cy="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flipH="1">
            <a:off x="8305800" y="7291233"/>
            <a:ext cx="6324600" cy="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2761367"/>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1_Section Break 04">
    <p:spTree>
      <p:nvGrpSpPr>
        <p:cNvPr id="1" name=""/>
        <p:cNvGrpSpPr/>
        <p:nvPr/>
      </p:nvGrpSpPr>
      <p:grpSpPr>
        <a:xfrm>
          <a:off x="0" y="0"/>
          <a:ext cx="0" cy="0"/>
          <a:chOff x="0" y="0"/>
          <a:chExt cx="0" cy="0"/>
        </a:xfrm>
      </p:grpSpPr>
      <p:grpSp>
        <p:nvGrpSpPr>
          <p:cNvPr id="16" name="Group 15"/>
          <p:cNvGrpSpPr/>
          <p:nvPr userDrawn="1"/>
        </p:nvGrpSpPr>
        <p:grpSpPr>
          <a:xfrm>
            <a:off x="0" y="-3"/>
            <a:ext cx="14630400" cy="8260513"/>
            <a:chOff x="0" y="-3"/>
            <a:chExt cx="14630400" cy="8260513"/>
          </a:xfrm>
        </p:grpSpPr>
        <p:pic>
          <p:nvPicPr>
            <p:cNvPr id="9" name="Picture 4"/>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7657" r="7657"/>
            <a:stretch/>
          </p:blipFill>
          <p:spPr bwMode="auto">
            <a:xfrm rot="16200000">
              <a:off x="3184943" y="-3184946"/>
              <a:ext cx="8260513" cy="14630400"/>
            </a:xfrm>
            <a:prstGeom prst="rect">
              <a:avLst/>
            </a:prstGeom>
            <a:noFill/>
            <a:extLst>
              <a:ext uri="{909E8E84-426E-40DD-AFC4-6F175D3DCCD1}">
                <a14:hiddenFill xmlns:a14="http://schemas.microsoft.com/office/drawing/2010/main">
                  <a:solidFill>
                    <a:srgbClr val="FFFFFF"/>
                  </a:solidFill>
                </a14:hiddenFill>
              </a:ext>
            </a:extLst>
          </p:spPr>
        </p:pic>
        <p:sp>
          <p:nvSpPr>
            <p:cNvPr id="10" name="Rounded Rectangle 9"/>
            <p:cNvSpPr/>
            <p:nvPr userDrawn="1"/>
          </p:nvSpPr>
          <p:spPr>
            <a:xfrm>
              <a:off x="12190" y="0"/>
              <a:ext cx="14618210" cy="8260510"/>
            </a:xfrm>
            <a:prstGeom prst="roundRect">
              <a:avLst>
                <a:gd name="adj" fmla="val 0"/>
              </a:avLst>
            </a:prstGeom>
            <a:gradFill>
              <a:gsLst>
                <a:gs pos="0">
                  <a:srgbClr val="F2663C">
                    <a:alpha val="20000"/>
                  </a:srgbClr>
                </a:gs>
                <a:gs pos="100000">
                  <a:srgbClr val="EE255E">
                    <a:alpha val="20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18" name="Picture Placeholder 17"/>
          <p:cNvSpPr>
            <a:spLocks noGrp="1"/>
          </p:cNvSpPr>
          <p:nvPr>
            <p:ph type="pic" sz="quarter" idx="10"/>
          </p:nvPr>
        </p:nvSpPr>
        <p:spPr>
          <a:xfrm>
            <a:off x="-1" y="-31259"/>
            <a:ext cx="14630400" cy="8259763"/>
          </a:xfrm>
        </p:spPr>
        <p:txBody>
          <a:bodyPr/>
          <a:lstStyle/>
          <a:p>
            <a:r>
              <a:rPr lang="en-US"/>
              <a:t>Click icon to add picture</a:t>
            </a:r>
            <a:endParaRPr lang="en-ZA"/>
          </a:p>
        </p:txBody>
      </p:sp>
      <p:sp>
        <p:nvSpPr>
          <p:cNvPr id="11" name="object 118"/>
          <p:cNvSpPr txBox="1">
            <a:spLocks noGrp="1"/>
          </p:cNvSpPr>
          <p:nvPr>
            <p:ph type="title" idx="4294967295"/>
          </p:nvPr>
        </p:nvSpPr>
        <p:spPr>
          <a:xfrm>
            <a:off x="1446548" y="3847227"/>
            <a:ext cx="11737304" cy="535146"/>
          </a:xfrm>
          <a:prstGeom prst="rect">
            <a:avLst/>
          </a:prstGeom>
        </p:spPr>
        <p:txBody>
          <a:bodyPr vert="horz" wrap="square" lIns="0" tIns="12700" rIns="0" bIns="0" rtlCol="0">
            <a:spAutoFit/>
          </a:bodyPr>
          <a:lstStyle/>
          <a:p>
            <a:pPr>
              <a:lnSpc>
                <a:spcPts val="3740"/>
              </a:lnSpc>
              <a:spcBef>
                <a:spcPts val="100"/>
              </a:spcBef>
            </a:pPr>
            <a:r>
              <a:rPr lang="en-US" sz="5400" spc="-20">
                <a:cs typeface="Courier New" panose="02070309020205020404" pitchFamily="49" charset="0"/>
              </a:rPr>
              <a:t>Click to edit Master title style</a:t>
            </a:r>
            <a:endParaRPr lang="en-ZA" sz="5400" b="0">
              <a:cs typeface="Courier New" panose="02070309020205020404" pitchFamily="49" charset="0"/>
            </a:endParaRPr>
          </a:p>
        </p:txBody>
      </p:sp>
      <p:cxnSp>
        <p:nvCxnSpPr>
          <p:cNvPr id="12" name="Straight Connector 11"/>
          <p:cNvCxnSpPr/>
          <p:nvPr userDrawn="1"/>
        </p:nvCxnSpPr>
        <p:spPr>
          <a:xfrm flipH="1">
            <a:off x="0" y="7291232"/>
            <a:ext cx="6324600"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flipH="1">
            <a:off x="8305800" y="7291233"/>
            <a:ext cx="6324600"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4" name="Picture 3" descr="Z:\Mediamark\4154 MM PPT Presentation\Exports ST2\Elements\Asset 1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743700" y="6903882"/>
            <a:ext cx="1143000" cy="774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5026607"/>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1_Section Break 05">
    <p:spTree>
      <p:nvGrpSpPr>
        <p:cNvPr id="1" name=""/>
        <p:cNvGrpSpPr/>
        <p:nvPr/>
      </p:nvGrpSpPr>
      <p:grpSpPr>
        <a:xfrm>
          <a:off x="0" y="0"/>
          <a:ext cx="0" cy="0"/>
          <a:chOff x="0" y="0"/>
          <a:chExt cx="0" cy="0"/>
        </a:xfrm>
      </p:grpSpPr>
      <p:pic>
        <p:nvPicPr>
          <p:cNvPr id="4" name="Picture 4" descr="Z:\Mediamark\4154 MM PPT Presentation\Exports ST2\Elements\Asset 4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484"/>
            <a:ext cx="14630400" cy="8229601"/>
          </a:xfrm>
          <a:prstGeom prst="rect">
            <a:avLst/>
          </a:prstGeom>
          <a:noFill/>
          <a:extLst>
            <a:ext uri="{909E8E84-426E-40DD-AFC4-6F175D3DCCD1}">
              <a14:hiddenFill xmlns:a14="http://schemas.microsoft.com/office/drawing/2010/main">
                <a:solidFill>
                  <a:srgbClr val="FFFFFF"/>
                </a:solidFill>
              </a14:hiddenFill>
            </a:ext>
          </a:extLst>
        </p:spPr>
      </p:pic>
      <p:sp>
        <p:nvSpPr>
          <p:cNvPr id="11" name="Picture Placeholder 10"/>
          <p:cNvSpPr>
            <a:spLocks noGrp="1"/>
          </p:cNvSpPr>
          <p:nvPr>
            <p:ph type="pic" sz="quarter" idx="10"/>
          </p:nvPr>
        </p:nvSpPr>
        <p:spPr>
          <a:xfrm>
            <a:off x="0" y="0"/>
            <a:ext cx="14630400" cy="8229600"/>
          </a:xfrm>
        </p:spPr>
        <p:txBody>
          <a:bodyPr/>
          <a:lstStyle/>
          <a:p>
            <a:r>
              <a:rPr lang="en-US"/>
              <a:t>Click icon to add picture</a:t>
            </a:r>
            <a:endParaRPr lang="en-ZA"/>
          </a:p>
        </p:txBody>
      </p:sp>
      <p:cxnSp>
        <p:nvCxnSpPr>
          <p:cNvPr id="5" name="Straight Connector 4"/>
          <p:cNvCxnSpPr/>
          <p:nvPr userDrawn="1"/>
        </p:nvCxnSpPr>
        <p:spPr>
          <a:xfrm>
            <a:off x="903218" y="0"/>
            <a:ext cx="0" cy="33227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userDrawn="1"/>
        </p:nvCxnSpPr>
        <p:spPr>
          <a:xfrm>
            <a:off x="897430" y="5050904"/>
            <a:ext cx="0" cy="317869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4" descr="Z:\Mediamark\4154 MM PPT Presentation\Exports ST2\Elements\Asset 10.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25930" y="3727450"/>
            <a:ext cx="1143000" cy="774700"/>
          </a:xfrm>
          <a:prstGeom prst="rect">
            <a:avLst/>
          </a:prstGeom>
          <a:noFill/>
          <a:extLst>
            <a:ext uri="{909E8E84-426E-40DD-AFC4-6F175D3DCCD1}">
              <a14:hiddenFill xmlns:a14="http://schemas.microsoft.com/office/drawing/2010/main">
                <a:solidFill>
                  <a:srgbClr val="FFFFFF"/>
                </a:solidFill>
              </a14:hiddenFill>
            </a:ext>
          </a:extLst>
        </p:spPr>
      </p:pic>
      <p:sp>
        <p:nvSpPr>
          <p:cNvPr id="9" name="object 118"/>
          <p:cNvSpPr txBox="1">
            <a:spLocks noGrp="1"/>
          </p:cNvSpPr>
          <p:nvPr>
            <p:ph type="title" idx="4294967295"/>
          </p:nvPr>
        </p:nvSpPr>
        <p:spPr>
          <a:xfrm>
            <a:off x="2274640" y="4042792"/>
            <a:ext cx="11737304" cy="487313"/>
          </a:xfrm>
          <a:prstGeom prst="rect">
            <a:avLst/>
          </a:prstGeom>
        </p:spPr>
        <p:txBody>
          <a:bodyPr vert="horz" wrap="square" lIns="0" tIns="12700" rIns="0" bIns="0" rtlCol="0">
            <a:spAutoFit/>
          </a:bodyPr>
          <a:lstStyle>
            <a:lvl1pPr algn="l">
              <a:defRPr/>
            </a:lvl1pPr>
          </a:lstStyle>
          <a:p>
            <a:pPr>
              <a:lnSpc>
                <a:spcPts val="3740"/>
              </a:lnSpc>
              <a:spcBef>
                <a:spcPts val="100"/>
              </a:spcBef>
            </a:pPr>
            <a:r>
              <a:rPr lang="en-US" sz="5400" spc="-20">
                <a:solidFill>
                  <a:schemeClr val="bg1"/>
                </a:solidFill>
                <a:cs typeface="Courier New" panose="02070309020205020404" pitchFamily="49" charset="0"/>
              </a:rPr>
              <a:t>Click to edit Master title style</a:t>
            </a:r>
            <a:endParaRPr lang="en-ZA" sz="5400" b="0">
              <a:solidFill>
                <a:schemeClr val="bg1"/>
              </a:solidFill>
              <a:cs typeface="Courier New" panose="02070309020205020404" pitchFamily="49" charset="0"/>
            </a:endParaRPr>
          </a:p>
        </p:txBody>
      </p:sp>
    </p:spTree>
    <p:extLst>
      <p:ext uri="{BB962C8B-B14F-4D97-AF65-F5344CB8AC3E}">
        <p14:creationId xmlns:p14="http://schemas.microsoft.com/office/powerpoint/2010/main" val="676864107"/>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1_Section Break 06">
    <p:spTree>
      <p:nvGrpSpPr>
        <p:cNvPr id="1" name=""/>
        <p:cNvGrpSpPr/>
        <p:nvPr/>
      </p:nvGrpSpPr>
      <p:grpSpPr>
        <a:xfrm>
          <a:off x="0" y="0"/>
          <a:ext cx="0" cy="0"/>
          <a:chOff x="0" y="0"/>
          <a:chExt cx="0" cy="0"/>
        </a:xfrm>
      </p:grpSpPr>
      <p:grpSp>
        <p:nvGrpSpPr>
          <p:cNvPr id="12" name="Group 11"/>
          <p:cNvGrpSpPr/>
          <p:nvPr userDrawn="1"/>
        </p:nvGrpSpPr>
        <p:grpSpPr>
          <a:xfrm>
            <a:off x="0" y="-3"/>
            <a:ext cx="14630400" cy="8260513"/>
            <a:chOff x="0" y="-3"/>
            <a:chExt cx="14630400" cy="8260513"/>
          </a:xfrm>
        </p:grpSpPr>
        <p:pic>
          <p:nvPicPr>
            <p:cNvPr id="13" name="Picture 4"/>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7657" r="7657"/>
            <a:stretch/>
          </p:blipFill>
          <p:spPr bwMode="auto">
            <a:xfrm rot="16200000">
              <a:off x="3184943" y="-3184946"/>
              <a:ext cx="8260513" cy="14630400"/>
            </a:xfrm>
            <a:prstGeom prst="rect">
              <a:avLst/>
            </a:prstGeom>
            <a:noFill/>
            <a:extLst>
              <a:ext uri="{909E8E84-426E-40DD-AFC4-6F175D3DCCD1}">
                <a14:hiddenFill xmlns:a14="http://schemas.microsoft.com/office/drawing/2010/main">
                  <a:solidFill>
                    <a:srgbClr val="FFFFFF"/>
                  </a:solidFill>
                </a14:hiddenFill>
              </a:ext>
            </a:extLst>
          </p:spPr>
        </p:pic>
        <p:sp>
          <p:nvSpPr>
            <p:cNvPr id="14" name="Rounded Rectangle 13"/>
            <p:cNvSpPr/>
            <p:nvPr userDrawn="1"/>
          </p:nvSpPr>
          <p:spPr>
            <a:xfrm>
              <a:off x="12190" y="0"/>
              <a:ext cx="14618210" cy="8260510"/>
            </a:xfrm>
            <a:prstGeom prst="roundRect">
              <a:avLst>
                <a:gd name="adj" fmla="val 0"/>
              </a:avLst>
            </a:prstGeom>
            <a:gradFill>
              <a:gsLst>
                <a:gs pos="0">
                  <a:srgbClr val="F2663C">
                    <a:alpha val="20000"/>
                  </a:srgbClr>
                </a:gs>
                <a:gs pos="100000">
                  <a:srgbClr val="EE255E">
                    <a:alpha val="20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cxnSp>
        <p:nvCxnSpPr>
          <p:cNvPr id="6" name="Straight Connector 5"/>
          <p:cNvCxnSpPr/>
          <p:nvPr userDrawn="1"/>
        </p:nvCxnSpPr>
        <p:spPr>
          <a:xfrm>
            <a:off x="903218" y="0"/>
            <a:ext cx="0" cy="33227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a:off x="897430" y="5050904"/>
            <a:ext cx="0" cy="31786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3" descr="Z:\Mediamark\4154 MM PPT Presentation\Exports ST2\Elements\Asset 1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31718" y="3740394"/>
            <a:ext cx="1143000" cy="774700"/>
          </a:xfrm>
          <a:prstGeom prst="rect">
            <a:avLst/>
          </a:prstGeom>
          <a:noFill/>
          <a:extLst>
            <a:ext uri="{909E8E84-426E-40DD-AFC4-6F175D3DCCD1}">
              <a14:hiddenFill xmlns:a14="http://schemas.microsoft.com/office/drawing/2010/main">
                <a:solidFill>
                  <a:srgbClr val="FFFFFF"/>
                </a:solidFill>
              </a14:hiddenFill>
            </a:ext>
          </a:extLst>
        </p:spPr>
      </p:pic>
      <p:sp>
        <p:nvSpPr>
          <p:cNvPr id="10" name="object 118"/>
          <p:cNvSpPr txBox="1">
            <a:spLocks noGrp="1"/>
          </p:cNvSpPr>
          <p:nvPr>
            <p:ph type="title" idx="4294967295"/>
          </p:nvPr>
        </p:nvSpPr>
        <p:spPr>
          <a:xfrm>
            <a:off x="2274640" y="4042792"/>
            <a:ext cx="11737304" cy="536044"/>
          </a:xfrm>
          <a:prstGeom prst="rect">
            <a:avLst/>
          </a:prstGeom>
        </p:spPr>
        <p:txBody>
          <a:bodyPr vert="horz" wrap="square" lIns="0" tIns="12700" rIns="0" bIns="0" rtlCol="0">
            <a:spAutoFit/>
          </a:bodyPr>
          <a:lstStyle>
            <a:lvl1pPr algn="l">
              <a:defRPr/>
            </a:lvl1pPr>
          </a:lstStyle>
          <a:p>
            <a:pPr>
              <a:lnSpc>
                <a:spcPts val="3740"/>
              </a:lnSpc>
              <a:spcBef>
                <a:spcPts val="100"/>
              </a:spcBef>
            </a:pPr>
            <a:r>
              <a:rPr lang="en-US" sz="5400" spc="-20">
                <a:cs typeface="Courier New" panose="02070309020205020404" pitchFamily="49" charset="0"/>
              </a:rPr>
              <a:t>Click to edit Master title style</a:t>
            </a:r>
            <a:endParaRPr lang="en-ZA" sz="5400" b="0">
              <a:cs typeface="Courier New" panose="02070309020205020404" pitchFamily="49" charset="0"/>
            </a:endParaRPr>
          </a:p>
        </p:txBody>
      </p:sp>
      <p:sp>
        <p:nvSpPr>
          <p:cNvPr id="11" name="Picture Placeholder 17"/>
          <p:cNvSpPr>
            <a:spLocks noGrp="1"/>
          </p:cNvSpPr>
          <p:nvPr>
            <p:ph type="pic" sz="quarter" idx="10"/>
          </p:nvPr>
        </p:nvSpPr>
        <p:spPr>
          <a:xfrm>
            <a:off x="0" y="0"/>
            <a:ext cx="14630400" cy="8259763"/>
          </a:xfrm>
        </p:spPr>
        <p:txBody>
          <a:bodyPr/>
          <a:lstStyle/>
          <a:p>
            <a:r>
              <a:rPr lang="en-US"/>
              <a:t>Click icon to add picture</a:t>
            </a:r>
            <a:endParaRPr lang="en-ZA"/>
          </a:p>
        </p:txBody>
      </p:sp>
    </p:spTree>
    <p:extLst>
      <p:ext uri="{BB962C8B-B14F-4D97-AF65-F5344CB8AC3E}">
        <p14:creationId xmlns:p14="http://schemas.microsoft.com/office/powerpoint/2010/main" val="2866096730"/>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1_Offering Slide 01">
    <p:spTree>
      <p:nvGrpSpPr>
        <p:cNvPr id="1" name=""/>
        <p:cNvGrpSpPr/>
        <p:nvPr/>
      </p:nvGrpSpPr>
      <p:grpSpPr>
        <a:xfrm>
          <a:off x="0" y="0"/>
          <a:ext cx="0" cy="0"/>
          <a:chOff x="0" y="0"/>
          <a:chExt cx="0" cy="0"/>
        </a:xfrm>
      </p:grpSpPr>
      <p:sp>
        <p:nvSpPr>
          <p:cNvPr id="6" name="Rectangle 5"/>
          <p:cNvSpPr/>
          <p:nvPr userDrawn="1"/>
        </p:nvSpPr>
        <p:spPr>
          <a:xfrm>
            <a:off x="0" y="-2"/>
            <a:ext cx="14628494"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3" name="Picture Placeholder 42"/>
          <p:cNvSpPr>
            <a:spLocks noGrp="1"/>
          </p:cNvSpPr>
          <p:nvPr>
            <p:ph type="pic" sz="quarter" idx="12"/>
          </p:nvPr>
        </p:nvSpPr>
        <p:spPr>
          <a:xfrm>
            <a:off x="8697913" y="-12700"/>
            <a:ext cx="4953000" cy="8247063"/>
          </a:xfrm>
        </p:spPr>
        <p:txBody>
          <a:bodyPr/>
          <a:lstStyle>
            <a:lvl1pPr>
              <a:defRPr>
                <a:solidFill>
                  <a:schemeClr val="bg1"/>
                </a:solidFill>
              </a:defRPr>
            </a:lvl1pPr>
          </a:lstStyle>
          <a:p>
            <a:r>
              <a:rPr lang="en-US"/>
              <a:t>Click icon to add picture</a:t>
            </a:r>
            <a:endParaRPr lang="en-ZA"/>
          </a:p>
        </p:txBody>
      </p:sp>
      <p:sp>
        <p:nvSpPr>
          <p:cNvPr id="8" name="Rounded Rectangle 7"/>
          <p:cNvSpPr/>
          <p:nvPr userDrawn="1"/>
        </p:nvSpPr>
        <p:spPr>
          <a:xfrm>
            <a:off x="7613713" y="1752645"/>
            <a:ext cx="2167172" cy="4851679"/>
          </a:xfrm>
          <a:prstGeom prst="roundRect">
            <a:avLst>
              <a:gd name="adj" fmla="val 0"/>
            </a:avLst>
          </a:prstGeom>
          <a:gradFill>
            <a:gsLst>
              <a:gs pos="0">
                <a:srgbClr val="F2663C">
                  <a:alpha val="80000"/>
                </a:srgbClr>
              </a:gs>
              <a:gs pos="100000">
                <a:srgbClr val="EE255E">
                  <a:alpha val="80000"/>
                </a:srgbClr>
              </a:gs>
            </a:gsLst>
            <a:lin ang="5400000" scaled="0"/>
          </a:gradFill>
          <a:ln>
            <a:noFill/>
          </a:ln>
          <a:effectLst>
            <a:outerShdw blurRad="342900" dist="177800" dir="8700000" sx="108000" sy="108000" algn="b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1" name="Slide Number Placeholder 5"/>
          <p:cNvSpPr>
            <a:spLocks noGrp="1"/>
          </p:cNvSpPr>
          <p:nvPr>
            <p:ph type="sldNum" sz="quarter" idx="4"/>
          </p:nvPr>
        </p:nvSpPr>
        <p:spPr>
          <a:xfrm>
            <a:off x="13944600" y="7620000"/>
            <a:ext cx="517525" cy="438150"/>
          </a:xfrm>
          <a:prstGeom prst="rect">
            <a:avLst/>
          </a:prstGeom>
        </p:spPr>
        <p:txBody>
          <a:bodyPr vert="horz" lIns="91440" tIns="45720" rIns="91440" bIns="45720" rtlCol="0" anchor="ctr"/>
          <a:lstStyle>
            <a:lvl1pPr algn="r">
              <a:defRPr sz="1800" b="1">
                <a:solidFill>
                  <a:schemeClr val="bg1"/>
                </a:solidFill>
                <a:latin typeface="Avenir Next LT Pro" panose="020B0504020202020204" pitchFamily="34" charset="0"/>
              </a:defRPr>
            </a:lvl1pPr>
          </a:lstStyle>
          <a:p>
            <a:fld id="{63074541-BBA4-490B-840D-9A1F4C3CCF21}" type="slidenum">
              <a:rPr lang="en-ZA" smtClean="0"/>
              <a:pPr/>
              <a:t>‹#›</a:t>
            </a:fld>
            <a:endParaRPr lang="en-ZA"/>
          </a:p>
        </p:txBody>
      </p:sp>
      <p:grpSp>
        <p:nvGrpSpPr>
          <p:cNvPr id="44" name="object 3"/>
          <p:cNvGrpSpPr/>
          <p:nvPr userDrawn="1"/>
        </p:nvGrpSpPr>
        <p:grpSpPr>
          <a:xfrm>
            <a:off x="0" y="0"/>
            <a:ext cx="767715" cy="8229600"/>
            <a:chOff x="0" y="0"/>
            <a:chExt cx="767715" cy="8229600"/>
          </a:xfrm>
        </p:grpSpPr>
        <p:pic>
          <p:nvPicPr>
            <p:cNvPr id="45" name="object 4"/>
            <p:cNvPicPr/>
            <p:nvPr/>
          </p:nvPicPr>
          <p:blipFill>
            <a:blip r:embed="rId2" cstate="print"/>
            <a:stretch>
              <a:fillRect/>
            </a:stretch>
          </p:blipFill>
          <p:spPr>
            <a:xfrm>
              <a:off x="0" y="0"/>
              <a:ext cx="767638" cy="8229599"/>
            </a:xfrm>
            <a:prstGeom prst="rect">
              <a:avLst/>
            </a:prstGeom>
          </p:spPr>
        </p:pic>
        <p:sp>
          <p:nvSpPr>
            <p:cNvPr id="46"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a:p>
          </p:txBody>
        </p:sp>
        <p:pic>
          <p:nvPicPr>
            <p:cNvPr id="47" name="object 6"/>
            <p:cNvPicPr/>
            <p:nvPr/>
          </p:nvPicPr>
          <p:blipFill>
            <a:blip r:embed="rId3" cstate="print"/>
            <a:stretch>
              <a:fillRect/>
            </a:stretch>
          </p:blipFill>
          <p:spPr>
            <a:xfrm>
              <a:off x="315911" y="5567098"/>
              <a:ext cx="135813" cy="90106"/>
            </a:xfrm>
            <a:prstGeom prst="rect">
              <a:avLst/>
            </a:prstGeom>
          </p:spPr>
        </p:pic>
        <p:pic>
          <p:nvPicPr>
            <p:cNvPr id="48" name="object 7"/>
            <p:cNvPicPr/>
            <p:nvPr/>
          </p:nvPicPr>
          <p:blipFill>
            <a:blip r:embed="rId4" cstate="print"/>
            <a:stretch>
              <a:fillRect/>
            </a:stretch>
          </p:blipFill>
          <p:spPr>
            <a:xfrm>
              <a:off x="315915" y="5179177"/>
              <a:ext cx="135813" cy="351579"/>
            </a:xfrm>
            <a:prstGeom prst="rect">
              <a:avLst/>
            </a:prstGeom>
          </p:spPr>
        </p:pic>
        <p:pic>
          <p:nvPicPr>
            <p:cNvPr id="49" name="object 8"/>
            <p:cNvPicPr/>
            <p:nvPr/>
          </p:nvPicPr>
          <p:blipFill>
            <a:blip r:embed="rId5" cstate="print"/>
            <a:stretch>
              <a:fillRect/>
            </a:stretch>
          </p:blipFill>
          <p:spPr>
            <a:xfrm>
              <a:off x="318197" y="5066068"/>
              <a:ext cx="131254" cy="79247"/>
            </a:xfrm>
            <a:prstGeom prst="rect">
              <a:avLst/>
            </a:prstGeom>
          </p:spPr>
        </p:pic>
        <p:sp>
          <p:nvSpPr>
            <p:cNvPr id="50"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a:p>
          </p:txBody>
        </p:sp>
        <p:pic>
          <p:nvPicPr>
            <p:cNvPr id="51" name="object 10"/>
            <p:cNvPicPr/>
            <p:nvPr/>
          </p:nvPicPr>
          <p:blipFill>
            <a:blip r:embed="rId6" cstate="print"/>
            <a:stretch>
              <a:fillRect/>
            </a:stretch>
          </p:blipFill>
          <p:spPr>
            <a:xfrm>
              <a:off x="315915" y="4739087"/>
              <a:ext cx="135813" cy="132956"/>
            </a:xfrm>
            <a:prstGeom prst="rect">
              <a:avLst/>
            </a:prstGeom>
          </p:spPr>
        </p:pic>
        <p:pic>
          <p:nvPicPr>
            <p:cNvPr id="52" name="object 11"/>
            <p:cNvPicPr/>
            <p:nvPr/>
          </p:nvPicPr>
          <p:blipFill>
            <a:blip r:embed="rId7" cstate="print"/>
            <a:stretch>
              <a:fillRect/>
            </a:stretch>
          </p:blipFill>
          <p:spPr>
            <a:xfrm>
              <a:off x="318192" y="4612463"/>
              <a:ext cx="131254" cy="89535"/>
            </a:xfrm>
            <a:prstGeom prst="rect">
              <a:avLst/>
            </a:prstGeom>
          </p:spPr>
        </p:pic>
        <p:pic>
          <p:nvPicPr>
            <p:cNvPr id="53" name="object 12"/>
            <p:cNvPicPr/>
            <p:nvPr/>
          </p:nvPicPr>
          <p:blipFill>
            <a:blip r:embed="rId8" cstate="print"/>
            <a:stretch>
              <a:fillRect/>
            </a:stretch>
          </p:blipFill>
          <p:spPr>
            <a:xfrm>
              <a:off x="318197" y="4319961"/>
              <a:ext cx="131254" cy="79248"/>
            </a:xfrm>
            <a:prstGeom prst="rect">
              <a:avLst/>
            </a:prstGeom>
          </p:spPr>
        </p:pic>
        <p:pic>
          <p:nvPicPr>
            <p:cNvPr id="54" name="object 13"/>
            <p:cNvPicPr/>
            <p:nvPr/>
          </p:nvPicPr>
          <p:blipFill>
            <a:blip r:embed="rId3" cstate="print"/>
            <a:stretch>
              <a:fillRect/>
            </a:stretch>
          </p:blipFill>
          <p:spPr>
            <a:xfrm>
              <a:off x="315911" y="4435552"/>
              <a:ext cx="135813" cy="90106"/>
            </a:xfrm>
            <a:prstGeom prst="rect">
              <a:avLst/>
            </a:prstGeom>
          </p:spPr>
        </p:pic>
        <p:pic>
          <p:nvPicPr>
            <p:cNvPr id="55" name="object 14"/>
            <p:cNvPicPr/>
            <p:nvPr/>
          </p:nvPicPr>
          <p:blipFill>
            <a:blip r:embed="rId9" cstate="print"/>
            <a:stretch>
              <a:fillRect/>
            </a:stretch>
          </p:blipFill>
          <p:spPr>
            <a:xfrm>
              <a:off x="315915" y="4062115"/>
              <a:ext cx="135813" cy="232741"/>
            </a:xfrm>
            <a:prstGeom prst="rect">
              <a:avLst/>
            </a:prstGeom>
          </p:spPr>
        </p:pic>
        <p:sp>
          <p:nvSpPr>
            <p:cNvPr id="56"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a:p>
          </p:txBody>
        </p:sp>
        <p:pic>
          <p:nvPicPr>
            <p:cNvPr id="57" name="object 16"/>
            <p:cNvPicPr/>
            <p:nvPr/>
          </p:nvPicPr>
          <p:blipFill>
            <a:blip r:embed="rId6" cstate="print"/>
            <a:stretch>
              <a:fillRect/>
            </a:stretch>
          </p:blipFill>
          <p:spPr>
            <a:xfrm>
              <a:off x="315915" y="3843489"/>
              <a:ext cx="135813" cy="132956"/>
            </a:xfrm>
            <a:prstGeom prst="rect">
              <a:avLst/>
            </a:prstGeom>
          </p:spPr>
        </p:pic>
        <p:pic>
          <p:nvPicPr>
            <p:cNvPr id="58" name="object 17"/>
            <p:cNvPicPr/>
            <p:nvPr/>
          </p:nvPicPr>
          <p:blipFill>
            <a:blip r:embed="rId10" cstate="print"/>
            <a:stretch>
              <a:fillRect/>
            </a:stretch>
          </p:blipFill>
          <p:spPr>
            <a:xfrm>
              <a:off x="318194" y="3711721"/>
              <a:ext cx="131254" cy="94678"/>
            </a:xfrm>
            <a:prstGeom prst="rect">
              <a:avLst/>
            </a:prstGeom>
          </p:spPr>
        </p:pic>
        <p:sp>
          <p:nvSpPr>
            <p:cNvPr id="59"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a:p>
          </p:txBody>
        </p:sp>
        <p:pic>
          <p:nvPicPr>
            <p:cNvPr id="60" name="object 19"/>
            <p:cNvPicPr/>
            <p:nvPr/>
          </p:nvPicPr>
          <p:blipFill>
            <a:blip r:embed="rId8" cstate="print"/>
            <a:stretch>
              <a:fillRect/>
            </a:stretch>
          </p:blipFill>
          <p:spPr>
            <a:xfrm>
              <a:off x="318197" y="3140424"/>
              <a:ext cx="131254" cy="79248"/>
            </a:xfrm>
            <a:prstGeom prst="rect">
              <a:avLst/>
            </a:prstGeom>
          </p:spPr>
        </p:pic>
        <p:sp>
          <p:nvSpPr>
            <p:cNvPr id="61"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a:p>
          </p:txBody>
        </p:sp>
        <p:pic>
          <p:nvPicPr>
            <p:cNvPr id="62" name="object 21"/>
            <p:cNvPicPr/>
            <p:nvPr/>
          </p:nvPicPr>
          <p:blipFill>
            <a:blip r:embed="rId8" cstate="print"/>
            <a:stretch>
              <a:fillRect/>
            </a:stretch>
          </p:blipFill>
          <p:spPr>
            <a:xfrm>
              <a:off x="318197" y="2821069"/>
              <a:ext cx="131254" cy="79248"/>
            </a:xfrm>
            <a:prstGeom prst="rect">
              <a:avLst/>
            </a:prstGeom>
          </p:spPr>
        </p:pic>
        <p:pic>
          <p:nvPicPr>
            <p:cNvPr id="63" name="object 22"/>
            <p:cNvPicPr/>
            <p:nvPr/>
          </p:nvPicPr>
          <p:blipFill>
            <a:blip r:embed="rId11" cstate="print"/>
            <a:stretch>
              <a:fillRect/>
            </a:stretch>
          </p:blipFill>
          <p:spPr>
            <a:xfrm>
              <a:off x="318192" y="2694056"/>
              <a:ext cx="131254" cy="89535"/>
            </a:xfrm>
            <a:prstGeom prst="rect">
              <a:avLst/>
            </a:prstGeom>
          </p:spPr>
        </p:pic>
        <p:pic>
          <p:nvPicPr>
            <p:cNvPr id="64" name="object 23"/>
            <p:cNvPicPr/>
            <p:nvPr/>
          </p:nvPicPr>
          <p:blipFill>
            <a:blip r:embed="rId8" cstate="print"/>
            <a:stretch>
              <a:fillRect/>
            </a:stretch>
          </p:blipFill>
          <p:spPr>
            <a:xfrm>
              <a:off x="318197" y="2577128"/>
              <a:ext cx="131254" cy="79248"/>
            </a:xfrm>
            <a:prstGeom prst="rect">
              <a:avLst/>
            </a:prstGeom>
          </p:spPr>
        </p:pic>
      </p:grpSp>
      <p:sp>
        <p:nvSpPr>
          <p:cNvPr id="65" name="Rounded Rectangle 64"/>
          <p:cNvSpPr/>
          <p:nvPr userDrawn="1"/>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66" name="Picture 2" descr="Z:\Mediamark\4154 MM PPT Presentation\Exports ST2\Elements\Asset 10.png"/>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67" name="Text Placeholder 29"/>
          <p:cNvSpPr>
            <a:spLocks noGrp="1"/>
          </p:cNvSpPr>
          <p:nvPr>
            <p:ph type="body" sz="quarter" idx="15" hasCustomPrompt="1"/>
          </p:nvPr>
        </p:nvSpPr>
        <p:spPr>
          <a:xfrm>
            <a:off x="131663" y="1638300"/>
            <a:ext cx="517525" cy="4953000"/>
          </a:xfrm>
        </p:spPr>
        <p:txBody>
          <a:bodyPr vert="vert270" anchor="ctr" anchorCtr="1">
            <a:noAutofit/>
          </a:bodyPr>
          <a:lstStyle>
            <a:lvl1pPr marL="0" indent="0">
              <a:buNone/>
              <a:defRPr sz="180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SPACE FOR SECTION TITLE HERE</a:t>
            </a:r>
            <a:endParaRPr lang="en-ZA"/>
          </a:p>
        </p:txBody>
      </p:sp>
      <p:sp>
        <p:nvSpPr>
          <p:cNvPr id="68" name="Text Placeholder 2"/>
          <p:cNvSpPr>
            <a:spLocks noGrp="1"/>
          </p:cNvSpPr>
          <p:nvPr>
            <p:ph type="body" sz="quarter" idx="13" hasCustomPrompt="1"/>
          </p:nvPr>
        </p:nvSpPr>
        <p:spPr>
          <a:xfrm>
            <a:off x="1905000" y="3081488"/>
            <a:ext cx="4876800" cy="3090711"/>
          </a:xfrm>
        </p:spPr>
        <p:txBody>
          <a:bodyPr/>
          <a:lstStyle>
            <a:lvl1pPr marL="0" indent="0" algn="r">
              <a:buNone/>
              <a:defRPr baseline="0">
                <a:solidFill>
                  <a:schemeClr val="bg1"/>
                </a:solidFill>
              </a:defRPr>
            </a:lvl1pPr>
            <a:lvl2pPr marL="457200" indent="0" algn="r">
              <a:buNone/>
              <a:defRPr/>
            </a:lvl2pPr>
            <a:lvl3pPr marL="914400" indent="0" algn="r">
              <a:buNone/>
              <a:defRPr/>
            </a:lvl3pPr>
            <a:lvl4pPr marL="1371600" indent="0" algn="r">
              <a:buNone/>
              <a:defRPr/>
            </a:lvl4pPr>
            <a:lvl5pPr marL="1828800" indent="0" algn="r">
              <a:buNone/>
              <a:defRPr/>
            </a:lvl5pPr>
          </a:lstStyle>
          <a:p>
            <a:pPr lvl="0"/>
            <a:r>
              <a:rPr lang="en-US"/>
              <a:t>Place Paragraph Copy Here</a:t>
            </a:r>
            <a:endParaRPr lang="en-ZA"/>
          </a:p>
        </p:txBody>
      </p:sp>
      <p:sp>
        <p:nvSpPr>
          <p:cNvPr id="69" name="Text Placeholder 4"/>
          <p:cNvSpPr>
            <a:spLocks noGrp="1"/>
          </p:cNvSpPr>
          <p:nvPr>
            <p:ph type="body" sz="quarter" idx="14" hasCustomPrompt="1"/>
          </p:nvPr>
        </p:nvSpPr>
        <p:spPr>
          <a:xfrm>
            <a:off x="1905000" y="2416044"/>
            <a:ext cx="4876800" cy="457200"/>
          </a:xfrm>
        </p:spPr>
        <p:txBody>
          <a:bodyPr>
            <a:normAutofit/>
          </a:bodyPr>
          <a:lstStyle>
            <a:lvl1pPr marL="0" indent="0" algn="r">
              <a:buNone/>
              <a:defRPr sz="2400" b="1" baseline="0">
                <a:solidFill>
                  <a:schemeClr val="bg1"/>
                </a:solidFill>
              </a:defRPr>
            </a:lvl1pPr>
            <a:lvl2pPr marL="457200" indent="0" algn="r">
              <a:buNone/>
              <a:defRPr b="1"/>
            </a:lvl2pPr>
            <a:lvl3pPr marL="914400" indent="0" algn="r">
              <a:buNone/>
              <a:defRPr b="1"/>
            </a:lvl3pPr>
            <a:lvl4pPr marL="1371600" indent="0" algn="r">
              <a:buNone/>
              <a:defRPr b="1"/>
            </a:lvl4pPr>
            <a:lvl5pPr marL="1828800" indent="0" algn="r">
              <a:buNone/>
              <a:defRPr b="1"/>
            </a:lvl5pPr>
          </a:lstStyle>
          <a:p>
            <a:pPr lvl="0"/>
            <a:r>
              <a:rPr lang="en-US"/>
              <a:t>Share about offering here</a:t>
            </a:r>
            <a:endParaRPr lang="en-ZA"/>
          </a:p>
        </p:txBody>
      </p:sp>
    </p:spTree>
    <p:extLst>
      <p:ext uri="{BB962C8B-B14F-4D97-AF65-F5344CB8AC3E}">
        <p14:creationId xmlns:p14="http://schemas.microsoft.com/office/powerpoint/2010/main" val="3236092894"/>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1_Offering Slide 02">
    <p:spTree>
      <p:nvGrpSpPr>
        <p:cNvPr id="1" name=""/>
        <p:cNvGrpSpPr/>
        <p:nvPr/>
      </p:nvGrpSpPr>
      <p:grpSpPr>
        <a:xfrm>
          <a:off x="0" y="0"/>
          <a:ext cx="0" cy="0"/>
          <a:chOff x="0" y="0"/>
          <a:chExt cx="0" cy="0"/>
        </a:xfrm>
      </p:grpSpPr>
      <p:sp>
        <p:nvSpPr>
          <p:cNvPr id="43" name="Picture Placeholder 42"/>
          <p:cNvSpPr>
            <a:spLocks noGrp="1"/>
          </p:cNvSpPr>
          <p:nvPr>
            <p:ph type="pic" sz="quarter" idx="12"/>
          </p:nvPr>
        </p:nvSpPr>
        <p:spPr>
          <a:xfrm>
            <a:off x="8697913" y="-12700"/>
            <a:ext cx="4953000" cy="8247063"/>
          </a:xfrm>
        </p:spPr>
        <p:txBody>
          <a:bodyPr/>
          <a:lstStyle>
            <a:lvl1pPr>
              <a:defRPr>
                <a:solidFill>
                  <a:schemeClr val="tx1">
                    <a:lumMod val="95000"/>
                    <a:lumOff val="5000"/>
                  </a:schemeClr>
                </a:solidFill>
              </a:defRPr>
            </a:lvl1pPr>
          </a:lstStyle>
          <a:p>
            <a:r>
              <a:rPr lang="en-US"/>
              <a:t>Click icon to add picture</a:t>
            </a:r>
            <a:endParaRPr lang="en-ZA"/>
          </a:p>
        </p:txBody>
      </p:sp>
      <p:grpSp>
        <p:nvGrpSpPr>
          <p:cNvPr id="9" name="object 3"/>
          <p:cNvGrpSpPr/>
          <p:nvPr userDrawn="1"/>
        </p:nvGrpSpPr>
        <p:grpSpPr>
          <a:xfrm>
            <a:off x="0" y="0"/>
            <a:ext cx="767715" cy="8229600"/>
            <a:chOff x="0" y="0"/>
            <a:chExt cx="767715" cy="8229600"/>
          </a:xfrm>
        </p:grpSpPr>
        <p:pic>
          <p:nvPicPr>
            <p:cNvPr id="10" name="object 4"/>
            <p:cNvPicPr/>
            <p:nvPr/>
          </p:nvPicPr>
          <p:blipFill>
            <a:blip r:embed="rId2" cstate="print"/>
            <a:stretch>
              <a:fillRect/>
            </a:stretch>
          </p:blipFill>
          <p:spPr>
            <a:xfrm>
              <a:off x="0" y="0"/>
              <a:ext cx="767638" cy="8229599"/>
            </a:xfrm>
            <a:prstGeom prst="rect">
              <a:avLst/>
            </a:prstGeom>
          </p:spPr>
        </p:pic>
        <p:sp>
          <p:nvSpPr>
            <p:cNvPr id="11"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a:p>
          </p:txBody>
        </p:sp>
        <p:pic>
          <p:nvPicPr>
            <p:cNvPr id="12" name="object 6"/>
            <p:cNvPicPr/>
            <p:nvPr/>
          </p:nvPicPr>
          <p:blipFill>
            <a:blip r:embed="rId3" cstate="print"/>
            <a:stretch>
              <a:fillRect/>
            </a:stretch>
          </p:blipFill>
          <p:spPr>
            <a:xfrm>
              <a:off x="315911" y="5567098"/>
              <a:ext cx="135813" cy="90106"/>
            </a:xfrm>
            <a:prstGeom prst="rect">
              <a:avLst/>
            </a:prstGeom>
          </p:spPr>
        </p:pic>
        <p:pic>
          <p:nvPicPr>
            <p:cNvPr id="13" name="object 7"/>
            <p:cNvPicPr/>
            <p:nvPr/>
          </p:nvPicPr>
          <p:blipFill>
            <a:blip r:embed="rId4" cstate="print"/>
            <a:stretch>
              <a:fillRect/>
            </a:stretch>
          </p:blipFill>
          <p:spPr>
            <a:xfrm>
              <a:off x="315915" y="5179177"/>
              <a:ext cx="135813" cy="351579"/>
            </a:xfrm>
            <a:prstGeom prst="rect">
              <a:avLst/>
            </a:prstGeom>
          </p:spPr>
        </p:pic>
        <p:pic>
          <p:nvPicPr>
            <p:cNvPr id="14" name="object 8"/>
            <p:cNvPicPr/>
            <p:nvPr/>
          </p:nvPicPr>
          <p:blipFill>
            <a:blip r:embed="rId5" cstate="print"/>
            <a:stretch>
              <a:fillRect/>
            </a:stretch>
          </p:blipFill>
          <p:spPr>
            <a:xfrm>
              <a:off x="318197" y="5066068"/>
              <a:ext cx="131254" cy="79247"/>
            </a:xfrm>
            <a:prstGeom prst="rect">
              <a:avLst/>
            </a:prstGeom>
          </p:spPr>
        </p:pic>
        <p:sp>
          <p:nvSpPr>
            <p:cNvPr id="15"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a:p>
          </p:txBody>
        </p:sp>
        <p:pic>
          <p:nvPicPr>
            <p:cNvPr id="16" name="object 10"/>
            <p:cNvPicPr/>
            <p:nvPr/>
          </p:nvPicPr>
          <p:blipFill>
            <a:blip r:embed="rId6" cstate="print"/>
            <a:stretch>
              <a:fillRect/>
            </a:stretch>
          </p:blipFill>
          <p:spPr>
            <a:xfrm>
              <a:off x="315915" y="4739087"/>
              <a:ext cx="135813" cy="132956"/>
            </a:xfrm>
            <a:prstGeom prst="rect">
              <a:avLst/>
            </a:prstGeom>
          </p:spPr>
        </p:pic>
        <p:pic>
          <p:nvPicPr>
            <p:cNvPr id="17" name="object 11"/>
            <p:cNvPicPr/>
            <p:nvPr/>
          </p:nvPicPr>
          <p:blipFill>
            <a:blip r:embed="rId7" cstate="print"/>
            <a:stretch>
              <a:fillRect/>
            </a:stretch>
          </p:blipFill>
          <p:spPr>
            <a:xfrm>
              <a:off x="318192" y="4612463"/>
              <a:ext cx="131254" cy="89535"/>
            </a:xfrm>
            <a:prstGeom prst="rect">
              <a:avLst/>
            </a:prstGeom>
          </p:spPr>
        </p:pic>
        <p:pic>
          <p:nvPicPr>
            <p:cNvPr id="18" name="object 12"/>
            <p:cNvPicPr/>
            <p:nvPr/>
          </p:nvPicPr>
          <p:blipFill>
            <a:blip r:embed="rId8" cstate="print"/>
            <a:stretch>
              <a:fillRect/>
            </a:stretch>
          </p:blipFill>
          <p:spPr>
            <a:xfrm>
              <a:off x="318197" y="4319961"/>
              <a:ext cx="131254" cy="79248"/>
            </a:xfrm>
            <a:prstGeom prst="rect">
              <a:avLst/>
            </a:prstGeom>
          </p:spPr>
        </p:pic>
        <p:pic>
          <p:nvPicPr>
            <p:cNvPr id="19" name="object 13"/>
            <p:cNvPicPr/>
            <p:nvPr/>
          </p:nvPicPr>
          <p:blipFill>
            <a:blip r:embed="rId3" cstate="print"/>
            <a:stretch>
              <a:fillRect/>
            </a:stretch>
          </p:blipFill>
          <p:spPr>
            <a:xfrm>
              <a:off x="315911" y="4435552"/>
              <a:ext cx="135813" cy="90106"/>
            </a:xfrm>
            <a:prstGeom prst="rect">
              <a:avLst/>
            </a:prstGeom>
          </p:spPr>
        </p:pic>
        <p:pic>
          <p:nvPicPr>
            <p:cNvPr id="20" name="object 14"/>
            <p:cNvPicPr/>
            <p:nvPr/>
          </p:nvPicPr>
          <p:blipFill>
            <a:blip r:embed="rId9" cstate="print"/>
            <a:stretch>
              <a:fillRect/>
            </a:stretch>
          </p:blipFill>
          <p:spPr>
            <a:xfrm>
              <a:off x="315915" y="4062115"/>
              <a:ext cx="135813" cy="232741"/>
            </a:xfrm>
            <a:prstGeom prst="rect">
              <a:avLst/>
            </a:prstGeom>
          </p:spPr>
        </p:pic>
        <p:sp>
          <p:nvSpPr>
            <p:cNvPr id="21"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a:p>
          </p:txBody>
        </p:sp>
        <p:pic>
          <p:nvPicPr>
            <p:cNvPr id="22" name="object 16"/>
            <p:cNvPicPr/>
            <p:nvPr/>
          </p:nvPicPr>
          <p:blipFill>
            <a:blip r:embed="rId6" cstate="print"/>
            <a:stretch>
              <a:fillRect/>
            </a:stretch>
          </p:blipFill>
          <p:spPr>
            <a:xfrm>
              <a:off x="315915" y="3843489"/>
              <a:ext cx="135813" cy="132956"/>
            </a:xfrm>
            <a:prstGeom prst="rect">
              <a:avLst/>
            </a:prstGeom>
          </p:spPr>
        </p:pic>
        <p:pic>
          <p:nvPicPr>
            <p:cNvPr id="23" name="object 17"/>
            <p:cNvPicPr/>
            <p:nvPr/>
          </p:nvPicPr>
          <p:blipFill>
            <a:blip r:embed="rId10" cstate="print"/>
            <a:stretch>
              <a:fillRect/>
            </a:stretch>
          </p:blipFill>
          <p:spPr>
            <a:xfrm>
              <a:off x="318194" y="3711721"/>
              <a:ext cx="131254" cy="94678"/>
            </a:xfrm>
            <a:prstGeom prst="rect">
              <a:avLst/>
            </a:prstGeom>
          </p:spPr>
        </p:pic>
        <p:sp>
          <p:nvSpPr>
            <p:cNvPr id="24"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a:p>
          </p:txBody>
        </p:sp>
        <p:pic>
          <p:nvPicPr>
            <p:cNvPr id="25" name="object 19"/>
            <p:cNvPicPr/>
            <p:nvPr/>
          </p:nvPicPr>
          <p:blipFill>
            <a:blip r:embed="rId8" cstate="print"/>
            <a:stretch>
              <a:fillRect/>
            </a:stretch>
          </p:blipFill>
          <p:spPr>
            <a:xfrm>
              <a:off x="318197" y="3140424"/>
              <a:ext cx="131254" cy="79248"/>
            </a:xfrm>
            <a:prstGeom prst="rect">
              <a:avLst/>
            </a:prstGeom>
          </p:spPr>
        </p:pic>
        <p:sp>
          <p:nvSpPr>
            <p:cNvPr id="26"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a:p>
          </p:txBody>
        </p:sp>
        <p:pic>
          <p:nvPicPr>
            <p:cNvPr id="27" name="object 21"/>
            <p:cNvPicPr/>
            <p:nvPr/>
          </p:nvPicPr>
          <p:blipFill>
            <a:blip r:embed="rId8" cstate="print"/>
            <a:stretch>
              <a:fillRect/>
            </a:stretch>
          </p:blipFill>
          <p:spPr>
            <a:xfrm>
              <a:off x="318197" y="2821069"/>
              <a:ext cx="131254" cy="79248"/>
            </a:xfrm>
            <a:prstGeom prst="rect">
              <a:avLst/>
            </a:prstGeom>
          </p:spPr>
        </p:pic>
        <p:pic>
          <p:nvPicPr>
            <p:cNvPr id="28" name="object 22"/>
            <p:cNvPicPr/>
            <p:nvPr/>
          </p:nvPicPr>
          <p:blipFill>
            <a:blip r:embed="rId11" cstate="print"/>
            <a:stretch>
              <a:fillRect/>
            </a:stretch>
          </p:blipFill>
          <p:spPr>
            <a:xfrm>
              <a:off x="318192" y="2694056"/>
              <a:ext cx="131254" cy="89535"/>
            </a:xfrm>
            <a:prstGeom prst="rect">
              <a:avLst/>
            </a:prstGeom>
          </p:spPr>
        </p:pic>
        <p:pic>
          <p:nvPicPr>
            <p:cNvPr id="29" name="object 23"/>
            <p:cNvPicPr/>
            <p:nvPr/>
          </p:nvPicPr>
          <p:blipFill>
            <a:blip r:embed="rId8" cstate="print"/>
            <a:stretch>
              <a:fillRect/>
            </a:stretch>
          </p:blipFill>
          <p:spPr>
            <a:xfrm>
              <a:off x="318197" y="2577128"/>
              <a:ext cx="131254" cy="79248"/>
            </a:xfrm>
            <a:prstGeom prst="rect">
              <a:avLst/>
            </a:prstGeom>
          </p:spPr>
        </p:pic>
      </p:grpSp>
      <p:sp>
        <p:nvSpPr>
          <p:cNvPr id="33" name="Rounded Rectangle 32"/>
          <p:cNvSpPr/>
          <p:nvPr userDrawn="1"/>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4" name="Picture 2" descr="Z:\Mediamark\4154 MM PPT Presentation\Exports ST2\Elements\Asset 10.png"/>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41" name="Slide Number Placeholder 5"/>
          <p:cNvSpPr>
            <a:spLocks noGrp="1"/>
          </p:cNvSpPr>
          <p:nvPr>
            <p:ph type="sldNum" sz="quarter" idx="4"/>
          </p:nvPr>
        </p:nvSpPr>
        <p:spPr>
          <a:xfrm>
            <a:off x="13944600" y="7620000"/>
            <a:ext cx="517525" cy="438150"/>
          </a:xfrm>
          <a:prstGeom prst="rect">
            <a:avLst/>
          </a:prstGeom>
        </p:spPr>
        <p:txBody>
          <a:bodyPr vert="horz" lIns="91440" tIns="45720" rIns="91440" bIns="45720" rtlCol="0" anchor="ctr"/>
          <a:lstStyle>
            <a:lvl1pPr algn="r">
              <a:defRPr sz="1800" b="1">
                <a:solidFill>
                  <a:schemeClr val="tx1">
                    <a:lumMod val="95000"/>
                    <a:lumOff val="5000"/>
                  </a:schemeClr>
                </a:solidFill>
                <a:latin typeface="Avenir Next LT Pro" panose="020B0504020202020204" pitchFamily="34" charset="0"/>
              </a:defRPr>
            </a:lvl1pPr>
          </a:lstStyle>
          <a:p>
            <a:fld id="{63074541-BBA4-490B-840D-9A1F4C3CCF21}" type="slidenum">
              <a:rPr lang="en-ZA" smtClean="0"/>
              <a:pPr/>
              <a:t>‹#›</a:t>
            </a:fld>
            <a:endParaRPr lang="en-ZA"/>
          </a:p>
        </p:txBody>
      </p:sp>
      <p:sp>
        <p:nvSpPr>
          <p:cNvPr id="94" name="Rounded Rectangle 93"/>
          <p:cNvSpPr/>
          <p:nvPr userDrawn="1"/>
        </p:nvSpPr>
        <p:spPr>
          <a:xfrm>
            <a:off x="7613713" y="1752645"/>
            <a:ext cx="2167172" cy="4851679"/>
          </a:xfrm>
          <a:prstGeom prst="roundRect">
            <a:avLst>
              <a:gd name="adj" fmla="val 0"/>
            </a:avLst>
          </a:prstGeom>
          <a:gradFill>
            <a:gsLst>
              <a:gs pos="0">
                <a:srgbClr val="F2663C">
                  <a:alpha val="80000"/>
                </a:srgbClr>
              </a:gs>
              <a:gs pos="100000">
                <a:srgbClr val="EE255E">
                  <a:alpha val="80000"/>
                </a:srgbClr>
              </a:gs>
            </a:gsLst>
            <a:lin ang="5400000" scaled="0"/>
          </a:gradFill>
          <a:ln>
            <a:noFill/>
          </a:ln>
          <a:effectLst>
            <a:outerShdw blurRad="482600" dist="177800" dir="7920000" sx="106000" sy="106000" algn="b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 name="Text Placeholder 2"/>
          <p:cNvSpPr>
            <a:spLocks noGrp="1"/>
          </p:cNvSpPr>
          <p:nvPr>
            <p:ph type="body" sz="quarter" idx="13" hasCustomPrompt="1"/>
          </p:nvPr>
        </p:nvSpPr>
        <p:spPr>
          <a:xfrm>
            <a:off x="1905000" y="3081488"/>
            <a:ext cx="4876800" cy="3090711"/>
          </a:xfrm>
        </p:spPr>
        <p:txBody>
          <a:bodyPr/>
          <a:lstStyle>
            <a:lvl1pPr marL="0" indent="0" algn="r">
              <a:buNone/>
              <a:defRPr baseline="0"/>
            </a:lvl1pPr>
            <a:lvl2pPr marL="457200" indent="0" algn="r">
              <a:buNone/>
              <a:defRPr/>
            </a:lvl2pPr>
            <a:lvl3pPr marL="914400" indent="0" algn="r">
              <a:buNone/>
              <a:defRPr/>
            </a:lvl3pPr>
            <a:lvl4pPr marL="1371600" indent="0" algn="r">
              <a:buNone/>
              <a:defRPr/>
            </a:lvl4pPr>
            <a:lvl5pPr marL="1828800" indent="0" algn="r">
              <a:buNone/>
              <a:defRPr/>
            </a:lvl5pPr>
          </a:lstStyle>
          <a:p>
            <a:pPr lvl="0"/>
            <a:r>
              <a:rPr lang="en-US"/>
              <a:t>Place Paragraph Copy Here</a:t>
            </a:r>
            <a:endParaRPr lang="en-ZA"/>
          </a:p>
        </p:txBody>
      </p:sp>
      <p:sp>
        <p:nvSpPr>
          <p:cNvPr id="5" name="Text Placeholder 4"/>
          <p:cNvSpPr>
            <a:spLocks noGrp="1"/>
          </p:cNvSpPr>
          <p:nvPr>
            <p:ph type="body" sz="quarter" idx="14" hasCustomPrompt="1"/>
          </p:nvPr>
        </p:nvSpPr>
        <p:spPr>
          <a:xfrm>
            <a:off x="1905000" y="2416044"/>
            <a:ext cx="4876800" cy="457200"/>
          </a:xfrm>
        </p:spPr>
        <p:txBody>
          <a:bodyPr>
            <a:normAutofit/>
          </a:bodyPr>
          <a:lstStyle>
            <a:lvl1pPr marL="0" indent="0" algn="r">
              <a:buNone/>
              <a:defRPr sz="2400" b="1" baseline="0"/>
            </a:lvl1pPr>
            <a:lvl2pPr marL="457200" indent="0" algn="r">
              <a:buNone/>
              <a:defRPr b="1"/>
            </a:lvl2pPr>
            <a:lvl3pPr marL="914400" indent="0" algn="r">
              <a:buNone/>
              <a:defRPr b="1"/>
            </a:lvl3pPr>
            <a:lvl4pPr marL="1371600" indent="0" algn="r">
              <a:buNone/>
              <a:defRPr b="1"/>
            </a:lvl4pPr>
            <a:lvl5pPr marL="1828800" indent="0" algn="r">
              <a:buNone/>
              <a:defRPr b="1"/>
            </a:lvl5pPr>
          </a:lstStyle>
          <a:p>
            <a:pPr lvl="0"/>
            <a:r>
              <a:rPr lang="en-US"/>
              <a:t>Share about offering here</a:t>
            </a:r>
            <a:endParaRPr lang="en-ZA"/>
          </a:p>
        </p:txBody>
      </p:sp>
      <p:sp>
        <p:nvSpPr>
          <p:cNvPr id="30" name="Text Placeholder 29"/>
          <p:cNvSpPr>
            <a:spLocks noGrp="1"/>
          </p:cNvSpPr>
          <p:nvPr>
            <p:ph type="body" sz="quarter" idx="15" hasCustomPrompt="1"/>
          </p:nvPr>
        </p:nvSpPr>
        <p:spPr>
          <a:xfrm>
            <a:off x="131663" y="1638300"/>
            <a:ext cx="517525" cy="4953000"/>
          </a:xfrm>
        </p:spPr>
        <p:txBody>
          <a:bodyPr vert="vert270" anchor="ctr" anchorCtr="1">
            <a:noAutofit/>
          </a:bodyPr>
          <a:lstStyle>
            <a:lvl1pPr marL="0" indent="0">
              <a:buNone/>
              <a:defRPr sz="18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SPACE FOR SECTION TITLE HERE</a:t>
            </a:r>
            <a:endParaRPr lang="en-ZA"/>
          </a:p>
        </p:txBody>
      </p:sp>
    </p:spTree>
    <p:extLst>
      <p:ext uri="{BB962C8B-B14F-4D97-AF65-F5344CB8AC3E}">
        <p14:creationId xmlns:p14="http://schemas.microsoft.com/office/powerpoint/2010/main" val="4184587906"/>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1_Icon Slide 01">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lvl1pPr>
              <a:defRPr>
                <a:solidFill>
                  <a:schemeClr val="tx1">
                    <a:lumMod val="95000"/>
                    <a:lumOff val="5000"/>
                  </a:schemeClr>
                </a:solidFill>
              </a:defRPr>
            </a:lvl1pPr>
          </a:lstStyle>
          <a:p>
            <a:fld id="{63074541-BBA4-490B-840D-9A1F4C3CCF21}" type="slidenum">
              <a:rPr lang="en-ZA" smtClean="0"/>
              <a:pPr/>
              <a:t>‹#›</a:t>
            </a:fld>
            <a:endParaRPr lang="en-ZA"/>
          </a:p>
        </p:txBody>
      </p:sp>
      <p:sp>
        <p:nvSpPr>
          <p:cNvPr id="6" name="Rounded Rectangle 5"/>
          <p:cNvSpPr/>
          <p:nvPr userDrawn="1"/>
        </p:nvSpPr>
        <p:spPr>
          <a:xfrm>
            <a:off x="5850011" y="2362917"/>
            <a:ext cx="4033520" cy="4752339"/>
          </a:xfrm>
          <a:prstGeom prst="roundRect">
            <a:avLst>
              <a:gd name="adj" fmla="val 38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7" name="Picture 3" descr="Z:\Mediamark\4154 MM PPT Presentation\Exports ST2\Elements\Asset 16.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163" t="75288" r="6163"/>
          <a:stretch/>
        </p:blipFill>
        <p:spPr bwMode="auto">
          <a:xfrm>
            <a:off x="5842391" y="2292866"/>
            <a:ext cx="4033520" cy="1136133"/>
          </a:xfrm>
          <a:prstGeom prst="rect">
            <a:avLst/>
          </a:prstGeom>
          <a:noFill/>
          <a:extLst>
            <a:ext uri="{909E8E84-426E-40DD-AFC4-6F175D3DCCD1}">
              <a14:hiddenFill xmlns:a14="http://schemas.microsoft.com/office/drawing/2010/main">
                <a:solidFill>
                  <a:srgbClr val="FFFFFF"/>
                </a:solidFill>
              </a14:hiddenFill>
            </a:ext>
          </a:extLst>
        </p:spPr>
      </p:pic>
      <p:sp>
        <p:nvSpPr>
          <p:cNvPr id="8" name="Rounded Rectangle 7"/>
          <p:cNvSpPr/>
          <p:nvPr userDrawn="1"/>
        </p:nvSpPr>
        <p:spPr>
          <a:xfrm rot="5400000">
            <a:off x="7297902" y="2664168"/>
            <a:ext cx="1122006" cy="1129498"/>
          </a:xfrm>
          <a:prstGeom prst="roundRect">
            <a:avLst>
              <a:gd name="adj" fmla="val 1545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Rectangle 8"/>
          <p:cNvSpPr/>
          <p:nvPr userDrawn="1"/>
        </p:nvSpPr>
        <p:spPr>
          <a:xfrm>
            <a:off x="0" y="-2"/>
            <a:ext cx="5281218"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Rounded Rectangle 12"/>
          <p:cNvSpPr/>
          <p:nvPr userDrawn="1"/>
        </p:nvSpPr>
        <p:spPr>
          <a:xfrm rot="5400000">
            <a:off x="1900555" y="5275126"/>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6" name="Rounded Rectangle 15"/>
          <p:cNvSpPr/>
          <p:nvPr userDrawn="1"/>
        </p:nvSpPr>
        <p:spPr>
          <a:xfrm>
            <a:off x="10043989" y="2362916"/>
            <a:ext cx="4033520" cy="4752339"/>
          </a:xfrm>
          <a:prstGeom prst="roundRect">
            <a:avLst>
              <a:gd name="adj" fmla="val 38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7" name="Picture 3" descr="Z:\Mediamark\4154 MM PPT Presentation\Exports ST2\Elements\Asset 16.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163" t="75288" r="6163"/>
          <a:stretch/>
        </p:blipFill>
        <p:spPr bwMode="auto">
          <a:xfrm>
            <a:off x="10036369" y="2292865"/>
            <a:ext cx="4033520" cy="1136133"/>
          </a:xfrm>
          <a:prstGeom prst="rect">
            <a:avLst/>
          </a:prstGeom>
          <a:noFill/>
          <a:extLst>
            <a:ext uri="{909E8E84-426E-40DD-AFC4-6F175D3DCCD1}">
              <a14:hiddenFill xmlns:a14="http://schemas.microsoft.com/office/drawing/2010/main">
                <a:solidFill>
                  <a:srgbClr val="FFFFFF"/>
                </a:solidFill>
              </a14:hiddenFill>
            </a:ext>
          </a:extLst>
        </p:spPr>
      </p:pic>
      <p:sp>
        <p:nvSpPr>
          <p:cNvPr id="18" name="Rounded Rectangle 17"/>
          <p:cNvSpPr/>
          <p:nvPr userDrawn="1"/>
        </p:nvSpPr>
        <p:spPr>
          <a:xfrm rot="5400000">
            <a:off x="11491880" y="2664167"/>
            <a:ext cx="1122006" cy="1129498"/>
          </a:xfrm>
          <a:prstGeom prst="roundRect">
            <a:avLst>
              <a:gd name="adj" fmla="val 1545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52" name="object 3"/>
          <p:cNvGrpSpPr/>
          <p:nvPr userDrawn="1"/>
        </p:nvGrpSpPr>
        <p:grpSpPr>
          <a:xfrm>
            <a:off x="0" y="0"/>
            <a:ext cx="767715" cy="8229600"/>
            <a:chOff x="0" y="0"/>
            <a:chExt cx="767715" cy="8229600"/>
          </a:xfrm>
        </p:grpSpPr>
        <p:pic>
          <p:nvPicPr>
            <p:cNvPr id="53" name="object 4"/>
            <p:cNvPicPr/>
            <p:nvPr/>
          </p:nvPicPr>
          <p:blipFill>
            <a:blip r:embed="rId3" cstate="print"/>
            <a:stretch>
              <a:fillRect/>
            </a:stretch>
          </p:blipFill>
          <p:spPr>
            <a:xfrm>
              <a:off x="0" y="0"/>
              <a:ext cx="767638" cy="8229599"/>
            </a:xfrm>
            <a:prstGeom prst="rect">
              <a:avLst/>
            </a:prstGeom>
          </p:spPr>
        </p:pic>
        <p:sp>
          <p:nvSpPr>
            <p:cNvPr id="54"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a:p>
          </p:txBody>
        </p:sp>
        <p:pic>
          <p:nvPicPr>
            <p:cNvPr id="55" name="object 6"/>
            <p:cNvPicPr/>
            <p:nvPr/>
          </p:nvPicPr>
          <p:blipFill>
            <a:blip r:embed="rId4" cstate="print"/>
            <a:stretch>
              <a:fillRect/>
            </a:stretch>
          </p:blipFill>
          <p:spPr>
            <a:xfrm>
              <a:off x="315911" y="5567098"/>
              <a:ext cx="135813" cy="90106"/>
            </a:xfrm>
            <a:prstGeom prst="rect">
              <a:avLst/>
            </a:prstGeom>
          </p:spPr>
        </p:pic>
        <p:pic>
          <p:nvPicPr>
            <p:cNvPr id="56" name="object 7"/>
            <p:cNvPicPr/>
            <p:nvPr/>
          </p:nvPicPr>
          <p:blipFill>
            <a:blip r:embed="rId5" cstate="print"/>
            <a:stretch>
              <a:fillRect/>
            </a:stretch>
          </p:blipFill>
          <p:spPr>
            <a:xfrm>
              <a:off x="315915" y="5179177"/>
              <a:ext cx="135813" cy="351579"/>
            </a:xfrm>
            <a:prstGeom prst="rect">
              <a:avLst/>
            </a:prstGeom>
          </p:spPr>
        </p:pic>
        <p:pic>
          <p:nvPicPr>
            <p:cNvPr id="57" name="object 8"/>
            <p:cNvPicPr/>
            <p:nvPr/>
          </p:nvPicPr>
          <p:blipFill>
            <a:blip r:embed="rId6" cstate="print"/>
            <a:stretch>
              <a:fillRect/>
            </a:stretch>
          </p:blipFill>
          <p:spPr>
            <a:xfrm>
              <a:off x="318197" y="5066068"/>
              <a:ext cx="131254" cy="79247"/>
            </a:xfrm>
            <a:prstGeom prst="rect">
              <a:avLst/>
            </a:prstGeom>
          </p:spPr>
        </p:pic>
        <p:sp>
          <p:nvSpPr>
            <p:cNvPr id="58"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a:p>
          </p:txBody>
        </p:sp>
        <p:pic>
          <p:nvPicPr>
            <p:cNvPr id="59" name="object 10"/>
            <p:cNvPicPr/>
            <p:nvPr/>
          </p:nvPicPr>
          <p:blipFill>
            <a:blip r:embed="rId7" cstate="print"/>
            <a:stretch>
              <a:fillRect/>
            </a:stretch>
          </p:blipFill>
          <p:spPr>
            <a:xfrm>
              <a:off x="315915" y="4739087"/>
              <a:ext cx="135813" cy="132956"/>
            </a:xfrm>
            <a:prstGeom prst="rect">
              <a:avLst/>
            </a:prstGeom>
          </p:spPr>
        </p:pic>
        <p:pic>
          <p:nvPicPr>
            <p:cNvPr id="60" name="object 11"/>
            <p:cNvPicPr/>
            <p:nvPr/>
          </p:nvPicPr>
          <p:blipFill>
            <a:blip r:embed="rId8" cstate="print"/>
            <a:stretch>
              <a:fillRect/>
            </a:stretch>
          </p:blipFill>
          <p:spPr>
            <a:xfrm>
              <a:off x="318192" y="4612463"/>
              <a:ext cx="131254" cy="89535"/>
            </a:xfrm>
            <a:prstGeom prst="rect">
              <a:avLst/>
            </a:prstGeom>
          </p:spPr>
        </p:pic>
        <p:pic>
          <p:nvPicPr>
            <p:cNvPr id="61" name="object 12"/>
            <p:cNvPicPr/>
            <p:nvPr/>
          </p:nvPicPr>
          <p:blipFill>
            <a:blip r:embed="rId9" cstate="print"/>
            <a:stretch>
              <a:fillRect/>
            </a:stretch>
          </p:blipFill>
          <p:spPr>
            <a:xfrm>
              <a:off x="318197" y="4319961"/>
              <a:ext cx="131254" cy="79248"/>
            </a:xfrm>
            <a:prstGeom prst="rect">
              <a:avLst/>
            </a:prstGeom>
          </p:spPr>
        </p:pic>
        <p:pic>
          <p:nvPicPr>
            <p:cNvPr id="62" name="object 13"/>
            <p:cNvPicPr/>
            <p:nvPr/>
          </p:nvPicPr>
          <p:blipFill>
            <a:blip r:embed="rId4" cstate="print"/>
            <a:stretch>
              <a:fillRect/>
            </a:stretch>
          </p:blipFill>
          <p:spPr>
            <a:xfrm>
              <a:off x="315911" y="4435552"/>
              <a:ext cx="135813" cy="90106"/>
            </a:xfrm>
            <a:prstGeom prst="rect">
              <a:avLst/>
            </a:prstGeom>
          </p:spPr>
        </p:pic>
        <p:pic>
          <p:nvPicPr>
            <p:cNvPr id="63" name="object 14"/>
            <p:cNvPicPr/>
            <p:nvPr/>
          </p:nvPicPr>
          <p:blipFill>
            <a:blip r:embed="rId10" cstate="print"/>
            <a:stretch>
              <a:fillRect/>
            </a:stretch>
          </p:blipFill>
          <p:spPr>
            <a:xfrm>
              <a:off x="315915" y="4062115"/>
              <a:ext cx="135813" cy="232741"/>
            </a:xfrm>
            <a:prstGeom prst="rect">
              <a:avLst/>
            </a:prstGeom>
          </p:spPr>
        </p:pic>
        <p:sp>
          <p:nvSpPr>
            <p:cNvPr id="64"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a:p>
          </p:txBody>
        </p:sp>
        <p:pic>
          <p:nvPicPr>
            <p:cNvPr id="65" name="object 16"/>
            <p:cNvPicPr/>
            <p:nvPr/>
          </p:nvPicPr>
          <p:blipFill>
            <a:blip r:embed="rId7" cstate="print"/>
            <a:stretch>
              <a:fillRect/>
            </a:stretch>
          </p:blipFill>
          <p:spPr>
            <a:xfrm>
              <a:off x="315915" y="3843489"/>
              <a:ext cx="135813" cy="132956"/>
            </a:xfrm>
            <a:prstGeom prst="rect">
              <a:avLst/>
            </a:prstGeom>
          </p:spPr>
        </p:pic>
        <p:pic>
          <p:nvPicPr>
            <p:cNvPr id="66" name="object 17"/>
            <p:cNvPicPr/>
            <p:nvPr/>
          </p:nvPicPr>
          <p:blipFill>
            <a:blip r:embed="rId11" cstate="print"/>
            <a:stretch>
              <a:fillRect/>
            </a:stretch>
          </p:blipFill>
          <p:spPr>
            <a:xfrm>
              <a:off x="318194" y="3711721"/>
              <a:ext cx="131254" cy="94678"/>
            </a:xfrm>
            <a:prstGeom prst="rect">
              <a:avLst/>
            </a:prstGeom>
          </p:spPr>
        </p:pic>
        <p:sp>
          <p:nvSpPr>
            <p:cNvPr id="67"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a:p>
          </p:txBody>
        </p:sp>
        <p:pic>
          <p:nvPicPr>
            <p:cNvPr id="68" name="object 19"/>
            <p:cNvPicPr/>
            <p:nvPr/>
          </p:nvPicPr>
          <p:blipFill>
            <a:blip r:embed="rId9" cstate="print"/>
            <a:stretch>
              <a:fillRect/>
            </a:stretch>
          </p:blipFill>
          <p:spPr>
            <a:xfrm>
              <a:off x="318197" y="3140424"/>
              <a:ext cx="131254" cy="79248"/>
            </a:xfrm>
            <a:prstGeom prst="rect">
              <a:avLst/>
            </a:prstGeom>
          </p:spPr>
        </p:pic>
        <p:sp>
          <p:nvSpPr>
            <p:cNvPr id="69"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a:p>
          </p:txBody>
        </p:sp>
        <p:pic>
          <p:nvPicPr>
            <p:cNvPr id="70" name="object 21"/>
            <p:cNvPicPr/>
            <p:nvPr/>
          </p:nvPicPr>
          <p:blipFill>
            <a:blip r:embed="rId9" cstate="print"/>
            <a:stretch>
              <a:fillRect/>
            </a:stretch>
          </p:blipFill>
          <p:spPr>
            <a:xfrm>
              <a:off x="318197" y="2821069"/>
              <a:ext cx="131254" cy="79248"/>
            </a:xfrm>
            <a:prstGeom prst="rect">
              <a:avLst/>
            </a:prstGeom>
          </p:spPr>
        </p:pic>
        <p:pic>
          <p:nvPicPr>
            <p:cNvPr id="71" name="object 22"/>
            <p:cNvPicPr/>
            <p:nvPr/>
          </p:nvPicPr>
          <p:blipFill>
            <a:blip r:embed="rId12" cstate="print"/>
            <a:stretch>
              <a:fillRect/>
            </a:stretch>
          </p:blipFill>
          <p:spPr>
            <a:xfrm>
              <a:off x="318192" y="2694056"/>
              <a:ext cx="131254" cy="89535"/>
            </a:xfrm>
            <a:prstGeom prst="rect">
              <a:avLst/>
            </a:prstGeom>
          </p:spPr>
        </p:pic>
        <p:pic>
          <p:nvPicPr>
            <p:cNvPr id="72" name="object 23"/>
            <p:cNvPicPr/>
            <p:nvPr/>
          </p:nvPicPr>
          <p:blipFill>
            <a:blip r:embed="rId9" cstate="print"/>
            <a:stretch>
              <a:fillRect/>
            </a:stretch>
          </p:blipFill>
          <p:spPr>
            <a:xfrm>
              <a:off x="318197" y="2577128"/>
              <a:ext cx="131254" cy="79248"/>
            </a:xfrm>
            <a:prstGeom prst="rect">
              <a:avLst/>
            </a:prstGeom>
          </p:spPr>
        </p:pic>
      </p:grpSp>
      <p:sp>
        <p:nvSpPr>
          <p:cNvPr id="73" name="Rounded Rectangle 72"/>
          <p:cNvSpPr/>
          <p:nvPr userDrawn="1"/>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74"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75" name="Text Placeholder 29"/>
          <p:cNvSpPr>
            <a:spLocks noGrp="1"/>
          </p:cNvSpPr>
          <p:nvPr>
            <p:ph type="body" sz="quarter" idx="16" hasCustomPrompt="1"/>
          </p:nvPr>
        </p:nvSpPr>
        <p:spPr>
          <a:xfrm>
            <a:off x="131663" y="1638300"/>
            <a:ext cx="517525" cy="4953000"/>
          </a:xfrm>
        </p:spPr>
        <p:txBody>
          <a:bodyPr vert="vert270" anchor="ctr" anchorCtr="1">
            <a:noAutofit/>
          </a:bodyPr>
          <a:lstStyle>
            <a:lvl1pPr marL="0" indent="0">
              <a:buNone/>
              <a:defRPr sz="18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SPACE FOR SECTION TITLE HERE</a:t>
            </a:r>
            <a:endParaRPr lang="en-ZA"/>
          </a:p>
        </p:txBody>
      </p:sp>
      <p:sp>
        <p:nvSpPr>
          <p:cNvPr id="77" name="Text Placeholder 76"/>
          <p:cNvSpPr>
            <a:spLocks noGrp="1"/>
          </p:cNvSpPr>
          <p:nvPr>
            <p:ph type="body" sz="quarter" idx="17" hasCustomPrompt="1"/>
          </p:nvPr>
        </p:nvSpPr>
        <p:spPr>
          <a:xfrm>
            <a:off x="1295400" y="2576513"/>
            <a:ext cx="3657600" cy="2954337"/>
          </a:xfrm>
        </p:spPr>
        <p:txBody>
          <a:bodyPr>
            <a:noAutofit/>
          </a:bodyPr>
          <a:lstStyle>
            <a:lvl1pPr marL="0" indent="0">
              <a:buNone/>
              <a:defRPr sz="2700" b="0">
                <a:solidFill>
                  <a:schemeClr val="bg1"/>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Place Paragraph Copy Here</a:t>
            </a:r>
            <a:endParaRPr lang="en-ZA"/>
          </a:p>
        </p:txBody>
      </p:sp>
      <p:sp>
        <p:nvSpPr>
          <p:cNvPr id="78" name="Text Placeholder 76"/>
          <p:cNvSpPr>
            <a:spLocks noGrp="1"/>
          </p:cNvSpPr>
          <p:nvPr>
            <p:ph type="body" sz="quarter" idx="18" hasCustomPrompt="1"/>
          </p:nvPr>
        </p:nvSpPr>
        <p:spPr>
          <a:xfrm>
            <a:off x="6037971" y="3990085"/>
            <a:ext cx="3657600" cy="485140"/>
          </a:xfrm>
        </p:spPr>
        <p:txBody>
          <a:bodyPr>
            <a:noAutofit/>
          </a:bodyPr>
          <a:lstStyle>
            <a:lvl1pPr marL="0" indent="0" algn="ctr">
              <a:buNone/>
              <a:defRPr sz="2400" b="1">
                <a:solidFill>
                  <a:schemeClr val="bg1"/>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Title One</a:t>
            </a:r>
            <a:endParaRPr lang="en-ZA"/>
          </a:p>
        </p:txBody>
      </p:sp>
      <p:sp>
        <p:nvSpPr>
          <p:cNvPr id="79" name="Text Placeholder 76"/>
          <p:cNvSpPr>
            <a:spLocks noGrp="1"/>
          </p:cNvSpPr>
          <p:nvPr>
            <p:ph type="body" sz="quarter" idx="19" hasCustomPrompt="1"/>
          </p:nvPr>
        </p:nvSpPr>
        <p:spPr>
          <a:xfrm>
            <a:off x="6037971" y="4728132"/>
            <a:ext cx="3657600" cy="2206067"/>
          </a:xfrm>
        </p:spPr>
        <p:txBody>
          <a:bodyPr>
            <a:noAutofit/>
          </a:bodyPr>
          <a:lstStyle>
            <a:lvl1pPr marL="0" indent="0" algn="l">
              <a:buNone/>
              <a:defRPr lang="en-ZA" dirty="0">
                <a:cs typeface="Tahoma"/>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marL="298450" marR="5080" indent="-285750">
              <a:lnSpc>
                <a:spcPct val="100000"/>
              </a:lnSpc>
              <a:spcBef>
                <a:spcPts val="1939"/>
              </a:spcBef>
              <a:buFont typeface="Arial" panose="020B0604020202020204" pitchFamily="34" charset="0"/>
              <a:buChar char="•"/>
            </a:pPr>
            <a:r>
              <a:rPr lang="en-ZA" spc="45">
                <a:solidFill>
                  <a:srgbClr val="FFFFFF"/>
                </a:solidFill>
                <a:latin typeface="+mj-lt"/>
                <a:cs typeface="Tahoma"/>
              </a:rPr>
              <a:t>Lorem </a:t>
            </a:r>
            <a:r>
              <a:rPr lang="en-ZA" spc="40">
                <a:solidFill>
                  <a:srgbClr val="FFFFFF"/>
                </a:solidFill>
                <a:latin typeface="+mj-lt"/>
                <a:cs typeface="Tahoma"/>
              </a:rPr>
              <a:t>ipsum </a:t>
            </a:r>
            <a:r>
              <a:rPr lang="en-ZA" spc="70" err="1">
                <a:solidFill>
                  <a:srgbClr val="FFFFFF"/>
                </a:solidFill>
                <a:latin typeface="+mj-lt"/>
                <a:cs typeface="Tahoma"/>
              </a:rPr>
              <a:t>dolor</a:t>
            </a:r>
            <a:r>
              <a:rPr lang="en-ZA" spc="70">
                <a:solidFill>
                  <a:srgbClr val="FFFFFF"/>
                </a:solidFill>
                <a:latin typeface="+mj-lt"/>
                <a:cs typeface="Tahoma"/>
              </a:rPr>
              <a:t> </a:t>
            </a:r>
            <a:r>
              <a:rPr lang="en-ZA" spc="-20">
                <a:solidFill>
                  <a:srgbClr val="FFFFFF"/>
                </a:solidFill>
                <a:latin typeface="+mj-lt"/>
                <a:cs typeface="Tahoma"/>
              </a:rPr>
              <a:t>sit </a:t>
            </a:r>
            <a:r>
              <a:rPr lang="en-ZA" spc="35" err="1">
                <a:solidFill>
                  <a:srgbClr val="FFFFFF"/>
                </a:solidFill>
                <a:latin typeface="+mj-lt"/>
                <a:cs typeface="Tahoma"/>
              </a:rPr>
              <a:t>amet</a:t>
            </a:r>
            <a:r>
              <a:rPr lang="en-ZA" spc="35">
                <a:solidFill>
                  <a:srgbClr val="FFFFFF"/>
                </a:solidFill>
                <a:latin typeface="+mj-lt"/>
                <a:cs typeface="Tahoma"/>
              </a:rPr>
              <a:t>, </a:t>
            </a:r>
            <a:r>
              <a:rPr lang="en-ZA" spc="40">
                <a:solidFill>
                  <a:srgbClr val="FFFFFF"/>
                </a:solidFill>
                <a:latin typeface="+mj-lt"/>
                <a:cs typeface="Tahoma"/>
              </a:rPr>
              <a:t> </a:t>
            </a:r>
            <a:r>
              <a:rPr lang="en-ZA" spc="30" err="1">
                <a:solidFill>
                  <a:srgbClr val="FFFFFF"/>
                </a:solidFill>
                <a:latin typeface="+mj-lt"/>
                <a:cs typeface="Tahoma"/>
              </a:rPr>
              <a:t>consectetuer</a:t>
            </a:r>
            <a:r>
              <a:rPr lang="en-ZA" spc="30">
                <a:solidFill>
                  <a:srgbClr val="FFFFFF"/>
                </a:solidFill>
                <a:latin typeface="+mj-lt"/>
                <a:cs typeface="Tahoma"/>
              </a:rPr>
              <a:t> </a:t>
            </a:r>
            <a:r>
              <a:rPr lang="en-ZA" spc="60" err="1">
                <a:solidFill>
                  <a:srgbClr val="FFFFFF"/>
                </a:solidFill>
                <a:latin typeface="+mj-lt"/>
                <a:cs typeface="Tahoma"/>
              </a:rPr>
              <a:t>adipiscing</a:t>
            </a:r>
            <a:r>
              <a:rPr lang="en-ZA" spc="60">
                <a:solidFill>
                  <a:srgbClr val="FFFFFF"/>
                </a:solidFill>
                <a:latin typeface="+mj-lt"/>
                <a:cs typeface="Tahoma"/>
              </a:rPr>
              <a:t> </a:t>
            </a:r>
            <a:r>
              <a:rPr lang="en-ZA" spc="-15" err="1">
                <a:solidFill>
                  <a:srgbClr val="FFFFFF"/>
                </a:solidFill>
                <a:latin typeface="+mj-lt"/>
                <a:cs typeface="Tahoma"/>
              </a:rPr>
              <a:t>elit</a:t>
            </a:r>
            <a:r>
              <a:rPr lang="en-ZA" spc="-15">
                <a:solidFill>
                  <a:srgbClr val="FFFFFF"/>
                </a:solidFill>
                <a:latin typeface="+mj-lt"/>
                <a:cs typeface="Tahoma"/>
              </a:rPr>
              <a:t>.</a:t>
            </a:r>
            <a:endParaRPr lang="en-ZA" spc="5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50" err="1">
                <a:solidFill>
                  <a:srgbClr val="FFFFFF"/>
                </a:solidFill>
                <a:latin typeface="+mj-lt"/>
                <a:cs typeface="Tahoma"/>
              </a:rPr>
              <a:t>Sed</a:t>
            </a:r>
            <a:r>
              <a:rPr lang="en-ZA" spc="50">
                <a:solidFill>
                  <a:srgbClr val="FFFFFF"/>
                </a:solidFill>
                <a:latin typeface="+mj-lt"/>
                <a:cs typeface="Tahoma"/>
              </a:rPr>
              <a:t> </a:t>
            </a:r>
            <a:r>
              <a:rPr lang="en-ZA" spc="100" err="1">
                <a:solidFill>
                  <a:srgbClr val="FFFFFF"/>
                </a:solidFill>
                <a:latin typeface="+mj-lt"/>
                <a:cs typeface="Tahoma"/>
              </a:rPr>
              <a:t>diam</a:t>
            </a:r>
            <a:r>
              <a:rPr lang="en-ZA" spc="100">
                <a:solidFill>
                  <a:srgbClr val="FFFFFF"/>
                </a:solidFill>
                <a:latin typeface="+mj-lt"/>
                <a:cs typeface="Tahoma"/>
              </a:rPr>
              <a:t> </a:t>
            </a:r>
            <a:r>
              <a:rPr lang="en-ZA" spc="50" err="1">
                <a:solidFill>
                  <a:srgbClr val="FFFFFF"/>
                </a:solidFill>
                <a:latin typeface="+mj-lt"/>
                <a:cs typeface="Tahoma"/>
              </a:rPr>
              <a:t>nonummy</a:t>
            </a:r>
            <a:r>
              <a:rPr lang="en-ZA" spc="50">
                <a:solidFill>
                  <a:srgbClr val="FFFFFF"/>
                </a:solidFill>
                <a:latin typeface="+mj-lt"/>
                <a:cs typeface="Tahoma"/>
              </a:rPr>
              <a:t> </a:t>
            </a:r>
            <a:r>
              <a:rPr lang="en-ZA" spc="35" err="1">
                <a:solidFill>
                  <a:srgbClr val="FFFFFF"/>
                </a:solidFill>
                <a:latin typeface="+mj-lt"/>
                <a:cs typeface="Tahoma"/>
              </a:rPr>
              <a:t>nibh</a:t>
            </a:r>
            <a:r>
              <a:rPr lang="en-ZA" spc="35">
                <a:solidFill>
                  <a:srgbClr val="FFFFFF"/>
                </a:solidFill>
                <a:latin typeface="+mj-lt"/>
                <a:cs typeface="Tahoma"/>
              </a:rPr>
              <a:t> </a:t>
            </a:r>
            <a:r>
              <a:rPr lang="en-ZA" spc="55" err="1">
                <a:solidFill>
                  <a:srgbClr val="FFFFFF"/>
                </a:solidFill>
                <a:latin typeface="+mj-lt"/>
                <a:cs typeface="Tahoma"/>
              </a:rPr>
              <a:t>euis</a:t>
            </a:r>
            <a:r>
              <a:rPr lang="en-ZA" spc="55">
                <a:solidFill>
                  <a:srgbClr val="FFFFFF"/>
                </a:solidFill>
                <a:latin typeface="+mj-lt"/>
                <a:cs typeface="Tahoma"/>
              </a:rPr>
              <a:t>- </a:t>
            </a:r>
            <a:r>
              <a:rPr lang="en-ZA" spc="-550">
                <a:solidFill>
                  <a:srgbClr val="FFFFFF"/>
                </a:solidFill>
                <a:latin typeface="+mj-lt"/>
                <a:cs typeface="Tahoma"/>
              </a:rPr>
              <a:t> </a:t>
            </a:r>
            <a:r>
              <a:rPr lang="en-ZA" spc="100">
                <a:solidFill>
                  <a:srgbClr val="FFFFFF"/>
                </a:solidFill>
                <a:latin typeface="+mj-lt"/>
                <a:cs typeface="Tahoma"/>
              </a:rPr>
              <a:t>mod</a:t>
            </a:r>
            <a:r>
              <a:rPr lang="en-ZA" spc="-65">
                <a:solidFill>
                  <a:srgbClr val="FFFFFF"/>
                </a:solidFill>
                <a:latin typeface="+mj-lt"/>
                <a:cs typeface="Tahoma"/>
              </a:rPr>
              <a:t> </a:t>
            </a:r>
            <a:r>
              <a:rPr lang="en-ZA" spc="20" err="1">
                <a:solidFill>
                  <a:srgbClr val="FFFFFF"/>
                </a:solidFill>
                <a:latin typeface="+mj-lt"/>
                <a:cs typeface="Tahoma"/>
              </a:rPr>
              <a:t>tincidunt</a:t>
            </a:r>
            <a:r>
              <a:rPr lang="en-ZA" spc="-95">
                <a:solidFill>
                  <a:srgbClr val="FFFFFF"/>
                </a:solidFill>
                <a:latin typeface="+mj-lt"/>
                <a:cs typeface="Tahoma"/>
              </a:rPr>
              <a:t> </a:t>
            </a:r>
            <a:r>
              <a:rPr lang="en-ZA" spc="-20" err="1">
                <a:solidFill>
                  <a:srgbClr val="FFFFFF"/>
                </a:solidFill>
                <a:latin typeface="+mj-lt"/>
                <a:cs typeface="Tahoma"/>
              </a:rPr>
              <a:t>ut</a:t>
            </a:r>
            <a:r>
              <a:rPr lang="en-ZA" spc="-95">
                <a:solidFill>
                  <a:srgbClr val="FFFFFF"/>
                </a:solidFill>
                <a:latin typeface="+mj-lt"/>
                <a:cs typeface="Tahoma"/>
              </a:rPr>
              <a:t> </a:t>
            </a:r>
            <a:r>
              <a:rPr lang="en-ZA" spc="55" err="1">
                <a:solidFill>
                  <a:srgbClr val="FFFFFF"/>
                </a:solidFill>
                <a:latin typeface="+mj-lt"/>
                <a:cs typeface="Tahoma"/>
              </a:rPr>
              <a:t>laor</a:t>
            </a:r>
            <a:r>
              <a:rPr lang="en-ZA" spc="55">
                <a:solidFill>
                  <a:srgbClr val="FFFFFF"/>
                </a:solidFill>
                <a:latin typeface="+mj-lt"/>
                <a:cs typeface="Tahoma"/>
              </a:rPr>
              <a:t>.</a:t>
            </a:r>
            <a:endParaRPr lang="en-ZA" spc="-95">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95" err="1">
                <a:solidFill>
                  <a:srgbClr val="FFFFFF"/>
                </a:solidFill>
                <a:latin typeface="+mj-lt"/>
                <a:cs typeface="Tahoma"/>
              </a:rPr>
              <a:t>D</a:t>
            </a:r>
            <a:r>
              <a:rPr lang="en-ZA" spc="65" err="1">
                <a:solidFill>
                  <a:srgbClr val="FFFFFF"/>
                </a:solidFill>
                <a:latin typeface="+mj-lt"/>
                <a:cs typeface="Tahoma"/>
              </a:rPr>
              <a:t>olore</a:t>
            </a:r>
            <a:r>
              <a:rPr lang="en-ZA" spc="65">
                <a:solidFill>
                  <a:srgbClr val="FFFFFF"/>
                </a:solidFill>
                <a:latin typeface="+mj-lt"/>
                <a:cs typeface="Tahoma"/>
              </a:rPr>
              <a:t> </a:t>
            </a:r>
            <a:r>
              <a:rPr lang="en-ZA" spc="-545">
                <a:solidFill>
                  <a:srgbClr val="FFFFFF"/>
                </a:solidFill>
                <a:latin typeface="+mj-lt"/>
                <a:cs typeface="Tahoma"/>
              </a:rPr>
              <a:t> </a:t>
            </a:r>
            <a:r>
              <a:rPr lang="en-ZA" spc="120">
                <a:solidFill>
                  <a:srgbClr val="FFFFFF"/>
                </a:solidFill>
                <a:latin typeface="+mj-lt"/>
                <a:cs typeface="Tahoma"/>
              </a:rPr>
              <a:t>magn</a:t>
            </a:r>
            <a:r>
              <a:rPr lang="en-ZA" spc="90">
                <a:solidFill>
                  <a:srgbClr val="FFFFFF"/>
                </a:solidFill>
                <a:latin typeface="+mj-lt"/>
                <a:cs typeface="Tahoma"/>
              </a:rPr>
              <a:t>a</a:t>
            </a:r>
            <a:r>
              <a:rPr lang="en-ZA" spc="-50">
                <a:solidFill>
                  <a:srgbClr val="FFFFFF"/>
                </a:solidFill>
                <a:latin typeface="+mj-lt"/>
                <a:cs typeface="Tahoma"/>
              </a:rPr>
              <a:t> </a:t>
            </a:r>
            <a:r>
              <a:rPr lang="en-ZA" spc="75" err="1">
                <a:solidFill>
                  <a:srgbClr val="FFFFFF"/>
                </a:solidFill>
                <a:latin typeface="+mj-lt"/>
                <a:cs typeface="Tahoma"/>
              </a:rPr>
              <a:t>aliqua</a:t>
            </a:r>
            <a:r>
              <a:rPr lang="en-ZA" spc="125" err="1">
                <a:solidFill>
                  <a:srgbClr val="FFFFFF"/>
                </a:solidFill>
                <a:latin typeface="+mj-lt"/>
                <a:cs typeface="Tahoma"/>
              </a:rPr>
              <a:t>m</a:t>
            </a:r>
            <a:r>
              <a:rPr lang="en-ZA" spc="-50">
                <a:solidFill>
                  <a:srgbClr val="FFFFFF"/>
                </a:solidFill>
                <a:latin typeface="+mj-lt"/>
                <a:cs typeface="Tahoma"/>
              </a:rPr>
              <a:t> </a:t>
            </a:r>
            <a:r>
              <a:rPr lang="en-ZA" spc="65" err="1">
                <a:solidFill>
                  <a:srgbClr val="FFFFFF"/>
                </a:solidFill>
                <a:latin typeface="+mj-lt"/>
                <a:cs typeface="Tahoma"/>
              </a:rPr>
              <a:t>e</a:t>
            </a:r>
            <a:r>
              <a:rPr lang="en-ZA" spc="20" err="1">
                <a:solidFill>
                  <a:srgbClr val="FFFFFF"/>
                </a:solidFill>
                <a:latin typeface="+mj-lt"/>
                <a:cs typeface="Tahoma"/>
              </a:rPr>
              <a:t>r</a:t>
            </a:r>
            <a:r>
              <a:rPr lang="en-ZA" spc="80" err="1">
                <a:solidFill>
                  <a:srgbClr val="FFFFFF"/>
                </a:solidFill>
                <a:latin typeface="+mj-lt"/>
                <a:cs typeface="Tahoma"/>
              </a:rPr>
              <a:t>a</a:t>
            </a:r>
            <a:r>
              <a:rPr lang="en-ZA" spc="40" err="1">
                <a:solidFill>
                  <a:srgbClr val="FFFFFF"/>
                </a:solidFill>
                <a:latin typeface="+mj-lt"/>
                <a:cs typeface="Tahoma"/>
              </a:rPr>
              <a:t>t</a:t>
            </a:r>
            <a:r>
              <a:rPr lang="en-ZA" spc="-130">
                <a:solidFill>
                  <a:srgbClr val="FFFFFF"/>
                </a:solidFill>
                <a:latin typeface="+mj-lt"/>
                <a:cs typeface="Tahoma"/>
              </a:rPr>
              <a:t> </a:t>
            </a:r>
            <a:r>
              <a:rPr lang="en-ZA" spc="5" err="1">
                <a:solidFill>
                  <a:srgbClr val="FFFFFF"/>
                </a:solidFill>
                <a:latin typeface="+mj-lt"/>
                <a:cs typeface="Tahoma"/>
              </a:rPr>
              <a:t>v</a:t>
            </a:r>
            <a:r>
              <a:rPr lang="en-ZA" spc="50" err="1">
                <a:solidFill>
                  <a:srgbClr val="FFFFFF"/>
                </a:solidFill>
                <a:latin typeface="+mj-lt"/>
                <a:cs typeface="Tahoma"/>
              </a:rPr>
              <a:t>olutpa</a:t>
            </a:r>
            <a:r>
              <a:rPr lang="en-ZA" spc="5" err="1">
                <a:solidFill>
                  <a:srgbClr val="FFFFFF"/>
                </a:solidFill>
                <a:latin typeface="+mj-lt"/>
                <a:cs typeface="Tahoma"/>
              </a:rPr>
              <a:t>t</a:t>
            </a:r>
            <a:r>
              <a:rPr lang="en-ZA" spc="-90">
                <a:solidFill>
                  <a:srgbClr val="FFFFFF"/>
                </a:solidFill>
                <a:latin typeface="+mj-lt"/>
                <a:cs typeface="Tahoma"/>
              </a:rPr>
              <a:t> </a:t>
            </a:r>
            <a:r>
              <a:rPr lang="en-ZA" spc="-90" err="1">
                <a:solidFill>
                  <a:srgbClr val="FFFFFF"/>
                </a:solidFill>
                <a:latin typeface="+mj-lt"/>
                <a:cs typeface="Tahoma"/>
              </a:rPr>
              <a:t>u</a:t>
            </a:r>
            <a:r>
              <a:rPr lang="en-ZA" err="1">
                <a:solidFill>
                  <a:srgbClr val="FFFFFF"/>
                </a:solidFill>
                <a:latin typeface="+mj-lt"/>
                <a:cs typeface="Tahoma"/>
              </a:rPr>
              <a:t>t</a:t>
            </a:r>
            <a:r>
              <a:rPr lang="en-ZA" spc="-95">
                <a:solidFill>
                  <a:srgbClr val="FFFFFF"/>
                </a:solidFill>
                <a:latin typeface="+mj-lt"/>
                <a:cs typeface="Tahoma"/>
              </a:rPr>
              <a:t> </a:t>
            </a:r>
            <a:r>
              <a:rPr lang="en-ZA" spc="25" err="1">
                <a:solidFill>
                  <a:srgbClr val="FFFFFF"/>
                </a:solidFill>
                <a:latin typeface="+mj-lt"/>
                <a:cs typeface="Tahoma"/>
              </a:rPr>
              <a:t>wisi</a:t>
            </a:r>
            <a:r>
              <a:rPr lang="en-ZA" spc="-60">
                <a:solidFill>
                  <a:srgbClr val="FFFFFF"/>
                </a:solidFill>
                <a:latin typeface="+mj-lt"/>
                <a:cs typeface="Tahoma"/>
              </a:rPr>
              <a:t> </a:t>
            </a:r>
            <a:r>
              <a:rPr lang="en-ZA" spc="45" err="1">
                <a:solidFill>
                  <a:srgbClr val="FFFFFF"/>
                </a:solidFill>
                <a:latin typeface="+mj-lt"/>
                <a:cs typeface="Tahoma"/>
              </a:rPr>
              <a:t>enim</a:t>
            </a:r>
            <a:r>
              <a:rPr lang="en-ZA" spc="-55">
                <a:solidFill>
                  <a:srgbClr val="FFFFFF"/>
                </a:solidFill>
                <a:latin typeface="+mj-lt"/>
                <a:cs typeface="Tahoma"/>
              </a:rPr>
              <a:t> </a:t>
            </a:r>
            <a:r>
              <a:rPr lang="en-ZA" spc="135">
                <a:solidFill>
                  <a:srgbClr val="FFFFFF"/>
                </a:solidFill>
                <a:latin typeface="+mj-lt"/>
                <a:cs typeface="Tahoma"/>
              </a:rPr>
              <a:t>ad</a:t>
            </a:r>
            <a:r>
              <a:rPr lang="en-ZA" spc="-60">
                <a:solidFill>
                  <a:srgbClr val="FFFFFF"/>
                </a:solidFill>
                <a:latin typeface="+mj-lt"/>
                <a:cs typeface="Tahoma"/>
              </a:rPr>
              <a:t>.</a:t>
            </a:r>
            <a:endParaRPr lang="en-ZA">
              <a:latin typeface="+mj-lt"/>
              <a:cs typeface="Tahoma"/>
            </a:endParaRPr>
          </a:p>
        </p:txBody>
      </p:sp>
      <p:sp>
        <p:nvSpPr>
          <p:cNvPr id="80" name="Text Placeholder 76"/>
          <p:cNvSpPr>
            <a:spLocks noGrp="1"/>
          </p:cNvSpPr>
          <p:nvPr>
            <p:ph type="body" sz="quarter" idx="20" hasCustomPrompt="1"/>
          </p:nvPr>
        </p:nvSpPr>
        <p:spPr>
          <a:xfrm>
            <a:off x="10231949" y="3963000"/>
            <a:ext cx="3657600" cy="485140"/>
          </a:xfrm>
        </p:spPr>
        <p:txBody>
          <a:bodyPr>
            <a:noAutofit/>
          </a:bodyPr>
          <a:lstStyle>
            <a:lvl1pPr marL="0" indent="0" algn="ctr">
              <a:buNone/>
              <a:defRPr sz="2400" b="1">
                <a:solidFill>
                  <a:schemeClr val="bg1"/>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Title Two</a:t>
            </a:r>
            <a:endParaRPr lang="en-ZA"/>
          </a:p>
        </p:txBody>
      </p:sp>
      <p:sp>
        <p:nvSpPr>
          <p:cNvPr id="81" name="Text Placeholder 76"/>
          <p:cNvSpPr>
            <a:spLocks noGrp="1"/>
          </p:cNvSpPr>
          <p:nvPr>
            <p:ph type="body" sz="quarter" idx="21" hasCustomPrompt="1"/>
          </p:nvPr>
        </p:nvSpPr>
        <p:spPr>
          <a:xfrm>
            <a:off x="10231949" y="4701047"/>
            <a:ext cx="3657600" cy="2206067"/>
          </a:xfrm>
        </p:spPr>
        <p:txBody>
          <a:bodyPr>
            <a:noAutofit/>
          </a:bodyPr>
          <a:lstStyle>
            <a:lvl1pPr marL="0" indent="0" algn="l">
              <a:buNone/>
              <a:defRPr lang="en-ZA" dirty="0">
                <a:cs typeface="Tahoma"/>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marL="298450" marR="5080" indent="-285750">
              <a:lnSpc>
                <a:spcPct val="100000"/>
              </a:lnSpc>
              <a:spcBef>
                <a:spcPts val="1939"/>
              </a:spcBef>
              <a:buFont typeface="Arial" panose="020B0604020202020204" pitchFamily="34" charset="0"/>
              <a:buChar char="•"/>
            </a:pPr>
            <a:r>
              <a:rPr lang="en-ZA" spc="45">
                <a:solidFill>
                  <a:srgbClr val="FFFFFF"/>
                </a:solidFill>
                <a:latin typeface="+mj-lt"/>
                <a:cs typeface="Tahoma"/>
              </a:rPr>
              <a:t>Lorem </a:t>
            </a:r>
            <a:r>
              <a:rPr lang="en-ZA" spc="40">
                <a:solidFill>
                  <a:srgbClr val="FFFFFF"/>
                </a:solidFill>
                <a:latin typeface="+mj-lt"/>
                <a:cs typeface="Tahoma"/>
              </a:rPr>
              <a:t>ipsum </a:t>
            </a:r>
            <a:r>
              <a:rPr lang="en-ZA" spc="70" err="1">
                <a:solidFill>
                  <a:srgbClr val="FFFFFF"/>
                </a:solidFill>
                <a:latin typeface="+mj-lt"/>
                <a:cs typeface="Tahoma"/>
              </a:rPr>
              <a:t>dolor</a:t>
            </a:r>
            <a:r>
              <a:rPr lang="en-ZA" spc="70">
                <a:solidFill>
                  <a:srgbClr val="FFFFFF"/>
                </a:solidFill>
                <a:latin typeface="+mj-lt"/>
                <a:cs typeface="Tahoma"/>
              </a:rPr>
              <a:t> </a:t>
            </a:r>
            <a:r>
              <a:rPr lang="en-ZA" spc="-20">
                <a:solidFill>
                  <a:srgbClr val="FFFFFF"/>
                </a:solidFill>
                <a:latin typeface="+mj-lt"/>
                <a:cs typeface="Tahoma"/>
              </a:rPr>
              <a:t>sit </a:t>
            </a:r>
            <a:r>
              <a:rPr lang="en-ZA" spc="35" err="1">
                <a:solidFill>
                  <a:srgbClr val="FFFFFF"/>
                </a:solidFill>
                <a:latin typeface="+mj-lt"/>
                <a:cs typeface="Tahoma"/>
              </a:rPr>
              <a:t>amet</a:t>
            </a:r>
            <a:r>
              <a:rPr lang="en-ZA" spc="35">
                <a:solidFill>
                  <a:srgbClr val="FFFFFF"/>
                </a:solidFill>
                <a:latin typeface="+mj-lt"/>
                <a:cs typeface="Tahoma"/>
              </a:rPr>
              <a:t>, </a:t>
            </a:r>
            <a:r>
              <a:rPr lang="en-ZA" spc="40">
                <a:solidFill>
                  <a:srgbClr val="FFFFFF"/>
                </a:solidFill>
                <a:latin typeface="+mj-lt"/>
                <a:cs typeface="Tahoma"/>
              </a:rPr>
              <a:t> </a:t>
            </a:r>
            <a:r>
              <a:rPr lang="en-ZA" spc="30" err="1">
                <a:solidFill>
                  <a:srgbClr val="FFFFFF"/>
                </a:solidFill>
                <a:latin typeface="+mj-lt"/>
                <a:cs typeface="Tahoma"/>
              </a:rPr>
              <a:t>consectetuer</a:t>
            </a:r>
            <a:r>
              <a:rPr lang="en-ZA" spc="30">
                <a:solidFill>
                  <a:srgbClr val="FFFFFF"/>
                </a:solidFill>
                <a:latin typeface="+mj-lt"/>
                <a:cs typeface="Tahoma"/>
              </a:rPr>
              <a:t> </a:t>
            </a:r>
            <a:r>
              <a:rPr lang="en-ZA" spc="60" err="1">
                <a:solidFill>
                  <a:srgbClr val="FFFFFF"/>
                </a:solidFill>
                <a:latin typeface="+mj-lt"/>
                <a:cs typeface="Tahoma"/>
              </a:rPr>
              <a:t>adipiscing</a:t>
            </a:r>
            <a:r>
              <a:rPr lang="en-ZA" spc="60">
                <a:solidFill>
                  <a:srgbClr val="FFFFFF"/>
                </a:solidFill>
                <a:latin typeface="+mj-lt"/>
                <a:cs typeface="Tahoma"/>
              </a:rPr>
              <a:t> </a:t>
            </a:r>
            <a:r>
              <a:rPr lang="en-ZA" spc="-15" err="1">
                <a:solidFill>
                  <a:srgbClr val="FFFFFF"/>
                </a:solidFill>
                <a:latin typeface="+mj-lt"/>
                <a:cs typeface="Tahoma"/>
              </a:rPr>
              <a:t>elit</a:t>
            </a:r>
            <a:r>
              <a:rPr lang="en-ZA" spc="-15">
                <a:solidFill>
                  <a:srgbClr val="FFFFFF"/>
                </a:solidFill>
                <a:latin typeface="+mj-lt"/>
                <a:cs typeface="Tahoma"/>
              </a:rPr>
              <a:t>.</a:t>
            </a:r>
            <a:endParaRPr lang="en-ZA" spc="5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50" err="1">
                <a:solidFill>
                  <a:srgbClr val="FFFFFF"/>
                </a:solidFill>
                <a:latin typeface="+mj-lt"/>
                <a:cs typeface="Tahoma"/>
              </a:rPr>
              <a:t>Sed</a:t>
            </a:r>
            <a:r>
              <a:rPr lang="en-ZA" spc="50">
                <a:solidFill>
                  <a:srgbClr val="FFFFFF"/>
                </a:solidFill>
                <a:latin typeface="+mj-lt"/>
                <a:cs typeface="Tahoma"/>
              </a:rPr>
              <a:t> </a:t>
            </a:r>
            <a:r>
              <a:rPr lang="en-ZA" spc="100" err="1">
                <a:solidFill>
                  <a:srgbClr val="FFFFFF"/>
                </a:solidFill>
                <a:latin typeface="+mj-lt"/>
                <a:cs typeface="Tahoma"/>
              </a:rPr>
              <a:t>diam</a:t>
            </a:r>
            <a:r>
              <a:rPr lang="en-ZA" spc="100">
                <a:solidFill>
                  <a:srgbClr val="FFFFFF"/>
                </a:solidFill>
                <a:latin typeface="+mj-lt"/>
                <a:cs typeface="Tahoma"/>
              </a:rPr>
              <a:t> </a:t>
            </a:r>
            <a:r>
              <a:rPr lang="en-ZA" spc="50" err="1">
                <a:solidFill>
                  <a:srgbClr val="FFFFFF"/>
                </a:solidFill>
                <a:latin typeface="+mj-lt"/>
                <a:cs typeface="Tahoma"/>
              </a:rPr>
              <a:t>nonummy</a:t>
            </a:r>
            <a:r>
              <a:rPr lang="en-ZA" spc="50">
                <a:solidFill>
                  <a:srgbClr val="FFFFFF"/>
                </a:solidFill>
                <a:latin typeface="+mj-lt"/>
                <a:cs typeface="Tahoma"/>
              </a:rPr>
              <a:t> </a:t>
            </a:r>
            <a:r>
              <a:rPr lang="en-ZA" spc="35" err="1">
                <a:solidFill>
                  <a:srgbClr val="FFFFFF"/>
                </a:solidFill>
                <a:latin typeface="+mj-lt"/>
                <a:cs typeface="Tahoma"/>
              </a:rPr>
              <a:t>nibh</a:t>
            </a:r>
            <a:r>
              <a:rPr lang="en-ZA" spc="35">
                <a:solidFill>
                  <a:srgbClr val="FFFFFF"/>
                </a:solidFill>
                <a:latin typeface="+mj-lt"/>
                <a:cs typeface="Tahoma"/>
              </a:rPr>
              <a:t> </a:t>
            </a:r>
            <a:r>
              <a:rPr lang="en-ZA" spc="55" err="1">
                <a:solidFill>
                  <a:srgbClr val="FFFFFF"/>
                </a:solidFill>
                <a:latin typeface="+mj-lt"/>
                <a:cs typeface="Tahoma"/>
              </a:rPr>
              <a:t>euis</a:t>
            </a:r>
            <a:r>
              <a:rPr lang="en-ZA" spc="55">
                <a:solidFill>
                  <a:srgbClr val="FFFFFF"/>
                </a:solidFill>
                <a:latin typeface="+mj-lt"/>
                <a:cs typeface="Tahoma"/>
              </a:rPr>
              <a:t>- </a:t>
            </a:r>
            <a:r>
              <a:rPr lang="en-ZA" spc="-550">
                <a:solidFill>
                  <a:srgbClr val="FFFFFF"/>
                </a:solidFill>
                <a:latin typeface="+mj-lt"/>
                <a:cs typeface="Tahoma"/>
              </a:rPr>
              <a:t> </a:t>
            </a:r>
            <a:r>
              <a:rPr lang="en-ZA" spc="100">
                <a:solidFill>
                  <a:srgbClr val="FFFFFF"/>
                </a:solidFill>
                <a:latin typeface="+mj-lt"/>
                <a:cs typeface="Tahoma"/>
              </a:rPr>
              <a:t>mod</a:t>
            </a:r>
            <a:r>
              <a:rPr lang="en-ZA" spc="-65">
                <a:solidFill>
                  <a:srgbClr val="FFFFFF"/>
                </a:solidFill>
                <a:latin typeface="+mj-lt"/>
                <a:cs typeface="Tahoma"/>
              </a:rPr>
              <a:t> </a:t>
            </a:r>
            <a:r>
              <a:rPr lang="en-ZA" spc="20" err="1">
                <a:solidFill>
                  <a:srgbClr val="FFFFFF"/>
                </a:solidFill>
                <a:latin typeface="+mj-lt"/>
                <a:cs typeface="Tahoma"/>
              </a:rPr>
              <a:t>tincidunt</a:t>
            </a:r>
            <a:r>
              <a:rPr lang="en-ZA" spc="-95">
                <a:solidFill>
                  <a:srgbClr val="FFFFFF"/>
                </a:solidFill>
                <a:latin typeface="+mj-lt"/>
                <a:cs typeface="Tahoma"/>
              </a:rPr>
              <a:t> </a:t>
            </a:r>
            <a:r>
              <a:rPr lang="en-ZA" spc="-20" err="1">
                <a:solidFill>
                  <a:srgbClr val="FFFFFF"/>
                </a:solidFill>
                <a:latin typeface="+mj-lt"/>
                <a:cs typeface="Tahoma"/>
              </a:rPr>
              <a:t>ut</a:t>
            </a:r>
            <a:r>
              <a:rPr lang="en-ZA" spc="-95">
                <a:solidFill>
                  <a:srgbClr val="FFFFFF"/>
                </a:solidFill>
                <a:latin typeface="+mj-lt"/>
                <a:cs typeface="Tahoma"/>
              </a:rPr>
              <a:t> </a:t>
            </a:r>
            <a:r>
              <a:rPr lang="en-ZA" spc="55" err="1">
                <a:solidFill>
                  <a:srgbClr val="FFFFFF"/>
                </a:solidFill>
                <a:latin typeface="+mj-lt"/>
                <a:cs typeface="Tahoma"/>
              </a:rPr>
              <a:t>laor</a:t>
            </a:r>
            <a:r>
              <a:rPr lang="en-ZA" spc="55">
                <a:solidFill>
                  <a:srgbClr val="FFFFFF"/>
                </a:solidFill>
                <a:latin typeface="+mj-lt"/>
                <a:cs typeface="Tahoma"/>
              </a:rPr>
              <a:t>.</a:t>
            </a:r>
            <a:endParaRPr lang="en-ZA" spc="-95">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95" err="1">
                <a:solidFill>
                  <a:srgbClr val="FFFFFF"/>
                </a:solidFill>
                <a:latin typeface="+mj-lt"/>
                <a:cs typeface="Tahoma"/>
              </a:rPr>
              <a:t>D</a:t>
            </a:r>
            <a:r>
              <a:rPr lang="en-ZA" spc="65" err="1">
                <a:solidFill>
                  <a:srgbClr val="FFFFFF"/>
                </a:solidFill>
                <a:latin typeface="+mj-lt"/>
                <a:cs typeface="Tahoma"/>
              </a:rPr>
              <a:t>olore</a:t>
            </a:r>
            <a:r>
              <a:rPr lang="en-ZA" spc="65">
                <a:solidFill>
                  <a:srgbClr val="FFFFFF"/>
                </a:solidFill>
                <a:latin typeface="+mj-lt"/>
                <a:cs typeface="Tahoma"/>
              </a:rPr>
              <a:t> </a:t>
            </a:r>
            <a:r>
              <a:rPr lang="en-ZA" spc="-545">
                <a:solidFill>
                  <a:srgbClr val="FFFFFF"/>
                </a:solidFill>
                <a:latin typeface="+mj-lt"/>
                <a:cs typeface="Tahoma"/>
              </a:rPr>
              <a:t> </a:t>
            </a:r>
            <a:r>
              <a:rPr lang="en-ZA" spc="120">
                <a:solidFill>
                  <a:srgbClr val="FFFFFF"/>
                </a:solidFill>
                <a:latin typeface="+mj-lt"/>
                <a:cs typeface="Tahoma"/>
              </a:rPr>
              <a:t>magn</a:t>
            </a:r>
            <a:r>
              <a:rPr lang="en-ZA" spc="90">
                <a:solidFill>
                  <a:srgbClr val="FFFFFF"/>
                </a:solidFill>
                <a:latin typeface="+mj-lt"/>
                <a:cs typeface="Tahoma"/>
              </a:rPr>
              <a:t>a</a:t>
            </a:r>
            <a:r>
              <a:rPr lang="en-ZA" spc="-50">
                <a:solidFill>
                  <a:srgbClr val="FFFFFF"/>
                </a:solidFill>
                <a:latin typeface="+mj-lt"/>
                <a:cs typeface="Tahoma"/>
              </a:rPr>
              <a:t> </a:t>
            </a:r>
            <a:r>
              <a:rPr lang="en-ZA" spc="75" err="1">
                <a:solidFill>
                  <a:srgbClr val="FFFFFF"/>
                </a:solidFill>
                <a:latin typeface="+mj-lt"/>
                <a:cs typeface="Tahoma"/>
              </a:rPr>
              <a:t>aliqua</a:t>
            </a:r>
            <a:r>
              <a:rPr lang="en-ZA" spc="125" err="1">
                <a:solidFill>
                  <a:srgbClr val="FFFFFF"/>
                </a:solidFill>
                <a:latin typeface="+mj-lt"/>
                <a:cs typeface="Tahoma"/>
              </a:rPr>
              <a:t>m</a:t>
            </a:r>
            <a:r>
              <a:rPr lang="en-ZA" spc="-50">
                <a:solidFill>
                  <a:srgbClr val="FFFFFF"/>
                </a:solidFill>
                <a:latin typeface="+mj-lt"/>
                <a:cs typeface="Tahoma"/>
              </a:rPr>
              <a:t> </a:t>
            </a:r>
            <a:r>
              <a:rPr lang="en-ZA" spc="65" err="1">
                <a:solidFill>
                  <a:srgbClr val="FFFFFF"/>
                </a:solidFill>
                <a:latin typeface="+mj-lt"/>
                <a:cs typeface="Tahoma"/>
              </a:rPr>
              <a:t>e</a:t>
            </a:r>
            <a:r>
              <a:rPr lang="en-ZA" spc="20" err="1">
                <a:solidFill>
                  <a:srgbClr val="FFFFFF"/>
                </a:solidFill>
                <a:latin typeface="+mj-lt"/>
                <a:cs typeface="Tahoma"/>
              </a:rPr>
              <a:t>r</a:t>
            </a:r>
            <a:r>
              <a:rPr lang="en-ZA" spc="80" err="1">
                <a:solidFill>
                  <a:srgbClr val="FFFFFF"/>
                </a:solidFill>
                <a:latin typeface="+mj-lt"/>
                <a:cs typeface="Tahoma"/>
              </a:rPr>
              <a:t>a</a:t>
            </a:r>
            <a:r>
              <a:rPr lang="en-ZA" spc="40" err="1">
                <a:solidFill>
                  <a:srgbClr val="FFFFFF"/>
                </a:solidFill>
                <a:latin typeface="+mj-lt"/>
                <a:cs typeface="Tahoma"/>
              </a:rPr>
              <a:t>t</a:t>
            </a:r>
            <a:r>
              <a:rPr lang="en-ZA" spc="-130">
                <a:solidFill>
                  <a:srgbClr val="FFFFFF"/>
                </a:solidFill>
                <a:latin typeface="+mj-lt"/>
                <a:cs typeface="Tahoma"/>
              </a:rPr>
              <a:t> </a:t>
            </a:r>
            <a:r>
              <a:rPr lang="en-ZA" spc="5" err="1">
                <a:solidFill>
                  <a:srgbClr val="FFFFFF"/>
                </a:solidFill>
                <a:latin typeface="+mj-lt"/>
                <a:cs typeface="Tahoma"/>
              </a:rPr>
              <a:t>v</a:t>
            </a:r>
            <a:r>
              <a:rPr lang="en-ZA" spc="50" err="1">
                <a:solidFill>
                  <a:srgbClr val="FFFFFF"/>
                </a:solidFill>
                <a:latin typeface="+mj-lt"/>
                <a:cs typeface="Tahoma"/>
              </a:rPr>
              <a:t>olutpa</a:t>
            </a:r>
            <a:r>
              <a:rPr lang="en-ZA" spc="5" err="1">
                <a:solidFill>
                  <a:srgbClr val="FFFFFF"/>
                </a:solidFill>
                <a:latin typeface="+mj-lt"/>
                <a:cs typeface="Tahoma"/>
              </a:rPr>
              <a:t>t</a:t>
            </a:r>
            <a:r>
              <a:rPr lang="en-ZA" spc="-90">
                <a:solidFill>
                  <a:srgbClr val="FFFFFF"/>
                </a:solidFill>
                <a:latin typeface="+mj-lt"/>
                <a:cs typeface="Tahoma"/>
              </a:rPr>
              <a:t> </a:t>
            </a:r>
            <a:r>
              <a:rPr lang="en-ZA" spc="-90" err="1">
                <a:solidFill>
                  <a:srgbClr val="FFFFFF"/>
                </a:solidFill>
                <a:latin typeface="+mj-lt"/>
                <a:cs typeface="Tahoma"/>
              </a:rPr>
              <a:t>u</a:t>
            </a:r>
            <a:r>
              <a:rPr lang="en-ZA" err="1">
                <a:solidFill>
                  <a:srgbClr val="FFFFFF"/>
                </a:solidFill>
                <a:latin typeface="+mj-lt"/>
                <a:cs typeface="Tahoma"/>
              </a:rPr>
              <a:t>t</a:t>
            </a:r>
            <a:r>
              <a:rPr lang="en-ZA" spc="-95">
                <a:solidFill>
                  <a:srgbClr val="FFFFFF"/>
                </a:solidFill>
                <a:latin typeface="+mj-lt"/>
                <a:cs typeface="Tahoma"/>
              </a:rPr>
              <a:t> </a:t>
            </a:r>
            <a:r>
              <a:rPr lang="en-ZA" spc="25" err="1">
                <a:solidFill>
                  <a:srgbClr val="FFFFFF"/>
                </a:solidFill>
                <a:latin typeface="+mj-lt"/>
                <a:cs typeface="Tahoma"/>
              </a:rPr>
              <a:t>wisi</a:t>
            </a:r>
            <a:r>
              <a:rPr lang="en-ZA" spc="-60">
                <a:solidFill>
                  <a:srgbClr val="FFFFFF"/>
                </a:solidFill>
                <a:latin typeface="+mj-lt"/>
                <a:cs typeface="Tahoma"/>
              </a:rPr>
              <a:t> </a:t>
            </a:r>
            <a:r>
              <a:rPr lang="en-ZA" spc="45" err="1">
                <a:solidFill>
                  <a:srgbClr val="FFFFFF"/>
                </a:solidFill>
                <a:latin typeface="+mj-lt"/>
                <a:cs typeface="Tahoma"/>
              </a:rPr>
              <a:t>enim</a:t>
            </a:r>
            <a:r>
              <a:rPr lang="en-ZA" spc="-55">
                <a:solidFill>
                  <a:srgbClr val="FFFFFF"/>
                </a:solidFill>
                <a:latin typeface="+mj-lt"/>
                <a:cs typeface="Tahoma"/>
              </a:rPr>
              <a:t> </a:t>
            </a:r>
            <a:r>
              <a:rPr lang="en-ZA" spc="135">
                <a:solidFill>
                  <a:srgbClr val="FFFFFF"/>
                </a:solidFill>
                <a:latin typeface="+mj-lt"/>
                <a:cs typeface="Tahoma"/>
              </a:rPr>
              <a:t>ad</a:t>
            </a:r>
            <a:r>
              <a:rPr lang="en-ZA" spc="-60">
                <a:solidFill>
                  <a:srgbClr val="FFFFFF"/>
                </a:solidFill>
                <a:latin typeface="+mj-lt"/>
                <a:cs typeface="Tahoma"/>
              </a:rPr>
              <a:t>.</a:t>
            </a:r>
            <a:endParaRPr lang="en-ZA">
              <a:latin typeface="+mj-lt"/>
              <a:cs typeface="Tahoma"/>
            </a:endParaRPr>
          </a:p>
        </p:txBody>
      </p:sp>
    </p:spTree>
    <p:extLst>
      <p:ext uri="{BB962C8B-B14F-4D97-AF65-F5344CB8AC3E}">
        <p14:creationId xmlns:p14="http://schemas.microsoft.com/office/powerpoint/2010/main" val="3579239395"/>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1_Icon Slide 02">
    <p:spTree>
      <p:nvGrpSpPr>
        <p:cNvPr id="1" name=""/>
        <p:cNvGrpSpPr/>
        <p:nvPr/>
      </p:nvGrpSpPr>
      <p:grpSpPr>
        <a:xfrm>
          <a:off x="0" y="0"/>
          <a:ext cx="0" cy="0"/>
          <a:chOff x="0" y="0"/>
          <a:chExt cx="0" cy="0"/>
        </a:xfrm>
      </p:grpSpPr>
      <p:sp>
        <p:nvSpPr>
          <p:cNvPr id="6" name="Rounded Rectangle 5"/>
          <p:cNvSpPr/>
          <p:nvPr userDrawn="1"/>
        </p:nvSpPr>
        <p:spPr>
          <a:xfrm rot="5400000">
            <a:off x="1871980" y="1225096"/>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2" name="Slide Number Placeholder 4"/>
          <p:cNvSpPr>
            <a:spLocks noGrp="1"/>
          </p:cNvSpPr>
          <p:nvPr>
            <p:ph type="sldNum" sz="quarter" idx="12"/>
          </p:nvPr>
        </p:nvSpPr>
        <p:spPr>
          <a:xfrm>
            <a:off x="13944600" y="7627938"/>
            <a:ext cx="517525" cy="438150"/>
          </a:xfrm>
        </p:spPr>
        <p:txBody>
          <a:bodyPr/>
          <a:lstStyle>
            <a:lvl1pPr>
              <a:defRPr>
                <a:solidFill>
                  <a:schemeClr val="tx1">
                    <a:lumMod val="95000"/>
                    <a:lumOff val="5000"/>
                  </a:schemeClr>
                </a:solidFill>
              </a:defRPr>
            </a:lvl1pPr>
          </a:lstStyle>
          <a:p>
            <a:fld id="{63074541-BBA4-490B-840D-9A1F4C3CCF21}" type="slidenum">
              <a:rPr lang="en-ZA" smtClean="0"/>
              <a:pPr/>
              <a:t>‹#›</a:t>
            </a:fld>
            <a:endParaRPr lang="en-ZA"/>
          </a:p>
        </p:txBody>
      </p:sp>
      <p:sp>
        <p:nvSpPr>
          <p:cNvPr id="33" name="Rounded Rectangle 32"/>
          <p:cNvSpPr/>
          <p:nvPr userDrawn="1"/>
        </p:nvSpPr>
        <p:spPr>
          <a:xfrm>
            <a:off x="1292194" y="2362917"/>
            <a:ext cx="4033520" cy="4920236"/>
          </a:xfrm>
          <a:prstGeom prst="roundRect">
            <a:avLst>
              <a:gd name="adj" fmla="val 38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4" name="Picture 3" descr="Z:\Mediamark\4154 MM PPT Presentation\Exports ST2\Elements\Asset 16.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163" t="75288" r="6163"/>
          <a:stretch/>
        </p:blipFill>
        <p:spPr bwMode="auto">
          <a:xfrm>
            <a:off x="1284574" y="2292866"/>
            <a:ext cx="4033520" cy="1136133"/>
          </a:xfrm>
          <a:prstGeom prst="rect">
            <a:avLst/>
          </a:prstGeom>
          <a:noFill/>
          <a:extLst>
            <a:ext uri="{909E8E84-426E-40DD-AFC4-6F175D3DCCD1}">
              <a14:hiddenFill xmlns:a14="http://schemas.microsoft.com/office/drawing/2010/main">
                <a:solidFill>
                  <a:srgbClr val="FFFFFF"/>
                </a:solidFill>
              </a14:hiddenFill>
            </a:ext>
          </a:extLst>
        </p:spPr>
      </p:pic>
      <p:sp>
        <p:nvSpPr>
          <p:cNvPr id="35" name="Rounded Rectangle 34"/>
          <p:cNvSpPr/>
          <p:nvPr userDrawn="1"/>
        </p:nvSpPr>
        <p:spPr>
          <a:xfrm rot="5400000">
            <a:off x="2740085" y="2664168"/>
            <a:ext cx="1122006" cy="1129498"/>
          </a:xfrm>
          <a:prstGeom prst="roundRect">
            <a:avLst>
              <a:gd name="adj" fmla="val 1545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6" name="Rounded Rectangle 35"/>
          <p:cNvSpPr/>
          <p:nvPr userDrawn="1"/>
        </p:nvSpPr>
        <p:spPr>
          <a:xfrm>
            <a:off x="5486172" y="2362916"/>
            <a:ext cx="4033520" cy="4920236"/>
          </a:xfrm>
          <a:prstGeom prst="roundRect">
            <a:avLst>
              <a:gd name="adj" fmla="val 38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7" name="Picture 3" descr="Z:\Mediamark\4154 MM PPT Presentation\Exports ST2\Elements\Asset 16.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163" t="75288" r="6163"/>
          <a:stretch/>
        </p:blipFill>
        <p:spPr bwMode="auto">
          <a:xfrm>
            <a:off x="5478552" y="2292865"/>
            <a:ext cx="4033520" cy="1136133"/>
          </a:xfrm>
          <a:prstGeom prst="rect">
            <a:avLst/>
          </a:prstGeom>
          <a:noFill/>
          <a:extLst>
            <a:ext uri="{909E8E84-426E-40DD-AFC4-6F175D3DCCD1}">
              <a14:hiddenFill xmlns:a14="http://schemas.microsoft.com/office/drawing/2010/main">
                <a:solidFill>
                  <a:srgbClr val="FFFFFF"/>
                </a:solidFill>
              </a14:hiddenFill>
            </a:ext>
          </a:extLst>
        </p:spPr>
      </p:pic>
      <p:sp>
        <p:nvSpPr>
          <p:cNvPr id="38" name="Rounded Rectangle 37"/>
          <p:cNvSpPr/>
          <p:nvPr userDrawn="1"/>
        </p:nvSpPr>
        <p:spPr>
          <a:xfrm rot="5400000">
            <a:off x="6934063" y="2664167"/>
            <a:ext cx="1122006" cy="1129498"/>
          </a:xfrm>
          <a:prstGeom prst="roundRect">
            <a:avLst>
              <a:gd name="adj" fmla="val 1545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8" name="Rounded Rectangle 47"/>
          <p:cNvSpPr/>
          <p:nvPr userDrawn="1"/>
        </p:nvSpPr>
        <p:spPr>
          <a:xfrm>
            <a:off x="9672092" y="2374664"/>
            <a:ext cx="4033520" cy="4920236"/>
          </a:xfrm>
          <a:prstGeom prst="roundRect">
            <a:avLst>
              <a:gd name="adj" fmla="val 38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49" name="Picture 3" descr="Z:\Mediamark\4154 MM PPT Presentation\Exports ST2\Elements\Asset 16.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163" t="75288" r="6163"/>
          <a:stretch/>
        </p:blipFill>
        <p:spPr bwMode="auto">
          <a:xfrm>
            <a:off x="9664472" y="2304613"/>
            <a:ext cx="4033520" cy="1136133"/>
          </a:xfrm>
          <a:prstGeom prst="rect">
            <a:avLst/>
          </a:prstGeom>
          <a:noFill/>
          <a:extLst>
            <a:ext uri="{909E8E84-426E-40DD-AFC4-6F175D3DCCD1}">
              <a14:hiddenFill xmlns:a14="http://schemas.microsoft.com/office/drawing/2010/main">
                <a:solidFill>
                  <a:srgbClr val="FFFFFF"/>
                </a:solidFill>
              </a14:hiddenFill>
            </a:ext>
          </a:extLst>
        </p:spPr>
      </p:pic>
      <p:sp>
        <p:nvSpPr>
          <p:cNvPr id="50" name="Rounded Rectangle 49"/>
          <p:cNvSpPr/>
          <p:nvPr userDrawn="1"/>
        </p:nvSpPr>
        <p:spPr>
          <a:xfrm rot="5400000">
            <a:off x="11119983" y="2675915"/>
            <a:ext cx="1122006" cy="1129498"/>
          </a:xfrm>
          <a:prstGeom prst="roundRect">
            <a:avLst>
              <a:gd name="adj" fmla="val 1545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54" name="object 3"/>
          <p:cNvGrpSpPr/>
          <p:nvPr userDrawn="1"/>
        </p:nvGrpSpPr>
        <p:grpSpPr>
          <a:xfrm>
            <a:off x="0" y="0"/>
            <a:ext cx="767715" cy="8229600"/>
            <a:chOff x="0" y="0"/>
            <a:chExt cx="767715" cy="8229600"/>
          </a:xfrm>
        </p:grpSpPr>
        <p:pic>
          <p:nvPicPr>
            <p:cNvPr id="55" name="object 4"/>
            <p:cNvPicPr/>
            <p:nvPr/>
          </p:nvPicPr>
          <p:blipFill>
            <a:blip r:embed="rId3" cstate="print"/>
            <a:stretch>
              <a:fillRect/>
            </a:stretch>
          </p:blipFill>
          <p:spPr>
            <a:xfrm>
              <a:off x="0" y="0"/>
              <a:ext cx="767638" cy="8229599"/>
            </a:xfrm>
            <a:prstGeom prst="rect">
              <a:avLst/>
            </a:prstGeom>
          </p:spPr>
        </p:pic>
        <p:sp>
          <p:nvSpPr>
            <p:cNvPr id="56"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a:p>
          </p:txBody>
        </p:sp>
        <p:pic>
          <p:nvPicPr>
            <p:cNvPr id="57" name="object 6"/>
            <p:cNvPicPr/>
            <p:nvPr/>
          </p:nvPicPr>
          <p:blipFill>
            <a:blip r:embed="rId4" cstate="print"/>
            <a:stretch>
              <a:fillRect/>
            </a:stretch>
          </p:blipFill>
          <p:spPr>
            <a:xfrm>
              <a:off x="315911" y="5567098"/>
              <a:ext cx="135813" cy="90106"/>
            </a:xfrm>
            <a:prstGeom prst="rect">
              <a:avLst/>
            </a:prstGeom>
          </p:spPr>
        </p:pic>
        <p:pic>
          <p:nvPicPr>
            <p:cNvPr id="58" name="object 7"/>
            <p:cNvPicPr/>
            <p:nvPr/>
          </p:nvPicPr>
          <p:blipFill>
            <a:blip r:embed="rId5" cstate="print"/>
            <a:stretch>
              <a:fillRect/>
            </a:stretch>
          </p:blipFill>
          <p:spPr>
            <a:xfrm>
              <a:off x="315915" y="5179177"/>
              <a:ext cx="135813" cy="351579"/>
            </a:xfrm>
            <a:prstGeom prst="rect">
              <a:avLst/>
            </a:prstGeom>
          </p:spPr>
        </p:pic>
        <p:pic>
          <p:nvPicPr>
            <p:cNvPr id="59" name="object 8"/>
            <p:cNvPicPr/>
            <p:nvPr/>
          </p:nvPicPr>
          <p:blipFill>
            <a:blip r:embed="rId6" cstate="print"/>
            <a:stretch>
              <a:fillRect/>
            </a:stretch>
          </p:blipFill>
          <p:spPr>
            <a:xfrm>
              <a:off x="318197" y="5066068"/>
              <a:ext cx="131254" cy="79247"/>
            </a:xfrm>
            <a:prstGeom prst="rect">
              <a:avLst/>
            </a:prstGeom>
          </p:spPr>
        </p:pic>
        <p:sp>
          <p:nvSpPr>
            <p:cNvPr id="60"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a:p>
          </p:txBody>
        </p:sp>
        <p:pic>
          <p:nvPicPr>
            <p:cNvPr id="61" name="object 10"/>
            <p:cNvPicPr/>
            <p:nvPr/>
          </p:nvPicPr>
          <p:blipFill>
            <a:blip r:embed="rId7" cstate="print"/>
            <a:stretch>
              <a:fillRect/>
            </a:stretch>
          </p:blipFill>
          <p:spPr>
            <a:xfrm>
              <a:off x="315915" y="4739087"/>
              <a:ext cx="135813" cy="132956"/>
            </a:xfrm>
            <a:prstGeom prst="rect">
              <a:avLst/>
            </a:prstGeom>
          </p:spPr>
        </p:pic>
        <p:pic>
          <p:nvPicPr>
            <p:cNvPr id="62" name="object 11"/>
            <p:cNvPicPr/>
            <p:nvPr/>
          </p:nvPicPr>
          <p:blipFill>
            <a:blip r:embed="rId8" cstate="print"/>
            <a:stretch>
              <a:fillRect/>
            </a:stretch>
          </p:blipFill>
          <p:spPr>
            <a:xfrm>
              <a:off x="318192" y="4612463"/>
              <a:ext cx="131254" cy="89535"/>
            </a:xfrm>
            <a:prstGeom prst="rect">
              <a:avLst/>
            </a:prstGeom>
          </p:spPr>
        </p:pic>
        <p:pic>
          <p:nvPicPr>
            <p:cNvPr id="63" name="object 12"/>
            <p:cNvPicPr/>
            <p:nvPr/>
          </p:nvPicPr>
          <p:blipFill>
            <a:blip r:embed="rId9" cstate="print"/>
            <a:stretch>
              <a:fillRect/>
            </a:stretch>
          </p:blipFill>
          <p:spPr>
            <a:xfrm>
              <a:off x="318197" y="4319961"/>
              <a:ext cx="131254" cy="79248"/>
            </a:xfrm>
            <a:prstGeom prst="rect">
              <a:avLst/>
            </a:prstGeom>
          </p:spPr>
        </p:pic>
        <p:pic>
          <p:nvPicPr>
            <p:cNvPr id="64" name="object 13"/>
            <p:cNvPicPr/>
            <p:nvPr/>
          </p:nvPicPr>
          <p:blipFill>
            <a:blip r:embed="rId4" cstate="print"/>
            <a:stretch>
              <a:fillRect/>
            </a:stretch>
          </p:blipFill>
          <p:spPr>
            <a:xfrm>
              <a:off x="315911" y="4435552"/>
              <a:ext cx="135813" cy="90106"/>
            </a:xfrm>
            <a:prstGeom prst="rect">
              <a:avLst/>
            </a:prstGeom>
          </p:spPr>
        </p:pic>
        <p:pic>
          <p:nvPicPr>
            <p:cNvPr id="65" name="object 14"/>
            <p:cNvPicPr/>
            <p:nvPr/>
          </p:nvPicPr>
          <p:blipFill>
            <a:blip r:embed="rId10" cstate="print"/>
            <a:stretch>
              <a:fillRect/>
            </a:stretch>
          </p:blipFill>
          <p:spPr>
            <a:xfrm>
              <a:off x="315915" y="4062115"/>
              <a:ext cx="135813" cy="232741"/>
            </a:xfrm>
            <a:prstGeom prst="rect">
              <a:avLst/>
            </a:prstGeom>
          </p:spPr>
        </p:pic>
        <p:sp>
          <p:nvSpPr>
            <p:cNvPr id="66"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a:p>
          </p:txBody>
        </p:sp>
        <p:pic>
          <p:nvPicPr>
            <p:cNvPr id="67" name="object 16"/>
            <p:cNvPicPr/>
            <p:nvPr/>
          </p:nvPicPr>
          <p:blipFill>
            <a:blip r:embed="rId7" cstate="print"/>
            <a:stretch>
              <a:fillRect/>
            </a:stretch>
          </p:blipFill>
          <p:spPr>
            <a:xfrm>
              <a:off x="315915" y="3843489"/>
              <a:ext cx="135813" cy="132956"/>
            </a:xfrm>
            <a:prstGeom prst="rect">
              <a:avLst/>
            </a:prstGeom>
          </p:spPr>
        </p:pic>
        <p:pic>
          <p:nvPicPr>
            <p:cNvPr id="68" name="object 17"/>
            <p:cNvPicPr/>
            <p:nvPr/>
          </p:nvPicPr>
          <p:blipFill>
            <a:blip r:embed="rId11" cstate="print"/>
            <a:stretch>
              <a:fillRect/>
            </a:stretch>
          </p:blipFill>
          <p:spPr>
            <a:xfrm>
              <a:off x="318194" y="3711721"/>
              <a:ext cx="131254" cy="94678"/>
            </a:xfrm>
            <a:prstGeom prst="rect">
              <a:avLst/>
            </a:prstGeom>
          </p:spPr>
        </p:pic>
        <p:sp>
          <p:nvSpPr>
            <p:cNvPr id="69"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a:p>
          </p:txBody>
        </p:sp>
        <p:pic>
          <p:nvPicPr>
            <p:cNvPr id="70" name="object 19"/>
            <p:cNvPicPr/>
            <p:nvPr/>
          </p:nvPicPr>
          <p:blipFill>
            <a:blip r:embed="rId9" cstate="print"/>
            <a:stretch>
              <a:fillRect/>
            </a:stretch>
          </p:blipFill>
          <p:spPr>
            <a:xfrm>
              <a:off x="318197" y="3140424"/>
              <a:ext cx="131254" cy="79248"/>
            </a:xfrm>
            <a:prstGeom prst="rect">
              <a:avLst/>
            </a:prstGeom>
          </p:spPr>
        </p:pic>
        <p:sp>
          <p:nvSpPr>
            <p:cNvPr id="71"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a:p>
          </p:txBody>
        </p:sp>
        <p:pic>
          <p:nvPicPr>
            <p:cNvPr id="72" name="object 21"/>
            <p:cNvPicPr/>
            <p:nvPr/>
          </p:nvPicPr>
          <p:blipFill>
            <a:blip r:embed="rId9" cstate="print"/>
            <a:stretch>
              <a:fillRect/>
            </a:stretch>
          </p:blipFill>
          <p:spPr>
            <a:xfrm>
              <a:off x="318197" y="2821069"/>
              <a:ext cx="131254" cy="79248"/>
            </a:xfrm>
            <a:prstGeom prst="rect">
              <a:avLst/>
            </a:prstGeom>
          </p:spPr>
        </p:pic>
        <p:pic>
          <p:nvPicPr>
            <p:cNvPr id="73" name="object 22"/>
            <p:cNvPicPr/>
            <p:nvPr/>
          </p:nvPicPr>
          <p:blipFill>
            <a:blip r:embed="rId12" cstate="print"/>
            <a:stretch>
              <a:fillRect/>
            </a:stretch>
          </p:blipFill>
          <p:spPr>
            <a:xfrm>
              <a:off x="318192" y="2694056"/>
              <a:ext cx="131254" cy="89535"/>
            </a:xfrm>
            <a:prstGeom prst="rect">
              <a:avLst/>
            </a:prstGeom>
          </p:spPr>
        </p:pic>
        <p:pic>
          <p:nvPicPr>
            <p:cNvPr id="74" name="object 23"/>
            <p:cNvPicPr/>
            <p:nvPr/>
          </p:nvPicPr>
          <p:blipFill>
            <a:blip r:embed="rId9" cstate="print"/>
            <a:stretch>
              <a:fillRect/>
            </a:stretch>
          </p:blipFill>
          <p:spPr>
            <a:xfrm>
              <a:off x="318197" y="2577128"/>
              <a:ext cx="131254" cy="79248"/>
            </a:xfrm>
            <a:prstGeom prst="rect">
              <a:avLst/>
            </a:prstGeom>
          </p:spPr>
        </p:pic>
      </p:grpSp>
      <p:sp>
        <p:nvSpPr>
          <p:cNvPr id="75" name="Rounded Rectangle 74"/>
          <p:cNvSpPr/>
          <p:nvPr userDrawn="1"/>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76"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77" name="Text Placeholder 29"/>
          <p:cNvSpPr>
            <a:spLocks noGrp="1"/>
          </p:cNvSpPr>
          <p:nvPr>
            <p:ph type="body" sz="quarter" idx="19" hasCustomPrompt="1"/>
          </p:nvPr>
        </p:nvSpPr>
        <p:spPr>
          <a:xfrm>
            <a:off x="131663" y="1638300"/>
            <a:ext cx="517525" cy="4953000"/>
          </a:xfrm>
        </p:spPr>
        <p:txBody>
          <a:bodyPr vert="vert270" anchor="ctr" anchorCtr="1">
            <a:noAutofit/>
          </a:bodyPr>
          <a:lstStyle>
            <a:lvl1pPr marL="0" indent="0">
              <a:buNone/>
              <a:defRPr sz="18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SPACE FOR SECTION TITLE HERE</a:t>
            </a:r>
            <a:endParaRPr lang="en-ZA"/>
          </a:p>
        </p:txBody>
      </p:sp>
      <p:sp>
        <p:nvSpPr>
          <p:cNvPr id="78" name="Text Placeholder 76"/>
          <p:cNvSpPr>
            <a:spLocks noGrp="1"/>
          </p:cNvSpPr>
          <p:nvPr>
            <p:ph type="body" sz="quarter" idx="20" hasCustomPrompt="1"/>
          </p:nvPr>
        </p:nvSpPr>
        <p:spPr>
          <a:xfrm>
            <a:off x="5666266" y="3990085"/>
            <a:ext cx="3657600" cy="485140"/>
          </a:xfrm>
        </p:spPr>
        <p:txBody>
          <a:bodyPr>
            <a:noAutofit/>
          </a:bodyPr>
          <a:lstStyle>
            <a:lvl1pPr marL="0" indent="0" algn="ctr">
              <a:buNone/>
              <a:defRPr sz="2400" b="1">
                <a:solidFill>
                  <a:schemeClr val="bg1"/>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Title Two</a:t>
            </a:r>
            <a:endParaRPr lang="en-ZA"/>
          </a:p>
        </p:txBody>
      </p:sp>
      <p:sp>
        <p:nvSpPr>
          <p:cNvPr id="79" name="Text Placeholder 76"/>
          <p:cNvSpPr>
            <a:spLocks noGrp="1"/>
          </p:cNvSpPr>
          <p:nvPr>
            <p:ph type="body" sz="quarter" idx="21" hasCustomPrompt="1"/>
          </p:nvPr>
        </p:nvSpPr>
        <p:spPr>
          <a:xfrm>
            <a:off x="5666266" y="4728132"/>
            <a:ext cx="3657600" cy="2206067"/>
          </a:xfrm>
        </p:spPr>
        <p:txBody>
          <a:bodyPr>
            <a:noAutofit/>
          </a:bodyPr>
          <a:lstStyle>
            <a:lvl1pPr marL="0" indent="0" algn="l">
              <a:buNone/>
              <a:defRPr lang="en-ZA" dirty="0">
                <a:cs typeface="Tahoma"/>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marL="298450" marR="5080" indent="-285750">
              <a:lnSpc>
                <a:spcPct val="100000"/>
              </a:lnSpc>
              <a:spcBef>
                <a:spcPts val="1939"/>
              </a:spcBef>
              <a:buFont typeface="Arial" panose="020B0604020202020204" pitchFamily="34" charset="0"/>
              <a:buChar char="•"/>
            </a:pPr>
            <a:r>
              <a:rPr lang="en-ZA" spc="45">
                <a:solidFill>
                  <a:srgbClr val="FFFFFF"/>
                </a:solidFill>
                <a:latin typeface="+mj-lt"/>
                <a:cs typeface="Tahoma"/>
              </a:rPr>
              <a:t>Lorem </a:t>
            </a:r>
            <a:r>
              <a:rPr lang="en-ZA" spc="40">
                <a:solidFill>
                  <a:srgbClr val="FFFFFF"/>
                </a:solidFill>
                <a:latin typeface="+mj-lt"/>
                <a:cs typeface="Tahoma"/>
              </a:rPr>
              <a:t>ipsum </a:t>
            </a:r>
            <a:r>
              <a:rPr lang="en-ZA" spc="70" err="1">
                <a:solidFill>
                  <a:srgbClr val="FFFFFF"/>
                </a:solidFill>
                <a:latin typeface="+mj-lt"/>
                <a:cs typeface="Tahoma"/>
              </a:rPr>
              <a:t>dolor</a:t>
            </a:r>
            <a:r>
              <a:rPr lang="en-ZA" spc="70">
                <a:solidFill>
                  <a:srgbClr val="FFFFFF"/>
                </a:solidFill>
                <a:latin typeface="+mj-lt"/>
                <a:cs typeface="Tahoma"/>
              </a:rPr>
              <a:t> </a:t>
            </a:r>
            <a:r>
              <a:rPr lang="en-ZA" spc="-20">
                <a:solidFill>
                  <a:srgbClr val="FFFFFF"/>
                </a:solidFill>
                <a:latin typeface="+mj-lt"/>
                <a:cs typeface="Tahoma"/>
              </a:rPr>
              <a:t>sit </a:t>
            </a:r>
            <a:r>
              <a:rPr lang="en-ZA" spc="35" err="1">
                <a:solidFill>
                  <a:srgbClr val="FFFFFF"/>
                </a:solidFill>
                <a:latin typeface="+mj-lt"/>
                <a:cs typeface="Tahoma"/>
              </a:rPr>
              <a:t>amet</a:t>
            </a:r>
            <a:r>
              <a:rPr lang="en-ZA" spc="35">
                <a:solidFill>
                  <a:srgbClr val="FFFFFF"/>
                </a:solidFill>
                <a:latin typeface="+mj-lt"/>
                <a:cs typeface="Tahoma"/>
              </a:rPr>
              <a:t>, </a:t>
            </a:r>
            <a:r>
              <a:rPr lang="en-ZA" spc="40">
                <a:solidFill>
                  <a:srgbClr val="FFFFFF"/>
                </a:solidFill>
                <a:latin typeface="+mj-lt"/>
                <a:cs typeface="Tahoma"/>
              </a:rPr>
              <a:t> </a:t>
            </a:r>
            <a:r>
              <a:rPr lang="en-ZA" spc="30" err="1">
                <a:solidFill>
                  <a:srgbClr val="FFFFFF"/>
                </a:solidFill>
                <a:latin typeface="+mj-lt"/>
                <a:cs typeface="Tahoma"/>
              </a:rPr>
              <a:t>consectetuer</a:t>
            </a:r>
            <a:r>
              <a:rPr lang="en-ZA" spc="30">
                <a:solidFill>
                  <a:srgbClr val="FFFFFF"/>
                </a:solidFill>
                <a:latin typeface="+mj-lt"/>
                <a:cs typeface="Tahoma"/>
              </a:rPr>
              <a:t> </a:t>
            </a:r>
            <a:r>
              <a:rPr lang="en-ZA" spc="60" err="1">
                <a:solidFill>
                  <a:srgbClr val="FFFFFF"/>
                </a:solidFill>
                <a:latin typeface="+mj-lt"/>
                <a:cs typeface="Tahoma"/>
              </a:rPr>
              <a:t>adipiscing</a:t>
            </a:r>
            <a:r>
              <a:rPr lang="en-ZA" spc="60">
                <a:solidFill>
                  <a:srgbClr val="FFFFFF"/>
                </a:solidFill>
                <a:latin typeface="+mj-lt"/>
                <a:cs typeface="Tahoma"/>
              </a:rPr>
              <a:t> </a:t>
            </a:r>
            <a:r>
              <a:rPr lang="en-ZA" spc="-15" err="1">
                <a:solidFill>
                  <a:srgbClr val="FFFFFF"/>
                </a:solidFill>
                <a:latin typeface="+mj-lt"/>
                <a:cs typeface="Tahoma"/>
              </a:rPr>
              <a:t>elit</a:t>
            </a:r>
            <a:r>
              <a:rPr lang="en-ZA" spc="-15">
                <a:solidFill>
                  <a:srgbClr val="FFFFFF"/>
                </a:solidFill>
                <a:latin typeface="+mj-lt"/>
                <a:cs typeface="Tahoma"/>
              </a:rPr>
              <a:t>.</a:t>
            </a:r>
            <a:endParaRPr lang="en-ZA" spc="5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50" err="1">
                <a:solidFill>
                  <a:srgbClr val="FFFFFF"/>
                </a:solidFill>
                <a:latin typeface="+mj-lt"/>
                <a:cs typeface="Tahoma"/>
              </a:rPr>
              <a:t>Sed</a:t>
            </a:r>
            <a:r>
              <a:rPr lang="en-ZA" spc="50">
                <a:solidFill>
                  <a:srgbClr val="FFFFFF"/>
                </a:solidFill>
                <a:latin typeface="+mj-lt"/>
                <a:cs typeface="Tahoma"/>
              </a:rPr>
              <a:t> </a:t>
            </a:r>
            <a:r>
              <a:rPr lang="en-ZA" spc="100" err="1">
                <a:solidFill>
                  <a:srgbClr val="FFFFFF"/>
                </a:solidFill>
                <a:latin typeface="+mj-lt"/>
                <a:cs typeface="Tahoma"/>
              </a:rPr>
              <a:t>diam</a:t>
            </a:r>
            <a:r>
              <a:rPr lang="en-ZA" spc="100">
                <a:solidFill>
                  <a:srgbClr val="FFFFFF"/>
                </a:solidFill>
                <a:latin typeface="+mj-lt"/>
                <a:cs typeface="Tahoma"/>
              </a:rPr>
              <a:t> </a:t>
            </a:r>
            <a:r>
              <a:rPr lang="en-ZA" spc="50" err="1">
                <a:solidFill>
                  <a:srgbClr val="FFFFFF"/>
                </a:solidFill>
                <a:latin typeface="+mj-lt"/>
                <a:cs typeface="Tahoma"/>
              </a:rPr>
              <a:t>nonummy</a:t>
            </a:r>
            <a:r>
              <a:rPr lang="en-ZA" spc="50">
                <a:solidFill>
                  <a:srgbClr val="FFFFFF"/>
                </a:solidFill>
                <a:latin typeface="+mj-lt"/>
                <a:cs typeface="Tahoma"/>
              </a:rPr>
              <a:t> </a:t>
            </a:r>
            <a:r>
              <a:rPr lang="en-ZA" spc="35" err="1">
                <a:solidFill>
                  <a:srgbClr val="FFFFFF"/>
                </a:solidFill>
                <a:latin typeface="+mj-lt"/>
                <a:cs typeface="Tahoma"/>
              </a:rPr>
              <a:t>nibh</a:t>
            </a:r>
            <a:r>
              <a:rPr lang="en-ZA" spc="35">
                <a:solidFill>
                  <a:srgbClr val="FFFFFF"/>
                </a:solidFill>
                <a:latin typeface="+mj-lt"/>
                <a:cs typeface="Tahoma"/>
              </a:rPr>
              <a:t> </a:t>
            </a:r>
            <a:r>
              <a:rPr lang="en-ZA" spc="55" err="1">
                <a:solidFill>
                  <a:srgbClr val="FFFFFF"/>
                </a:solidFill>
                <a:latin typeface="+mj-lt"/>
                <a:cs typeface="Tahoma"/>
              </a:rPr>
              <a:t>euis</a:t>
            </a:r>
            <a:r>
              <a:rPr lang="en-ZA" spc="55">
                <a:solidFill>
                  <a:srgbClr val="FFFFFF"/>
                </a:solidFill>
                <a:latin typeface="+mj-lt"/>
                <a:cs typeface="Tahoma"/>
              </a:rPr>
              <a:t>- </a:t>
            </a:r>
            <a:r>
              <a:rPr lang="en-ZA" spc="-550">
                <a:solidFill>
                  <a:srgbClr val="FFFFFF"/>
                </a:solidFill>
                <a:latin typeface="+mj-lt"/>
                <a:cs typeface="Tahoma"/>
              </a:rPr>
              <a:t> </a:t>
            </a:r>
            <a:r>
              <a:rPr lang="en-ZA" spc="100">
                <a:solidFill>
                  <a:srgbClr val="FFFFFF"/>
                </a:solidFill>
                <a:latin typeface="+mj-lt"/>
                <a:cs typeface="Tahoma"/>
              </a:rPr>
              <a:t>mod</a:t>
            </a:r>
            <a:r>
              <a:rPr lang="en-ZA" spc="-65">
                <a:solidFill>
                  <a:srgbClr val="FFFFFF"/>
                </a:solidFill>
                <a:latin typeface="+mj-lt"/>
                <a:cs typeface="Tahoma"/>
              </a:rPr>
              <a:t> </a:t>
            </a:r>
            <a:r>
              <a:rPr lang="en-ZA" spc="20" err="1">
                <a:solidFill>
                  <a:srgbClr val="FFFFFF"/>
                </a:solidFill>
                <a:latin typeface="+mj-lt"/>
                <a:cs typeface="Tahoma"/>
              </a:rPr>
              <a:t>tincidunt</a:t>
            </a:r>
            <a:r>
              <a:rPr lang="en-ZA" spc="-95">
                <a:solidFill>
                  <a:srgbClr val="FFFFFF"/>
                </a:solidFill>
                <a:latin typeface="+mj-lt"/>
                <a:cs typeface="Tahoma"/>
              </a:rPr>
              <a:t> </a:t>
            </a:r>
            <a:r>
              <a:rPr lang="en-ZA" spc="-20" err="1">
                <a:solidFill>
                  <a:srgbClr val="FFFFFF"/>
                </a:solidFill>
                <a:latin typeface="+mj-lt"/>
                <a:cs typeface="Tahoma"/>
              </a:rPr>
              <a:t>ut</a:t>
            </a:r>
            <a:r>
              <a:rPr lang="en-ZA" spc="-95">
                <a:solidFill>
                  <a:srgbClr val="FFFFFF"/>
                </a:solidFill>
                <a:latin typeface="+mj-lt"/>
                <a:cs typeface="Tahoma"/>
              </a:rPr>
              <a:t> </a:t>
            </a:r>
            <a:r>
              <a:rPr lang="en-ZA" spc="55" err="1">
                <a:solidFill>
                  <a:srgbClr val="FFFFFF"/>
                </a:solidFill>
                <a:latin typeface="+mj-lt"/>
                <a:cs typeface="Tahoma"/>
              </a:rPr>
              <a:t>laor</a:t>
            </a:r>
            <a:r>
              <a:rPr lang="en-ZA" spc="55">
                <a:solidFill>
                  <a:srgbClr val="FFFFFF"/>
                </a:solidFill>
                <a:latin typeface="+mj-lt"/>
                <a:cs typeface="Tahoma"/>
              </a:rPr>
              <a:t>.</a:t>
            </a:r>
            <a:endParaRPr lang="en-ZA" spc="-95">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95" err="1">
                <a:solidFill>
                  <a:srgbClr val="FFFFFF"/>
                </a:solidFill>
                <a:latin typeface="+mj-lt"/>
                <a:cs typeface="Tahoma"/>
              </a:rPr>
              <a:t>D</a:t>
            </a:r>
            <a:r>
              <a:rPr lang="en-ZA" spc="65" err="1">
                <a:solidFill>
                  <a:srgbClr val="FFFFFF"/>
                </a:solidFill>
                <a:latin typeface="+mj-lt"/>
                <a:cs typeface="Tahoma"/>
              </a:rPr>
              <a:t>olore</a:t>
            </a:r>
            <a:r>
              <a:rPr lang="en-ZA" spc="65">
                <a:solidFill>
                  <a:srgbClr val="FFFFFF"/>
                </a:solidFill>
                <a:latin typeface="+mj-lt"/>
                <a:cs typeface="Tahoma"/>
              </a:rPr>
              <a:t> </a:t>
            </a:r>
            <a:r>
              <a:rPr lang="en-ZA" spc="-545">
                <a:solidFill>
                  <a:srgbClr val="FFFFFF"/>
                </a:solidFill>
                <a:latin typeface="+mj-lt"/>
                <a:cs typeface="Tahoma"/>
              </a:rPr>
              <a:t> </a:t>
            </a:r>
            <a:r>
              <a:rPr lang="en-ZA" spc="120">
                <a:solidFill>
                  <a:srgbClr val="FFFFFF"/>
                </a:solidFill>
                <a:latin typeface="+mj-lt"/>
                <a:cs typeface="Tahoma"/>
              </a:rPr>
              <a:t>magn</a:t>
            </a:r>
            <a:r>
              <a:rPr lang="en-ZA" spc="90">
                <a:solidFill>
                  <a:srgbClr val="FFFFFF"/>
                </a:solidFill>
                <a:latin typeface="+mj-lt"/>
                <a:cs typeface="Tahoma"/>
              </a:rPr>
              <a:t>a</a:t>
            </a:r>
            <a:r>
              <a:rPr lang="en-ZA" spc="-50">
                <a:solidFill>
                  <a:srgbClr val="FFFFFF"/>
                </a:solidFill>
                <a:latin typeface="+mj-lt"/>
                <a:cs typeface="Tahoma"/>
              </a:rPr>
              <a:t> </a:t>
            </a:r>
            <a:r>
              <a:rPr lang="en-ZA" spc="75" err="1">
                <a:solidFill>
                  <a:srgbClr val="FFFFFF"/>
                </a:solidFill>
                <a:latin typeface="+mj-lt"/>
                <a:cs typeface="Tahoma"/>
              </a:rPr>
              <a:t>aliqua</a:t>
            </a:r>
            <a:r>
              <a:rPr lang="en-ZA" spc="125" err="1">
                <a:solidFill>
                  <a:srgbClr val="FFFFFF"/>
                </a:solidFill>
                <a:latin typeface="+mj-lt"/>
                <a:cs typeface="Tahoma"/>
              </a:rPr>
              <a:t>m</a:t>
            </a:r>
            <a:r>
              <a:rPr lang="en-ZA" spc="-50">
                <a:solidFill>
                  <a:srgbClr val="FFFFFF"/>
                </a:solidFill>
                <a:latin typeface="+mj-lt"/>
                <a:cs typeface="Tahoma"/>
              </a:rPr>
              <a:t> </a:t>
            </a:r>
            <a:r>
              <a:rPr lang="en-ZA" spc="65" err="1">
                <a:solidFill>
                  <a:srgbClr val="FFFFFF"/>
                </a:solidFill>
                <a:latin typeface="+mj-lt"/>
                <a:cs typeface="Tahoma"/>
              </a:rPr>
              <a:t>e</a:t>
            </a:r>
            <a:r>
              <a:rPr lang="en-ZA" spc="20" err="1">
                <a:solidFill>
                  <a:srgbClr val="FFFFFF"/>
                </a:solidFill>
                <a:latin typeface="+mj-lt"/>
                <a:cs typeface="Tahoma"/>
              </a:rPr>
              <a:t>r</a:t>
            </a:r>
            <a:r>
              <a:rPr lang="en-ZA" spc="80" err="1">
                <a:solidFill>
                  <a:srgbClr val="FFFFFF"/>
                </a:solidFill>
                <a:latin typeface="+mj-lt"/>
                <a:cs typeface="Tahoma"/>
              </a:rPr>
              <a:t>a</a:t>
            </a:r>
            <a:r>
              <a:rPr lang="en-ZA" spc="40" err="1">
                <a:solidFill>
                  <a:srgbClr val="FFFFFF"/>
                </a:solidFill>
                <a:latin typeface="+mj-lt"/>
                <a:cs typeface="Tahoma"/>
              </a:rPr>
              <a:t>t</a:t>
            </a:r>
            <a:r>
              <a:rPr lang="en-ZA" spc="-130">
                <a:solidFill>
                  <a:srgbClr val="FFFFFF"/>
                </a:solidFill>
                <a:latin typeface="+mj-lt"/>
                <a:cs typeface="Tahoma"/>
              </a:rPr>
              <a:t> </a:t>
            </a:r>
            <a:r>
              <a:rPr lang="en-ZA" spc="5" err="1">
                <a:solidFill>
                  <a:srgbClr val="FFFFFF"/>
                </a:solidFill>
                <a:latin typeface="+mj-lt"/>
                <a:cs typeface="Tahoma"/>
              </a:rPr>
              <a:t>v</a:t>
            </a:r>
            <a:r>
              <a:rPr lang="en-ZA" spc="50" err="1">
                <a:solidFill>
                  <a:srgbClr val="FFFFFF"/>
                </a:solidFill>
                <a:latin typeface="+mj-lt"/>
                <a:cs typeface="Tahoma"/>
              </a:rPr>
              <a:t>olutpa</a:t>
            </a:r>
            <a:r>
              <a:rPr lang="en-ZA" spc="5" err="1">
                <a:solidFill>
                  <a:srgbClr val="FFFFFF"/>
                </a:solidFill>
                <a:latin typeface="+mj-lt"/>
                <a:cs typeface="Tahoma"/>
              </a:rPr>
              <a:t>t</a:t>
            </a:r>
            <a:r>
              <a:rPr lang="en-ZA" spc="-90">
                <a:solidFill>
                  <a:srgbClr val="FFFFFF"/>
                </a:solidFill>
                <a:latin typeface="+mj-lt"/>
                <a:cs typeface="Tahoma"/>
              </a:rPr>
              <a:t> </a:t>
            </a:r>
            <a:r>
              <a:rPr lang="en-ZA" spc="-90" err="1">
                <a:solidFill>
                  <a:srgbClr val="FFFFFF"/>
                </a:solidFill>
                <a:latin typeface="+mj-lt"/>
                <a:cs typeface="Tahoma"/>
              </a:rPr>
              <a:t>u</a:t>
            </a:r>
            <a:r>
              <a:rPr lang="en-ZA" err="1">
                <a:solidFill>
                  <a:srgbClr val="FFFFFF"/>
                </a:solidFill>
                <a:latin typeface="+mj-lt"/>
                <a:cs typeface="Tahoma"/>
              </a:rPr>
              <a:t>t</a:t>
            </a:r>
            <a:r>
              <a:rPr lang="en-ZA" spc="-95">
                <a:solidFill>
                  <a:srgbClr val="FFFFFF"/>
                </a:solidFill>
                <a:latin typeface="+mj-lt"/>
                <a:cs typeface="Tahoma"/>
              </a:rPr>
              <a:t> </a:t>
            </a:r>
            <a:r>
              <a:rPr lang="en-ZA" spc="25" err="1">
                <a:solidFill>
                  <a:srgbClr val="FFFFFF"/>
                </a:solidFill>
                <a:latin typeface="+mj-lt"/>
                <a:cs typeface="Tahoma"/>
              </a:rPr>
              <a:t>wisi</a:t>
            </a:r>
            <a:r>
              <a:rPr lang="en-ZA" spc="-60">
                <a:solidFill>
                  <a:srgbClr val="FFFFFF"/>
                </a:solidFill>
                <a:latin typeface="+mj-lt"/>
                <a:cs typeface="Tahoma"/>
              </a:rPr>
              <a:t> </a:t>
            </a:r>
            <a:r>
              <a:rPr lang="en-ZA" spc="45" err="1">
                <a:solidFill>
                  <a:srgbClr val="FFFFFF"/>
                </a:solidFill>
                <a:latin typeface="+mj-lt"/>
                <a:cs typeface="Tahoma"/>
              </a:rPr>
              <a:t>enim</a:t>
            </a:r>
            <a:r>
              <a:rPr lang="en-ZA" spc="-55">
                <a:solidFill>
                  <a:srgbClr val="FFFFFF"/>
                </a:solidFill>
                <a:latin typeface="+mj-lt"/>
                <a:cs typeface="Tahoma"/>
              </a:rPr>
              <a:t> </a:t>
            </a:r>
            <a:r>
              <a:rPr lang="en-ZA" spc="135">
                <a:solidFill>
                  <a:srgbClr val="FFFFFF"/>
                </a:solidFill>
                <a:latin typeface="+mj-lt"/>
                <a:cs typeface="Tahoma"/>
              </a:rPr>
              <a:t>ad</a:t>
            </a:r>
            <a:r>
              <a:rPr lang="en-ZA" spc="-60">
                <a:solidFill>
                  <a:srgbClr val="FFFFFF"/>
                </a:solidFill>
                <a:latin typeface="+mj-lt"/>
                <a:cs typeface="Tahoma"/>
              </a:rPr>
              <a:t>.</a:t>
            </a:r>
            <a:endParaRPr lang="en-ZA">
              <a:latin typeface="+mj-lt"/>
              <a:cs typeface="Tahoma"/>
            </a:endParaRPr>
          </a:p>
        </p:txBody>
      </p:sp>
      <p:sp>
        <p:nvSpPr>
          <p:cNvPr id="80" name="Text Placeholder 76"/>
          <p:cNvSpPr>
            <a:spLocks noGrp="1"/>
          </p:cNvSpPr>
          <p:nvPr>
            <p:ph type="body" sz="quarter" idx="22" hasCustomPrompt="1"/>
          </p:nvPr>
        </p:nvSpPr>
        <p:spPr>
          <a:xfrm>
            <a:off x="1480154" y="3990085"/>
            <a:ext cx="3657600" cy="485140"/>
          </a:xfrm>
        </p:spPr>
        <p:txBody>
          <a:bodyPr>
            <a:noAutofit/>
          </a:bodyPr>
          <a:lstStyle>
            <a:lvl1pPr marL="0" indent="0" algn="ctr">
              <a:buNone/>
              <a:defRPr sz="2400" b="1">
                <a:solidFill>
                  <a:schemeClr val="bg1"/>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Title One</a:t>
            </a:r>
            <a:endParaRPr lang="en-ZA"/>
          </a:p>
        </p:txBody>
      </p:sp>
      <p:sp>
        <p:nvSpPr>
          <p:cNvPr id="81" name="Text Placeholder 76"/>
          <p:cNvSpPr>
            <a:spLocks noGrp="1"/>
          </p:cNvSpPr>
          <p:nvPr>
            <p:ph type="body" sz="quarter" idx="23" hasCustomPrompt="1"/>
          </p:nvPr>
        </p:nvSpPr>
        <p:spPr>
          <a:xfrm>
            <a:off x="1480154" y="4728132"/>
            <a:ext cx="3657600" cy="2206067"/>
          </a:xfrm>
        </p:spPr>
        <p:txBody>
          <a:bodyPr>
            <a:noAutofit/>
          </a:bodyPr>
          <a:lstStyle>
            <a:lvl1pPr marL="0" indent="0" algn="l">
              <a:buNone/>
              <a:defRPr lang="en-ZA" dirty="0">
                <a:cs typeface="Tahoma"/>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marL="298450" marR="5080" indent="-285750">
              <a:lnSpc>
                <a:spcPct val="100000"/>
              </a:lnSpc>
              <a:spcBef>
                <a:spcPts val="1939"/>
              </a:spcBef>
              <a:buFont typeface="Arial" panose="020B0604020202020204" pitchFamily="34" charset="0"/>
              <a:buChar char="•"/>
            </a:pPr>
            <a:r>
              <a:rPr lang="en-ZA" spc="45">
                <a:solidFill>
                  <a:srgbClr val="FFFFFF"/>
                </a:solidFill>
                <a:latin typeface="+mj-lt"/>
                <a:cs typeface="Tahoma"/>
              </a:rPr>
              <a:t>Lorem </a:t>
            </a:r>
            <a:r>
              <a:rPr lang="en-ZA" spc="40">
                <a:solidFill>
                  <a:srgbClr val="FFFFFF"/>
                </a:solidFill>
                <a:latin typeface="+mj-lt"/>
                <a:cs typeface="Tahoma"/>
              </a:rPr>
              <a:t>ipsum </a:t>
            </a:r>
            <a:r>
              <a:rPr lang="en-ZA" spc="70" err="1">
                <a:solidFill>
                  <a:srgbClr val="FFFFFF"/>
                </a:solidFill>
                <a:latin typeface="+mj-lt"/>
                <a:cs typeface="Tahoma"/>
              </a:rPr>
              <a:t>dolor</a:t>
            </a:r>
            <a:r>
              <a:rPr lang="en-ZA" spc="70">
                <a:solidFill>
                  <a:srgbClr val="FFFFFF"/>
                </a:solidFill>
                <a:latin typeface="+mj-lt"/>
                <a:cs typeface="Tahoma"/>
              </a:rPr>
              <a:t> </a:t>
            </a:r>
            <a:r>
              <a:rPr lang="en-ZA" spc="-20">
                <a:solidFill>
                  <a:srgbClr val="FFFFFF"/>
                </a:solidFill>
                <a:latin typeface="+mj-lt"/>
                <a:cs typeface="Tahoma"/>
              </a:rPr>
              <a:t>sit </a:t>
            </a:r>
            <a:r>
              <a:rPr lang="en-ZA" spc="35" err="1">
                <a:solidFill>
                  <a:srgbClr val="FFFFFF"/>
                </a:solidFill>
                <a:latin typeface="+mj-lt"/>
                <a:cs typeface="Tahoma"/>
              </a:rPr>
              <a:t>amet</a:t>
            </a:r>
            <a:r>
              <a:rPr lang="en-ZA" spc="35">
                <a:solidFill>
                  <a:srgbClr val="FFFFFF"/>
                </a:solidFill>
                <a:latin typeface="+mj-lt"/>
                <a:cs typeface="Tahoma"/>
              </a:rPr>
              <a:t>, </a:t>
            </a:r>
            <a:r>
              <a:rPr lang="en-ZA" spc="40">
                <a:solidFill>
                  <a:srgbClr val="FFFFFF"/>
                </a:solidFill>
                <a:latin typeface="+mj-lt"/>
                <a:cs typeface="Tahoma"/>
              </a:rPr>
              <a:t> </a:t>
            </a:r>
            <a:r>
              <a:rPr lang="en-ZA" spc="30" err="1">
                <a:solidFill>
                  <a:srgbClr val="FFFFFF"/>
                </a:solidFill>
                <a:latin typeface="+mj-lt"/>
                <a:cs typeface="Tahoma"/>
              </a:rPr>
              <a:t>consectetuer</a:t>
            </a:r>
            <a:r>
              <a:rPr lang="en-ZA" spc="30">
                <a:solidFill>
                  <a:srgbClr val="FFFFFF"/>
                </a:solidFill>
                <a:latin typeface="+mj-lt"/>
                <a:cs typeface="Tahoma"/>
              </a:rPr>
              <a:t> </a:t>
            </a:r>
            <a:r>
              <a:rPr lang="en-ZA" spc="60" err="1">
                <a:solidFill>
                  <a:srgbClr val="FFFFFF"/>
                </a:solidFill>
                <a:latin typeface="+mj-lt"/>
                <a:cs typeface="Tahoma"/>
              </a:rPr>
              <a:t>adipiscing</a:t>
            </a:r>
            <a:r>
              <a:rPr lang="en-ZA" spc="60">
                <a:solidFill>
                  <a:srgbClr val="FFFFFF"/>
                </a:solidFill>
                <a:latin typeface="+mj-lt"/>
                <a:cs typeface="Tahoma"/>
              </a:rPr>
              <a:t> </a:t>
            </a:r>
            <a:r>
              <a:rPr lang="en-ZA" spc="-15" err="1">
                <a:solidFill>
                  <a:srgbClr val="FFFFFF"/>
                </a:solidFill>
                <a:latin typeface="+mj-lt"/>
                <a:cs typeface="Tahoma"/>
              </a:rPr>
              <a:t>elit</a:t>
            </a:r>
            <a:r>
              <a:rPr lang="en-ZA" spc="-15">
                <a:solidFill>
                  <a:srgbClr val="FFFFFF"/>
                </a:solidFill>
                <a:latin typeface="+mj-lt"/>
                <a:cs typeface="Tahoma"/>
              </a:rPr>
              <a:t>.</a:t>
            </a:r>
            <a:endParaRPr lang="en-ZA" spc="5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50" err="1">
                <a:solidFill>
                  <a:srgbClr val="FFFFFF"/>
                </a:solidFill>
                <a:latin typeface="+mj-lt"/>
                <a:cs typeface="Tahoma"/>
              </a:rPr>
              <a:t>Sed</a:t>
            </a:r>
            <a:r>
              <a:rPr lang="en-ZA" spc="50">
                <a:solidFill>
                  <a:srgbClr val="FFFFFF"/>
                </a:solidFill>
                <a:latin typeface="+mj-lt"/>
                <a:cs typeface="Tahoma"/>
              </a:rPr>
              <a:t> </a:t>
            </a:r>
            <a:r>
              <a:rPr lang="en-ZA" spc="100" err="1">
                <a:solidFill>
                  <a:srgbClr val="FFFFFF"/>
                </a:solidFill>
                <a:latin typeface="+mj-lt"/>
                <a:cs typeface="Tahoma"/>
              </a:rPr>
              <a:t>diam</a:t>
            </a:r>
            <a:r>
              <a:rPr lang="en-ZA" spc="100">
                <a:solidFill>
                  <a:srgbClr val="FFFFFF"/>
                </a:solidFill>
                <a:latin typeface="+mj-lt"/>
                <a:cs typeface="Tahoma"/>
              </a:rPr>
              <a:t> </a:t>
            </a:r>
            <a:r>
              <a:rPr lang="en-ZA" spc="50" err="1">
                <a:solidFill>
                  <a:srgbClr val="FFFFFF"/>
                </a:solidFill>
                <a:latin typeface="+mj-lt"/>
                <a:cs typeface="Tahoma"/>
              </a:rPr>
              <a:t>nonummy</a:t>
            </a:r>
            <a:r>
              <a:rPr lang="en-ZA" spc="50">
                <a:solidFill>
                  <a:srgbClr val="FFFFFF"/>
                </a:solidFill>
                <a:latin typeface="+mj-lt"/>
                <a:cs typeface="Tahoma"/>
              </a:rPr>
              <a:t> </a:t>
            </a:r>
            <a:r>
              <a:rPr lang="en-ZA" spc="35" err="1">
                <a:solidFill>
                  <a:srgbClr val="FFFFFF"/>
                </a:solidFill>
                <a:latin typeface="+mj-lt"/>
                <a:cs typeface="Tahoma"/>
              </a:rPr>
              <a:t>nibh</a:t>
            </a:r>
            <a:r>
              <a:rPr lang="en-ZA" spc="35">
                <a:solidFill>
                  <a:srgbClr val="FFFFFF"/>
                </a:solidFill>
                <a:latin typeface="+mj-lt"/>
                <a:cs typeface="Tahoma"/>
              </a:rPr>
              <a:t> </a:t>
            </a:r>
            <a:r>
              <a:rPr lang="en-ZA" spc="55" err="1">
                <a:solidFill>
                  <a:srgbClr val="FFFFFF"/>
                </a:solidFill>
                <a:latin typeface="+mj-lt"/>
                <a:cs typeface="Tahoma"/>
              </a:rPr>
              <a:t>euis</a:t>
            </a:r>
            <a:r>
              <a:rPr lang="en-ZA" spc="55">
                <a:solidFill>
                  <a:srgbClr val="FFFFFF"/>
                </a:solidFill>
                <a:latin typeface="+mj-lt"/>
                <a:cs typeface="Tahoma"/>
              </a:rPr>
              <a:t>- </a:t>
            </a:r>
            <a:r>
              <a:rPr lang="en-ZA" spc="-550">
                <a:solidFill>
                  <a:srgbClr val="FFFFFF"/>
                </a:solidFill>
                <a:latin typeface="+mj-lt"/>
                <a:cs typeface="Tahoma"/>
              </a:rPr>
              <a:t> </a:t>
            </a:r>
            <a:r>
              <a:rPr lang="en-ZA" spc="100">
                <a:solidFill>
                  <a:srgbClr val="FFFFFF"/>
                </a:solidFill>
                <a:latin typeface="+mj-lt"/>
                <a:cs typeface="Tahoma"/>
              </a:rPr>
              <a:t>mod</a:t>
            </a:r>
            <a:r>
              <a:rPr lang="en-ZA" spc="-65">
                <a:solidFill>
                  <a:srgbClr val="FFFFFF"/>
                </a:solidFill>
                <a:latin typeface="+mj-lt"/>
                <a:cs typeface="Tahoma"/>
              </a:rPr>
              <a:t> </a:t>
            </a:r>
            <a:r>
              <a:rPr lang="en-ZA" spc="20" err="1">
                <a:solidFill>
                  <a:srgbClr val="FFFFFF"/>
                </a:solidFill>
                <a:latin typeface="+mj-lt"/>
                <a:cs typeface="Tahoma"/>
              </a:rPr>
              <a:t>tincidunt</a:t>
            </a:r>
            <a:r>
              <a:rPr lang="en-ZA" spc="-95">
                <a:solidFill>
                  <a:srgbClr val="FFFFFF"/>
                </a:solidFill>
                <a:latin typeface="+mj-lt"/>
                <a:cs typeface="Tahoma"/>
              </a:rPr>
              <a:t> </a:t>
            </a:r>
            <a:r>
              <a:rPr lang="en-ZA" spc="-20" err="1">
                <a:solidFill>
                  <a:srgbClr val="FFFFFF"/>
                </a:solidFill>
                <a:latin typeface="+mj-lt"/>
                <a:cs typeface="Tahoma"/>
              </a:rPr>
              <a:t>ut</a:t>
            </a:r>
            <a:r>
              <a:rPr lang="en-ZA" spc="-95">
                <a:solidFill>
                  <a:srgbClr val="FFFFFF"/>
                </a:solidFill>
                <a:latin typeface="+mj-lt"/>
                <a:cs typeface="Tahoma"/>
              </a:rPr>
              <a:t> </a:t>
            </a:r>
            <a:r>
              <a:rPr lang="en-ZA" spc="55" err="1">
                <a:solidFill>
                  <a:srgbClr val="FFFFFF"/>
                </a:solidFill>
                <a:latin typeface="+mj-lt"/>
                <a:cs typeface="Tahoma"/>
              </a:rPr>
              <a:t>laor</a:t>
            </a:r>
            <a:r>
              <a:rPr lang="en-ZA" spc="55">
                <a:solidFill>
                  <a:srgbClr val="FFFFFF"/>
                </a:solidFill>
                <a:latin typeface="+mj-lt"/>
                <a:cs typeface="Tahoma"/>
              </a:rPr>
              <a:t>.</a:t>
            </a:r>
            <a:endParaRPr lang="en-ZA" spc="-95">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95" err="1">
                <a:solidFill>
                  <a:srgbClr val="FFFFFF"/>
                </a:solidFill>
                <a:latin typeface="+mj-lt"/>
                <a:cs typeface="Tahoma"/>
              </a:rPr>
              <a:t>D</a:t>
            </a:r>
            <a:r>
              <a:rPr lang="en-ZA" spc="65" err="1">
                <a:solidFill>
                  <a:srgbClr val="FFFFFF"/>
                </a:solidFill>
                <a:latin typeface="+mj-lt"/>
                <a:cs typeface="Tahoma"/>
              </a:rPr>
              <a:t>olore</a:t>
            </a:r>
            <a:r>
              <a:rPr lang="en-ZA" spc="65">
                <a:solidFill>
                  <a:srgbClr val="FFFFFF"/>
                </a:solidFill>
                <a:latin typeface="+mj-lt"/>
                <a:cs typeface="Tahoma"/>
              </a:rPr>
              <a:t> </a:t>
            </a:r>
            <a:r>
              <a:rPr lang="en-ZA" spc="-545">
                <a:solidFill>
                  <a:srgbClr val="FFFFFF"/>
                </a:solidFill>
                <a:latin typeface="+mj-lt"/>
                <a:cs typeface="Tahoma"/>
              </a:rPr>
              <a:t> </a:t>
            </a:r>
            <a:r>
              <a:rPr lang="en-ZA" spc="120">
                <a:solidFill>
                  <a:srgbClr val="FFFFFF"/>
                </a:solidFill>
                <a:latin typeface="+mj-lt"/>
                <a:cs typeface="Tahoma"/>
              </a:rPr>
              <a:t>magn</a:t>
            </a:r>
            <a:r>
              <a:rPr lang="en-ZA" spc="90">
                <a:solidFill>
                  <a:srgbClr val="FFFFFF"/>
                </a:solidFill>
                <a:latin typeface="+mj-lt"/>
                <a:cs typeface="Tahoma"/>
              </a:rPr>
              <a:t>a</a:t>
            </a:r>
            <a:r>
              <a:rPr lang="en-ZA" spc="-50">
                <a:solidFill>
                  <a:srgbClr val="FFFFFF"/>
                </a:solidFill>
                <a:latin typeface="+mj-lt"/>
                <a:cs typeface="Tahoma"/>
              </a:rPr>
              <a:t> </a:t>
            </a:r>
            <a:r>
              <a:rPr lang="en-ZA" spc="75" err="1">
                <a:solidFill>
                  <a:srgbClr val="FFFFFF"/>
                </a:solidFill>
                <a:latin typeface="+mj-lt"/>
                <a:cs typeface="Tahoma"/>
              </a:rPr>
              <a:t>aliqua</a:t>
            </a:r>
            <a:r>
              <a:rPr lang="en-ZA" spc="125" err="1">
                <a:solidFill>
                  <a:srgbClr val="FFFFFF"/>
                </a:solidFill>
                <a:latin typeface="+mj-lt"/>
                <a:cs typeface="Tahoma"/>
              </a:rPr>
              <a:t>m</a:t>
            </a:r>
            <a:r>
              <a:rPr lang="en-ZA" spc="-50">
                <a:solidFill>
                  <a:srgbClr val="FFFFFF"/>
                </a:solidFill>
                <a:latin typeface="+mj-lt"/>
                <a:cs typeface="Tahoma"/>
              </a:rPr>
              <a:t> </a:t>
            </a:r>
            <a:r>
              <a:rPr lang="en-ZA" spc="65" err="1">
                <a:solidFill>
                  <a:srgbClr val="FFFFFF"/>
                </a:solidFill>
                <a:latin typeface="+mj-lt"/>
                <a:cs typeface="Tahoma"/>
              </a:rPr>
              <a:t>e</a:t>
            </a:r>
            <a:r>
              <a:rPr lang="en-ZA" spc="20" err="1">
                <a:solidFill>
                  <a:srgbClr val="FFFFFF"/>
                </a:solidFill>
                <a:latin typeface="+mj-lt"/>
                <a:cs typeface="Tahoma"/>
              </a:rPr>
              <a:t>r</a:t>
            </a:r>
            <a:r>
              <a:rPr lang="en-ZA" spc="80" err="1">
                <a:solidFill>
                  <a:srgbClr val="FFFFFF"/>
                </a:solidFill>
                <a:latin typeface="+mj-lt"/>
                <a:cs typeface="Tahoma"/>
              </a:rPr>
              <a:t>a</a:t>
            </a:r>
            <a:r>
              <a:rPr lang="en-ZA" spc="40" err="1">
                <a:solidFill>
                  <a:srgbClr val="FFFFFF"/>
                </a:solidFill>
                <a:latin typeface="+mj-lt"/>
                <a:cs typeface="Tahoma"/>
              </a:rPr>
              <a:t>t</a:t>
            </a:r>
            <a:r>
              <a:rPr lang="en-ZA" spc="-130">
                <a:solidFill>
                  <a:srgbClr val="FFFFFF"/>
                </a:solidFill>
                <a:latin typeface="+mj-lt"/>
                <a:cs typeface="Tahoma"/>
              </a:rPr>
              <a:t> </a:t>
            </a:r>
            <a:r>
              <a:rPr lang="en-ZA" spc="5" err="1">
                <a:solidFill>
                  <a:srgbClr val="FFFFFF"/>
                </a:solidFill>
                <a:latin typeface="+mj-lt"/>
                <a:cs typeface="Tahoma"/>
              </a:rPr>
              <a:t>v</a:t>
            </a:r>
            <a:r>
              <a:rPr lang="en-ZA" spc="50" err="1">
                <a:solidFill>
                  <a:srgbClr val="FFFFFF"/>
                </a:solidFill>
                <a:latin typeface="+mj-lt"/>
                <a:cs typeface="Tahoma"/>
              </a:rPr>
              <a:t>olutpa</a:t>
            </a:r>
            <a:r>
              <a:rPr lang="en-ZA" spc="5" err="1">
                <a:solidFill>
                  <a:srgbClr val="FFFFFF"/>
                </a:solidFill>
                <a:latin typeface="+mj-lt"/>
                <a:cs typeface="Tahoma"/>
              </a:rPr>
              <a:t>t</a:t>
            </a:r>
            <a:r>
              <a:rPr lang="en-ZA" spc="-90">
                <a:solidFill>
                  <a:srgbClr val="FFFFFF"/>
                </a:solidFill>
                <a:latin typeface="+mj-lt"/>
                <a:cs typeface="Tahoma"/>
              </a:rPr>
              <a:t> </a:t>
            </a:r>
            <a:r>
              <a:rPr lang="en-ZA" spc="-90" err="1">
                <a:solidFill>
                  <a:srgbClr val="FFFFFF"/>
                </a:solidFill>
                <a:latin typeface="+mj-lt"/>
                <a:cs typeface="Tahoma"/>
              </a:rPr>
              <a:t>u</a:t>
            </a:r>
            <a:r>
              <a:rPr lang="en-ZA" err="1">
                <a:solidFill>
                  <a:srgbClr val="FFFFFF"/>
                </a:solidFill>
                <a:latin typeface="+mj-lt"/>
                <a:cs typeface="Tahoma"/>
              </a:rPr>
              <a:t>t</a:t>
            </a:r>
            <a:r>
              <a:rPr lang="en-ZA" spc="-95">
                <a:solidFill>
                  <a:srgbClr val="FFFFFF"/>
                </a:solidFill>
                <a:latin typeface="+mj-lt"/>
                <a:cs typeface="Tahoma"/>
              </a:rPr>
              <a:t> </a:t>
            </a:r>
            <a:r>
              <a:rPr lang="en-ZA" spc="25" err="1">
                <a:solidFill>
                  <a:srgbClr val="FFFFFF"/>
                </a:solidFill>
                <a:latin typeface="+mj-lt"/>
                <a:cs typeface="Tahoma"/>
              </a:rPr>
              <a:t>wisi</a:t>
            </a:r>
            <a:r>
              <a:rPr lang="en-ZA" spc="-60">
                <a:solidFill>
                  <a:srgbClr val="FFFFFF"/>
                </a:solidFill>
                <a:latin typeface="+mj-lt"/>
                <a:cs typeface="Tahoma"/>
              </a:rPr>
              <a:t> </a:t>
            </a:r>
            <a:r>
              <a:rPr lang="en-ZA" spc="45" err="1">
                <a:solidFill>
                  <a:srgbClr val="FFFFFF"/>
                </a:solidFill>
                <a:latin typeface="+mj-lt"/>
                <a:cs typeface="Tahoma"/>
              </a:rPr>
              <a:t>enim</a:t>
            </a:r>
            <a:r>
              <a:rPr lang="en-ZA" spc="-55">
                <a:solidFill>
                  <a:srgbClr val="FFFFFF"/>
                </a:solidFill>
                <a:latin typeface="+mj-lt"/>
                <a:cs typeface="Tahoma"/>
              </a:rPr>
              <a:t> </a:t>
            </a:r>
            <a:r>
              <a:rPr lang="en-ZA" spc="135">
                <a:solidFill>
                  <a:srgbClr val="FFFFFF"/>
                </a:solidFill>
                <a:latin typeface="+mj-lt"/>
                <a:cs typeface="Tahoma"/>
              </a:rPr>
              <a:t>ad</a:t>
            </a:r>
            <a:r>
              <a:rPr lang="en-ZA" spc="-60">
                <a:solidFill>
                  <a:srgbClr val="FFFFFF"/>
                </a:solidFill>
                <a:latin typeface="+mj-lt"/>
                <a:cs typeface="Tahoma"/>
              </a:rPr>
              <a:t>.</a:t>
            </a:r>
            <a:endParaRPr lang="en-ZA">
              <a:latin typeface="+mj-lt"/>
              <a:cs typeface="Tahoma"/>
            </a:endParaRPr>
          </a:p>
        </p:txBody>
      </p:sp>
      <p:sp>
        <p:nvSpPr>
          <p:cNvPr id="82" name="Text Placeholder 76"/>
          <p:cNvSpPr>
            <a:spLocks noGrp="1"/>
          </p:cNvSpPr>
          <p:nvPr>
            <p:ph type="body" sz="quarter" idx="24" hasCustomPrompt="1"/>
          </p:nvPr>
        </p:nvSpPr>
        <p:spPr>
          <a:xfrm>
            <a:off x="9852186" y="3990085"/>
            <a:ext cx="3657600" cy="485140"/>
          </a:xfrm>
        </p:spPr>
        <p:txBody>
          <a:bodyPr>
            <a:noAutofit/>
          </a:bodyPr>
          <a:lstStyle>
            <a:lvl1pPr marL="0" indent="0" algn="ctr">
              <a:buNone/>
              <a:defRPr sz="2400" b="1">
                <a:solidFill>
                  <a:schemeClr val="bg1"/>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Title Three</a:t>
            </a:r>
            <a:endParaRPr lang="en-ZA"/>
          </a:p>
        </p:txBody>
      </p:sp>
      <p:sp>
        <p:nvSpPr>
          <p:cNvPr id="83" name="Text Placeholder 76"/>
          <p:cNvSpPr>
            <a:spLocks noGrp="1"/>
          </p:cNvSpPr>
          <p:nvPr>
            <p:ph type="body" sz="quarter" idx="25" hasCustomPrompt="1"/>
          </p:nvPr>
        </p:nvSpPr>
        <p:spPr>
          <a:xfrm>
            <a:off x="9852186" y="4728132"/>
            <a:ext cx="3657600" cy="2206067"/>
          </a:xfrm>
        </p:spPr>
        <p:txBody>
          <a:bodyPr>
            <a:noAutofit/>
          </a:bodyPr>
          <a:lstStyle>
            <a:lvl1pPr marL="0" indent="0" algn="l">
              <a:buNone/>
              <a:defRPr lang="en-ZA" dirty="0">
                <a:cs typeface="Tahoma"/>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marL="298450" marR="5080" indent="-285750">
              <a:lnSpc>
                <a:spcPct val="100000"/>
              </a:lnSpc>
              <a:spcBef>
                <a:spcPts val="1939"/>
              </a:spcBef>
              <a:buFont typeface="Arial" panose="020B0604020202020204" pitchFamily="34" charset="0"/>
              <a:buChar char="•"/>
            </a:pPr>
            <a:r>
              <a:rPr lang="en-ZA" spc="45">
                <a:solidFill>
                  <a:srgbClr val="FFFFFF"/>
                </a:solidFill>
                <a:latin typeface="+mj-lt"/>
                <a:cs typeface="Tahoma"/>
              </a:rPr>
              <a:t>Lorem </a:t>
            </a:r>
            <a:r>
              <a:rPr lang="en-ZA" spc="40">
                <a:solidFill>
                  <a:srgbClr val="FFFFFF"/>
                </a:solidFill>
                <a:latin typeface="+mj-lt"/>
                <a:cs typeface="Tahoma"/>
              </a:rPr>
              <a:t>ipsum </a:t>
            </a:r>
            <a:r>
              <a:rPr lang="en-ZA" spc="70" err="1">
                <a:solidFill>
                  <a:srgbClr val="FFFFFF"/>
                </a:solidFill>
                <a:latin typeface="+mj-lt"/>
                <a:cs typeface="Tahoma"/>
              </a:rPr>
              <a:t>dolor</a:t>
            </a:r>
            <a:r>
              <a:rPr lang="en-ZA" spc="70">
                <a:solidFill>
                  <a:srgbClr val="FFFFFF"/>
                </a:solidFill>
                <a:latin typeface="+mj-lt"/>
                <a:cs typeface="Tahoma"/>
              </a:rPr>
              <a:t> </a:t>
            </a:r>
            <a:r>
              <a:rPr lang="en-ZA" spc="-20">
                <a:solidFill>
                  <a:srgbClr val="FFFFFF"/>
                </a:solidFill>
                <a:latin typeface="+mj-lt"/>
                <a:cs typeface="Tahoma"/>
              </a:rPr>
              <a:t>sit </a:t>
            </a:r>
            <a:r>
              <a:rPr lang="en-ZA" spc="35" err="1">
                <a:solidFill>
                  <a:srgbClr val="FFFFFF"/>
                </a:solidFill>
                <a:latin typeface="+mj-lt"/>
                <a:cs typeface="Tahoma"/>
              </a:rPr>
              <a:t>amet</a:t>
            </a:r>
            <a:r>
              <a:rPr lang="en-ZA" spc="35">
                <a:solidFill>
                  <a:srgbClr val="FFFFFF"/>
                </a:solidFill>
                <a:latin typeface="+mj-lt"/>
                <a:cs typeface="Tahoma"/>
              </a:rPr>
              <a:t>, </a:t>
            </a:r>
            <a:r>
              <a:rPr lang="en-ZA" spc="40">
                <a:solidFill>
                  <a:srgbClr val="FFFFFF"/>
                </a:solidFill>
                <a:latin typeface="+mj-lt"/>
                <a:cs typeface="Tahoma"/>
              </a:rPr>
              <a:t> </a:t>
            </a:r>
            <a:r>
              <a:rPr lang="en-ZA" spc="30" err="1">
                <a:solidFill>
                  <a:srgbClr val="FFFFFF"/>
                </a:solidFill>
                <a:latin typeface="+mj-lt"/>
                <a:cs typeface="Tahoma"/>
              </a:rPr>
              <a:t>consectetuer</a:t>
            </a:r>
            <a:r>
              <a:rPr lang="en-ZA" spc="30">
                <a:solidFill>
                  <a:srgbClr val="FFFFFF"/>
                </a:solidFill>
                <a:latin typeface="+mj-lt"/>
                <a:cs typeface="Tahoma"/>
              </a:rPr>
              <a:t> </a:t>
            </a:r>
            <a:r>
              <a:rPr lang="en-ZA" spc="60" err="1">
                <a:solidFill>
                  <a:srgbClr val="FFFFFF"/>
                </a:solidFill>
                <a:latin typeface="+mj-lt"/>
                <a:cs typeface="Tahoma"/>
              </a:rPr>
              <a:t>adipiscing</a:t>
            </a:r>
            <a:r>
              <a:rPr lang="en-ZA" spc="60">
                <a:solidFill>
                  <a:srgbClr val="FFFFFF"/>
                </a:solidFill>
                <a:latin typeface="+mj-lt"/>
                <a:cs typeface="Tahoma"/>
              </a:rPr>
              <a:t> </a:t>
            </a:r>
            <a:r>
              <a:rPr lang="en-ZA" spc="-15" err="1">
                <a:solidFill>
                  <a:srgbClr val="FFFFFF"/>
                </a:solidFill>
                <a:latin typeface="+mj-lt"/>
                <a:cs typeface="Tahoma"/>
              </a:rPr>
              <a:t>elit</a:t>
            </a:r>
            <a:r>
              <a:rPr lang="en-ZA" spc="-15">
                <a:solidFill>
                  <a:srgbClr val="FFFFFF"/>
                </a:solidFill>
                <a:latin typeface="+mj-lt"/>
                <a:cs typeface="Tahoma"/>
              </a:rPr>
              <a:t>.</a:t>
            </a:r>
            <a:endParaRPr lang="en-ZA" spc="5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50" err="1">
                <a:solidFill>
                  <a:srgbClr val="FFFFFF"/>
                </a:solidFill>
                <a:latin typeface="+mj-lt"/>
                <a:cs typeface="Tahoma"/>
              </a:rPr>
              <a:t>Sed</a:t>
            </a:r>
            <a:r>
              <a:rPr lang="en-ZA" spc="50">
                <a:solidFill>
                  <a:srgbClr val="FFFFFF"/>
                </a:solidFill>
                <a:latin typeface="+mj-lt"/>
                <a:cs typeface="Tahoma"/>
              </a:rPr>
              <a:t> </a:t>
            </a:r>
            <a:r>
              <a:rPr lang="en-ZA" spc="100" err="1">
                <a:solidFill>
                  <a:srgbClr val="FFFFFF"/>
                </a:solidFill>
                <a:latin typeface="+mj-lt"/>
                <a:cs typeface="Tahoma"/>
              </a:rPr>
              <a:t>diam</a:t>
            </a:r>
            <a:r>
              <a:rPr lang="en-ZA" spc="100">
                <a:solidFill>
                  <a:srgbClr val="FFFFFF"/>
                </a:solidFill>
                <a:latin typeface="+mj-lt"/>
                <a:cs typeface="Tahoma"/>
              </a:rPr>
              <a:t> </a:t>
            </a:r>
            <a:r>
              <a:rPr lang="en-ZA" spc="50" err="1">
                <a:solidFill>
                  <a:srgbClr val="FFFFFF"/>
                </a:solidFill>
                <a:latin typeface="+mj-lt"/>
                <a:cs typeface="Tahoma"/>
              </a:rPr>
              <a:t>nonummy</a:t>
            </a:r>
            <a:r>
              <a:rPr lang="en-ZA" spc="50">
                <a:solidFill>
                  <a:srgbClr val="FFFFFF"/>
                </a:solidFill>
                <a:latin typeface="+mj-lt"/>
                <a:cs typeface="Tahoma"/>
              </a:rPr>
              <a:t> </a:t>
            </a:r>
            <a:r>
              <a:rPr lang="en-ZA" spc="35" err="1">
                <a:solidFill>
                  <a:srgbClr val="FFFFFF"/>
                </a:solidFill>
                <a:latin typeface="+mj-lt"/>
                <a:cs typeface="Tahoma"/>
              </a:rPr>
              <a:t>nibh</a:t>
            </a:r>
            <a:r>
              <a:rPr lang="en-ZA" spc="35">
                <a:solidFill>
                  <a:srgbClr val="FFFFFF"/>
                </a:solidFill>
                <a:latin typeface="+mj-lt"/>
                <a:cs typeface="Tahoma"/>
              </a:rPr>
              <a:t> </a:t>
            </a:r>
            <a:r>
              <a:rPr lang="en-ZA" spc="55" err="1">
                <a:solidFill>
                  <a:srgbClr val="FFFFFF"/>
                </a:solidFill>
                <a:latin typeface="+mj-lt"/>
                <a:cs typeface="Tahoma"/>
              </a:rPr>
              <a:t>euis</a:t>
            </a:r>
            <a:r>
              <a:rPr lang="en-ZA" spc="55">
                <a:solidFill>
                  <a:srgbClr val="FFFFFF"/>
                </a:solidFill>
                <a:latin typeface="+mj-lt"/>
                <a:cs typeface="Tahoma"/>
              </a:rPr>
              <a:t>- </a:t>
            </a:r>
            <a:r>
              <a:rPr lang="en-ZA" spc="-550">
                <a:solidFill>
                  <a:srgbClr val="FFFFFF"/>
                </a:solidFill>
                <a:latin typeface="+mj-lt"/>
                <a:cs typeface="Tahoma"/>
              </a:rPr>
              <a:t> </a:t>
            </a:r>
            <a:r>
              <a:rPr lang="en-ZA" spc="100">
                <a:solidFill>
                  <a:srgbClr val="FFFFFF"/>
                </a:solidFill>
                <a:latin typeface="+mj-lt"/>
                <a:cs typeface="Tahoma"/>
              </a:rPr>
              <a:t>mod</a:t>
            </a:r>
            <a:r>
              <a:rPr lang="en-ZA" spc="-65">
                <a:solidFill>
                  <a:srgbClr val="FFFFFF"/>
                </a:solidFill>
                <a:latin typeface="+mj-lt"/>
                <a:cs typeface="Tahoma"/>
              </a:rPr>
              <a:t> </a:t>
            </a:r>
            <a:r>
              <a:rPr lang="en-ZA" spc="20" err="1">
                <a:solidFill>
                  <a:srgbClr val="FFFFFF"/>
                </a:solidFill>
                <a:latin typeface="+mj-lt"/>
                <a:cs typeface="Tahoma"/>
              </a:rPr>
              <a:t>tincidunt</a:t>
            </a:r>
            <a:r>
              <a:rPr lang="en-ZA" spc="-95">
                <a:solidFill>
                  <a:srgbClr val="FFFFFF"/>
                </a:solidFill>
                <a:latin typeface="+mj-lt"/>
                <a:cs typeface="Tahoma"/>
              </a:rPr>
              <a:t> </a:t>
            </a:r>
            <a:r>
              <a:rPr lang="en-ZA" spc="-20" err="1">
                <a:solidFill>
                  <a:srgbClr val="FFFFFF"/>
                </a:solidFill>
                <a:latin typeface="+mj-lt"/>
                <a:cs typeface="Tahoma"/>
              </a:rPr>
              <a:t>ut</a:t>
            </a:r>
            <a:r>
              <a:rPr lang="en-ZA" spc="-95">
                <a:solidFill>
                  <a:srgbClr val="FFFFFF"/>
                </a:solidFill>
                <a:latin typeface="+mj-lt"/>
                <a:cs typeface="Tahoma"/>
              </a:rPr>
              <a:t> </a:t>
            </a:r>
            <a:r>
              <a:rPr lang="en-ZA" spc="55" err="1">
                <a:solidFill>
                  <a:srgbClr val="FFFFFF"/>
                </a:solidFill>
                <a:latin typeface="+mj-lt"/>
                <a:cs typeface="Tahoma"/>
              </a:rPr>
              <a:t>laor</a:t>
            </a:r>
            <a:r>
              <a:rPr lang="en-ZA" spc="55">
                <a:solidFill>
                  <a:srgbClr val="FFFFFF"/>
                </a:solidFill>
                <a:latin typeface="+mj-lt"/>
                <a:cs typeface="Tahoma"/>
              </a:rPr>
              <a:t>.</a:t>
            </a:r>
            <a:endParaRPr lang="en-ZA" spc="-95">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95" err="1">
                <a:solidFill>
                  <a:srgbClr val="FFFFFF"/>
                </a:solidFill>
                <a:latin typeface="+mj-lt"/>
                <a:cs typeface="Tahoma"/>
              </a:rPr>
              <a:t>D</a:t>
            </a:r>
            <a:r>
              <a:rPr lang="en-ZA" spc="65" err="1">
                <a:solidFill>
                  <a:srgbClr val="FFFFFF"/>
                </a:solidFill>
                <a:latin typeface="+mj-lt"/>
                <a:cs typeface="Tahoma"/>
              </a:rPr>
              <a:t>olore</a:t>
            </a:r>
            <a:r>
              <a:rPr lang="en-ZA" spc="65">
                <a:solidFill>
                  <a:srgbClr val="FFFFFF"/>
                </a:solidFill>
                <a:latin typeface="+mj-lt"/>
                <a:cs typeface="Tahoma"/>
              </a:rPr>
              <a:t> </a:t>
            </a:r>
            <a:r>
              <a:rPr lang="en-ZA" spc="-545">
                <a:solidFill>
                  <a:srgbClr val="FFFFFF"/>
                </a:solidFill>
                <a:latin typeface="+mj-lt"/>
                <a:cs typeface="Tahoma"/>
              </a:rPr>
              <a:t> </a:t>
            </a:r>
            <a:r>
              <a:rPr lang="en-ZA" spc="120">
                <a:solidFill>
                  <a:srgbClr val="FFFFFF"/>
                </a:solidFill>
                <a:latin typeface="+mj-lt"/>
                <a:cs typeface="Tahoma"/>
              </a:rPr>
              <a:t>magn</a:t>
            </a:r>
            <a:r>
              <a:rPr lang="en-ZA" spc="90">
                <a:solidFill>
                  <a:srgbClr val="FFFFFF"/>
                </a:solidFill>
                <a:latin typeface="+mj-lt"/>
                <a:cs typeface="Tahoma"/>
              </a:rPr>
              <a:t>a</a:t>
            </a:r>
            <a:r>
              <a:rPr lang="en-ZA" spc="-50">
                <a:solidFill>
                  <a:srgbClr val="FFFFFF"/>
                </a:solidFill>
                <a:latin typeface="+mj-lt"/>
                <a:cs typeface="Tahoma"/>
              </a:rPr>
              <a:t> </a:t>
            </a:r>
            <a:r>
              <a:rPr lang="en-ZA" spc="75" err="1">
                <a:solidFill>
                  <a:srgbClr val="FFFFFF"/>
                </a:solidFill>
                <a:latin typeface="+mj-lt"/>
                <a:cs typeface="Tahoma"/>
              </a:rPr>
              <a:t>aliqua</a:t>
            </a:r>
            <a:r>
              <a:rPr lang="en-ZA" spc="125" err="1">
                <a:solidFill>
                  <a:srgbClr val="FFFFFF"/>
                </a:solidFill>
                <a:latin typeface="+mj-lt"/>
                <a:cs typeface="Tahoma"/>
              </a:rPr>
              <a:t>m</a:t>
            </a:r>
            <a:r>
              <a:rPr lang="en-ZA" spc="-50">
                <a:solidFill>
                  <a:srgbClr val="FFFFFF"/>
                </a:solidFill>
                <a:latin typeface="+mj-lt"/>
                <a:cs typeface="Tahoma"/>
              </a:rPr>
              <a:t> </a:t>
            </a:r>
            <a:r>
              <a:rPr lang="en-ZA" spc="65" err="1">
                <a:solidFill>
                  <a:srgbClr val="FFFFFF"/>
                </a:solidFill>
                <a:latin typeface="+mj-lt"/>
                <a:cs typeface="Tahoma"/>
              </a:rPr>
              <a:t>e</a:t>
            </a:r>
            <a:r>
              <a:rPr lang="en-ZA" spc="20" err="1">
                <a:solidFill>
                  <a:srgbClr val="FFFFFF"/>
                </a:solidFill>
                <a:latin typeface="+mj-lt"/>
                <a:cs typeface="Tahoma"/>
              </a:rPr>
              <a:t>r</a:t>
            </a:r>
            <a:r>
              <a:rPr lang="en-ZA" spc="80" err="1">
                <a:solidFill>
                  <a:srgbClr val="FFFFFF"/>
                </a:solidFill>
                <a:latin typeface="+mj-lt"/>
                <a:cs typeface="Tahoma"/>
              </a:rPr>
              <a:t>a</a:t>
            </a:r>
            <a:r>
              <a:rPr lang="en-ZA" spc="40" err="1">
                <a:solidFill>
                  <a:srgbClr val="FFFFFF"/>
                </a:solidFill>
                <a:latin typeface="+mj-lt"/>
                <a:cs typeface="Tahoma"/>
              </a:rPr>
              <a:t>t</a:t>
            </a:r>
            <a:r>
              <a:rPr lang="en-ZA" spc="-130">
                <a:solidFill>
                  <a:srgbClr val="FFFFFF"/>
                </a:solidFill>
                <a:latin typeface="+mj-lt"/>
                <a:cs typeface="Tahoma"/>
              </a:rPr>
              <a:t> </a:t>
            </a:r>
            <a:r>
              <a:rPr lang="en-ZA" spc="5" err="1">
                <a:solidFill>
                  <a:srgbClr val="FFFFFF"/>
                </a:solidFill>
                <a:latin typeface="+mj-lt"/>
                <a:cs typeface="Tahoma"/>
              </a:rPr>
              <a:t>v</a:t>
            </a:r>
            <a:r>
              <a:rPr lang="en-ZA" spc="50" err="1">
                <a:solidFill>
                  <a:srgbClr val="FFFFFF"/>
                </a:solidFill>
                <a:latin typeface="+mj-lt"/>
                <a:cs typeface="Tahoma"/>
              </a:rPr>
              <a:t>olutpa</a:t>
            </a:r>
            <a:r>
              <a:rPr lang="en-ZA" spc="5" err="1">
                <a:solidFill>
                  <a:srgbClr val="FFFFFF"/>
                </a:solidFill>
                <a:latin typeface="+mj-lt"/>
                <a:cs typeface="Tahoma"/>
              </a:rPr>
              <a:t>t</a:t>
            </a:r>
            <a:r>
              <a:rPr lang="en-ZA" spc="-90">
                <a:solidFill>
                  <a:srgbClr val="FFFFFF"/>
                </a:solidFill>
                <a:latin typeface="+mj-lt"/>
                <a:cs typeface="Tahoma"/>
              </a:rPr>
              <a:t> </a:t>
            </a:r>
            <a:r>
              <a:rPr lang="en-ZA" spc="-90" err="1">
                <a:solidFill>
                  <a:srgbClr val="FFFFFF"/>
                </a:solidFill>
                <a:latin typeface="+mj-lt"/>
                <a:cs typeface="Tahoma"/>
              </a:rPr>
              <a:t>u</a:t>
            </a:r>
            <a:r>
              <a:rPr lang="en-ZA" err="1">
                <a:solidFill>
                  <a:srgbClr val="FFFFFF"/>
                </a:solidFill>
                <a:latin typeface="+mj-lt"/>
                <a:cs typeface="Tahoma"/>
              </a:rPr>
              <a:t>t</a:t>
            </a:r>
            <a:r>
              <a:rPr lang="en-ZA" spc="-95">
                <a:solidFill>
                  <a:srgbClr val="FFFFFF"/>
                </a:solidFill>
                <a:latin typeface="+mj-lt"/>
                <a:cs typeface="Tahoma"/>
              </a:rPr>
              <a:t> </a:t>
            </a:r>
            <a:r>
              <a:rPr lang="en-ZA" spc="25" err="1">
                <a:solidFill>
                  <a:srgbClr val="FFFFFF"/>
                </a:solidFill>
                <a:latin typeface="+mj-lt"/>
                <a:cs typeface="Tahoma"/>
              </a:rPr>
              <a:t>wisi</a:t>
            </a:r>
            <a:r>
              <a:rPr lang="en-ZA" spc="-60">
                <a:solidFill>
                  <a:srgbClr val="FFFFFF"/>
                </a:solidFill>
                <a:latin typeface="+mj-lt"/>
                <a:cs typeface="Tahoma"/>
              </a:rPr>
              <a:t> </a:t>
            </a:r>
            <a:r>
              <a:rPr lang="en-ZA" spc="45" err="1">
                <a:solidFill>
                  <a:srgbClr val="FFFFFF"/>
                </a:solidFill>
                <a:latin typeface="+mj-lt"/>
                <a:cs typeface="Tahoma"/>
              </a:rPr>
              <a:t>enim</a:t>
            </a:r>
            <a:r>
              <a:rPr lang="en-ZA" spc="-55">
                <a:solidFill>
                  <a:srgbClr val="FFFFFF"/>
                </a:solidFill>
                <a:latin typeface="+mj-lt"/>
                <a:cs typeface="Tahoma"/>
              </a:rPr>
              <a:t> </a:t>
            </a:r>
            <a:r>
              <a:rPr lang="en-ZA" spc="135">
                <a:solidFill>
                  <a:srgbClr val="FFFFFF"/>
                </a:solidFill>
                <a:latin typeface="+mj-lt"/>
                <a:cs typeface="Tahoma"/>
              </a:rPr>
              <a:t>ad</a:t>
            </a:r>
            <a:r>
              <a:rPr lang="en-ZA" spc="-60">
                <a:solidFill>
                  <a:srgbClr val="FFFFFF"/>
                </a:solidFill>
                <a:latin typeface="+mj-lt"/>
                <a:cs typeface="Tahoma"/>
              </a:rPr>
              <a:t>.</a:t>
            </a:r>
            <a:endParaRPr lang="en-ZA">
              <a:latin typeface="+mj-lt"/>
              <a:cs typeface="Tahoma"/>
            </a:endParaRPr>
          </a:p>
        </p:txBody>
      </p:sp>
      <p:sp>
        <p:nvSpPr>
          <p:cNvPr id="44" name="Text Placeholder 4">
            <a:extLst>
              <a:ext uri="{FF2B5EF4-FFF2-40B4-BE49-F238E27FC236}">
                <a16:creationId xmlns:a16="http://schemas.microsoft.com/office/drawing/2014/main" id="{841891A3-C372-2670-8A87-ABBC6B745A9C}"/>
              </a:ext>
            </a:extLst>
          </p:cNvPr>
          <p:cNvSpPr>
            <a:spLocks noGrp="1"/>
          </p:cNvSpPr>
          <p:nvPr>
            <p:ph type="body" sz="quarter" idx="14" hasCustomPrompt="1"/>
          </p:nvPr>
        </p:nvSpPr>
        <p:spPr>
          <a:xfrm>
            <a:off x="1343025" y="482812"/>
            <a:ext cx="3076575" cy="1071074"/>
          </a:xfrm>
        </p:spPr>
        <p:txBody>
          <a:bodyPr>
            <a:noAutofit/>
          </a:bodyPr>
          <a:lstStyle>
            <a:lvl1pPr marL="0" indent="0" algn="l">
              <a:buNone/>
              <a:defRPr sz="3200" b="1" baseline="0">
                <a:latin typeface="+mj-lt"/>
              </a:defRPr>
            </a:lvl1pPr>
            <a:lvl2pPr marL="457200" indent="0" algn="r">
              <a:buNone/>
              <a:defRPr b="1"/>
            </a:lvl2pPr>
            <a:lvl3pPr marL="914400" indent="0" algn="r">
              <a:buNone/>
              <a:defRPr b="1"/>
            </a:lvl3pPr>
            <a:lvl4pPr marL="1371600" indent="0" algn="r">
              <a:buNone/>
              <a:defRPr b="1"/>
            </a:lvl4pPr>
            <a:lvl5pPr marL="1828800" indent="0" algn="r">
              <a:buNone/>
              <a:defRPr b="1"/>
            </a:lvl5pPr>
          </a:lstStyle>
          <a:p>
            <a:pPr lvl="0"/>
            <a:r>
              <a:rPr lang="en-US"/>
              <a:t>Place for Section Title</a:t>
            </a:r>
            <a:endParaRPr lang="en-ZA"/>
          </a:p>
        </p:txBody>
      </p:sp>
    </p:spTree>
    <p:extLst>
      <p:ext uri="{BB962C8B-B14F-4D97-AF65-F5344CB8AC3E}">
        <p14:creationId xmlns:p14="http://schemas.microsoft.com/office/powerpoint/2010/main" val="2666196647"/>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1_Copy Slide 01">
    <p:spTree>
      <p:nvGrpSpPr>
        <p:cNvPr id="1" name=""/>
        <p:cNvGrpSpPr/>
        <p:nvPr/>
      </p:nvGrpSpPr>
      <p:grpSpPr>
        <a:xfrm>
          <a:off x="0" y="0"/>
          <a:ext cx="0" cy="0"/>
          <a:chOff x="0" y="0"/>
          <a:chExt cx="0" cy="0"/>
        </a:xfrm>
      </p:grpSpPr>
      <p:sp>
        <p:nvSpPr>
          <p:cNvPr id="37" name="Picture Placeholder 36"/>
          <p:cNvSpPr>
            <a:spLocks noGrp="1"/>
          </p:cNvSpPr>
          <p:nvPr>
            <p:ph type="pic" sz="quarter" idx="19"/>
          </p:nvPr>
        </p:nvSpPr>
        <p:spPr>
          <a:xfrm>
            <a:off x="768350" y="-12700"/>
            <a:ext cx="5602288" cy="8242300"/>
          </a:xfrm>
        </p:spPr>
        <p:txBody>
          <a:bodyPr/>
          <a:lstStyle/>
          <a:p>
            <a:r>
              <a:rPr lang="en-US"/>
              <a:t>Click icon to add picture</a:t>
            </a:r>
            <a:endParaRPr lang="en-ZA"/>
          </a:p>
        </p:txBody>
      </p:sp>
      <p:sp>
        <p:nvSpPr>
          <p:cNvPr id="5" name="Slide Number Placeholder 4"/>
          <p:cNvSpPr>
            <a:spLocks noGrp="1"/>
          </p:cNvSpPr>
          <p:nvPr>
            <p:ph type="sldNum" sz="quarter" idx="12"/>
          </p:nvPr>
        </p:nvSpPr>
        <p:spPr/>
        <p:txBody>
          <a:bodyPr/>
          <a:lstStyle/>
          <a:p>
            <a:fld id="{63074541-BBA4-490B-840D-9A1F4C3CCF21}" type="slidenum">
              <a:rPr lang="en-ZA" smtClean="0"/>
              <a:pPr/>
              <a:t>‹#›</a:t>
            </a:fld>
            <a:endParaRPr lang="en-ZA"/>
          </a:p>
        </p:txBody>
      </p:sp>
      <p:pic>
        <p:nvPicPr>
          <p:cNvPr id="7" name="Picture 2" descr="Z:\Mediamark\4154 MM PPT Presentation\Exports ST2\Elements\Asset 20.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798050" y="0"/>
            <a:ext cx="4832350" cy="4657725"/>
          </a:xfrm>
          <a:prstGeom prst="rect">
            <a:avLst/>
          </a:prstGeom>
          <a:noFill/>
          <a:extLst>
            <a:ext uri="{909E8E84-426E-40DD-AFC4-6F175D3DCCD1}">
              <a14:hiddenFill xmlns:a14="http://schemas.microsoft.com/office/drawing/2010/main">
                <a:solidFill>
                  <a:srgbClr val="FFFFFF"/>
                </a:solidFill>
              </a14:hiddenFill>
            </a:ext>
          </a:extLst>
        </p:spPr>
      </p:pic>
      <p:sp>
        <p:nvSpPr>
          <p:cNvPr id="9" name="Rounded Rectangle 8"/>
          <p:cNvSpPr/>
          <p:nvPr userDrawn="1"/>
        </p:nvSpPr>
        <p:spPr>
          <a:xfrm rot="5400000">
            <a:off x="7429288" y="2708696"/>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40" name="object 3"/>
          <p:cNvGrpSpPr/>
          <p:nvPr userDrawn="1"/>
        </p:nvGrpSpPr>
        <p:grpSpPr>
          <a:xfrm>
            <a:off x="0" y="0"/>
            <a:ext cx="767715" cy="8229600"/>
            <a:chOff x="0" y="0"/>
            <a:chExt cx="767715" cy="8229600"/>
          </a:xfrm>
        </p:grpSpPr>
        <p:pic>
          <p:nvPicPr>
            <p:cNvPr id="41" name="object 4"/>
            <p:cNvPicPr/>
            <p:nvPr/>
          </p:nvPicPr>
          <p:blipFill>
            <a:blip r:embed="rId3" cstate="print"/>
            <a:stretch>
              <a:fillRect/>
            </a:stretch>
          </p:blipFill>
          <p:spPr>
            <a:xfrm>
              <a:off x="0" y="0"/>
              <a:ext cx="767638" cy="8229599"/>
            </a:xfrm>
            <a:prstGeom prst="rect">
              <a:avLst/>
            </a:prstGeom>
          </p:spPr>
        </p:pic>
        <p:sp>
          <p:nvSpPr>
            <p:cNvPr id="42"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a:p>
          </p:txBody>
        </p:sp>
        <p:pic>
          <p:nvPicPr>
            <p:cNvPr id="43" name="object 6"/>
            <p:cNvPicPr/>
            <p:nvPr/>
          </p:nvPicPr>
          <p:blipFill>
            <a:blip r:embed="rId4" cstate="print"/>
            <a:stretch>
              <a:fillRect/>
            </a:stretch>
          </p:blipFill>
          <p:spPr>
            <a:xfrm>
              <a:off x="315911" y="5567098"/>
              <a:ext cx="135813" cy="90106"/>
            </a:xfrm>
            <a:prstGeom prst="rect">
              <a:avLst/>
            </a:prstGeom>
          </p:spPr>
        </p:pic>
        <p:pic>
          <p:nvPicPr>
            <p:cNvPr id="44" name="object 7"/>
            <p:cNvPicPr/>
            <p:nvPr/>
          </p:nvPicPr>
          <p:blipFill>
            <a:blip r:embed="rId5" cstate="print"/>
            <a:stretch>
              <a:fillRect/>
            </a:stretch>
          </p:blipFill>
          <p:spPr>
            <a:xfrm>
              <a:off x="315915" y="5179177"/>
              <a:ext cx="135813" cy="351579"/>
            </a:xfrm>
            <a:prstGeom prst="rect">
              <a:avLst/>
            </a:prstGeom>
          </p:spPr>
        </p:pic>
        <p:pic>
          <p:nvPicPr>
            <p:cNvPr id="45" name="object 8"/>
            <p:cNvPicPr/>
            <p:nvPr/>
          </p:nvPicPr>
          <p:blipFill>
            <a:blip r:embed="rId6" cstate="print"/>
            <a:stretch>
              <a:fillRect/>
            </a:stretch>
          </p:blipFill>
          <p:spPr>
            <a:xfrm>
              <a:off x="318197" y="5066068"/>
              <a:ext cx="131254" cy="79247"/>
            </a:xfrm>
            <a:prstGeom prst="rect">
              <a:avLst/>
            </a:prstGeom>
          </p:spPr>
        </p:pic>
        <p:sp>
          <p:nvSpPr>
            <p:cNvPr id="46"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a:p>
          </p:txBody>
        </p:sp>
        <p:pic>
          <p:nvPicPr>
            <p:cNvPr id="47" name="object 10"/>
            <p:cNvPicPr/>
            <p:nvPr/>
          </p:nvPicPr>
          <p:blipFill>
            <a:blip r:embed="rId7" cstate="print"/>
            <a:stretch>
              <a:fillRect/>
            </a:stretch>
          </p:blipFill>
          <p:spPr>
            <a:xfrm>
              <a:off x="315915" y="4739087"/>
              <a:ext cx="135813" cy="132956"/>
            </a:xfrm>
            <a:prstGeom prst="rect">
              <a:avLst/>
            </a:prstGeom>
          </p:spPr>
        </p:pic>
        <p:pic>
          <p:nvPicPr>
            <p:cNvPr id="48" name="object 11"/>
            <p:cNvPicPr/>
            <p:nvPr/>
          </p:nvPicPr>
          <p:blipFill>
            <a:blip r:embed="rId8" cstate="print"/>
            <a:stretch>
              <a:fillRect/>
            </a:stretch>
          </p:blipFill>
          <p:spPr>
            <a:xfrm>
              <a:off x="318192" y="4612463"/>
              <a:ext cx="131254" cy="89535"/>
            </a:xfrm>
            <a:prstGeom prst="rect">
              <a:avLst/>
            </a:prstGeom>
          </p:spPr>
        </p:pic>
        <p:pic>
          <p:nvPicPr>
            <p:cNvPr id="49" name="object 12"/>
            <p:cNvPicPr/>
            <p:nvPr/>
          </p:nvPicPr>
          <p:blipFill>
            <a:blip r:embed="rId9" cstate="print"/>
            <a:stretch>
              <a:fillRect/>
            </a:stretch>
          </p:blipFill>
          <p:spPr>
            <a:xfrm>
              <a:off x="318197" y="4319961"/>
              <a:ext cx="131254" cy="79248"/>
            </a:xfrm>
            <a:prstGeom prst="rect">
              <a:avLst/>
            </a:prstGeom>
          </p:spPr>
        </p:pic>
        <p:pic>
          <p:nvPicPr>
            <p:cNvPr id="50" name="object 13"/>
            <p:cNvPicPr/>
            <p:nvPr/>
          </p:nvPicPr>
          <p:blipFill>
            <a:blip r:embed="rId4" cstate="print"/>
            <a:stretch>
              <a:fillRect/>
            </a:stretch>
          </p:blipFill>
          <p:spPr>
            <a:xfrm>
              <a:off x="315911" y="4435552"/>
              <a:ext cx="135813" cy="90106"/>
            </a:xfrm>
            <a:prstGeom prst="rect">
              <a:avLst/>
            </a:prstGeom>
          </p:spPr>
        </p:pic>
        <p:pic>
          <p:nvPicPr>
            <p:cNvPr id="51" name="object 14"/>
            <p:cNvPicPr/>
            <p:nvPr/>
          </p:nvPicPr>
          <p:blipFill>
            <a:blip r:embed="rId10" cstate="print"/>
            <a:stretch>
              <a:fillRect/>
            </a:stretch>
          </p:blipFill>
          <p:spPr>
            <a:xfrm>
              <a:off x="315915" y="4062115"/>
              <a:ext cx="135813" cy="232741"/>
            </a:xfrm>
            <a:prstGeom prst="rect">
              <a:avLst/>
            </a:prstGeom>
          </p:spPr>
        </p:pic>
        <p:sp>
          <p:nvSpPr>
            <p:cNvPr id="52"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a:p>
          </p:txBody>
        </p:sp>
        <p:pic>
          <p:nvPicPr>
            <p:cNvPr id="53" name="object 16"/>
            <p:cNvPicPr/>
            <p:nvPr/>
          </p:nvPicPr>
          <p:blipFill>
            <a:blip r:embed="rId7" cstate="print"/>
            <a:stretch>
              <a:fillRect/>
            </a:stretch>
          </p:blipFill>
          <p:spPr>
            <a:xfrm>
              <a:off x="315915" y="3843489"/>
              <a:ext cx="135813" cy="132956"/>
            </a:xfrm>
            <a:prstGeom prst="rect">
              <a:avLst/>
            </a:prstGeom>
          </p:spPr>
        </p:pic>
        <p:pic>
          <p:nvPicPr>
            <p:cNvPr id="54" name="object 17"/>
            <p:cNvPicPr/>
            <p:nvPr/>
          </p:nvPicPr>
          <p:blipFill>
            <a:blip r:embed="rId11" cstate="print"/>
            <a:stretch>
              <a:fillRect/>
            </a:stretch>
          </p:blipFill>
          <p:spPr>
            <a:xfrm>
              <a:off x="318194" y="3711721"/>
              <a:ext cx="131254" cy="94678"/>
            </a:xfrm>
            <a:prstGeom prst="rect">
              <a:avLst/>
            </a:prstGeom>
          </p:spPr>
        </p:pic>
        <p:sp>
          <p:nvSpPr>
            <p:cNvPr id="55"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a:p>
          </p:txBody>
        </p:sp>
        <p:pic>
          <p:nvPicPr>
            <p:cNvPr id="56" name="object 19"/>
            <p:cNvPicPr/>
            <p:nvPr/>
          </p:nvPicPr>
          <p:blipFill>
            <a:blip r:embed="rId9" cstate="print"/>
            <a:stretch>
              <a:fillRect/>
            </a:stretch>
          </p:blipFill>
          <p:spPr>
            <a:xfrm>
              <a:off x="318197" y="3140424"/>
              <a:ext cx="131254" cy="79248"/>
            </a:xfrm>
            <a:prstGeom prst="rect">
              <a:avLst/>
            </a:prstGeom>
          </p:spPr>
        </p:pic>
        <p:sp>
          <p:nvSpPr>
            <p:cNvPr id="57"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a:p>
          </p:txBody>
        </p:sp>
        <p:pic>
          <p:nvPicPr>
            <p:cNvPr id="58" name="object 21"/>
            <p:cNvPicPr/>
            <p:nvPr/>
          </p:nvPicPr>
          <p:blipFill>
            <a:blip r:embed="rId9" cstate="print"/>
            <a:stretch>
              <a:fillRect/>
            </a:stretch>
          </p:blipFill>
          <p:spPr>
            <a:xfrm>
              <a:off x="318197" y="2821069"/>
              <a:ext cx="131254" cy="79248"/>
            </a:xfrm>
            <a:prstGeom prst="rect">
              <a:avLst/>
            </a:prstGeom>
          </p:spPr>
        </p:pic>
        <p:pic>
          <p:nvPicPr>
            <p:cNvPr id="59" name="object 22"/>
            <p:cNvPicPr/>
            <p:nvPr/>
          </p:nvPicPr>
          <p:blipFill>
            <a:blip r:embed="rId12" cstate="print"/>
            <a:stretch>
              <a:fillRect/>
            </a:stretch>
          </p:blipFill>
          <p:spPr>
            <a:xfrm>
              <a:off x="318192" y="2694056"/>
              <a:ext cx="131254" cy="89535"/>
            </a:xfrm>
            <a:prstGeom prst="rect">
              <a:avLst/>
            </a:prstGeom>
          </p:spPr>
        </p:pic>
        <p:pic>
          <p:nvPicPr>
            <p:cNvPr id="60" name="object 23"/>
            <p:cNvPicPr/>
            <p:nvPr/>
          </p:nvPicPr>
          <p:blipFill>
            <a:blip r:embed="rId9" cstate="print"/>
            <a:stretch>
              <a:fillRect/>
            </a:stretch>
          </p:blipFill>
          <p:spPr>
            <a:xfrm>
              <a:off x="318197" y="2577128"/>
              <a:ext cx="131254" cy="79248"/>
            </a:xfrm>
            <a:prstGeom prst="rect">
              <a:avLst/>
            </a:prstGeom>
          </p:spPr>
        </p:pic>
      </p:grpSp>
      <p:sp>
        <p:nvSpPr>
          <p:cNvPr id="61" name="Rounded Rectangle 60"/>
          <p:cNvSpPr/>
          <p:nvPr userDrawn="1"/>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62"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63" name="Text Placeholder 29"/>
          <p:cNvSpPr>
            <a:spLocks noGrp="1"/>
          </p:cNvSpPr>
          <p:nvPr>
            <p:ph type="body" sz="quarter" idx="15" hasCustomPrompt="1"/>
          </p:nvPr>
        </p:nvSpPr>
        <p:spPr>
          <a:xfrm>
            <a:off x="131663" y="1638300"/>
            <a:ext cx="517525" cy="4953000"/>
          </a:xfrm>
        </p:spPr>
        <p:txBody>
          <a:bodyPr vert="vert270" anchor="ctr" anchorCtr="1">
            <a:noAutofit/>
          </a:bodyPr>
          <a:lstStyle>
            <a:lvl1pPr marL="0" indent="0">
              <a:buNone/>
              <a:defRPr sz="18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SPACE FOR SECTION TITLE HERE</a:t>
            </a:r>
            <a:endParaRPr lang="en-ZA"/>
          </a:p>
        </p:txBody>
      </p:sp>
      <p:sp>
        <p:nvSpPr>
          <p:cNvPr id="31" name="Text Placeholder 4">
            <a:extLst>
              <a:ext uri="{FF2B5EF4-FFF2-40B4-BE49-F238E27FC236}">
                <a16:creationId xmlns:a16="http://schemas.microsoft.com/office/drawing/2014/main" id="{375EA466-A73C-6AAF-B895-75AE118FF0B9}"/>
              </a:ext>
            </a:extLst>
          </p:cNvPr>
          <p:cNvSpPr>
            <a:spLocks noGrp="1"/>
          </p:cNvSpPr>
          <p:nvPr>
            <p:ph type="body" sz="quarter" idx="14" hasCustomPrompt="1"/>
          </p:nvPr>
        </p:nvSpPr>
        <p:spPr>
          <a:xfrm>
            <a:off x="6781800" y="2094508"/>
            <a:ext cx="3076575" cy="1071074"/>
          </a:xfrm>
        </p:spPr>
        <p:txBody>
          <a:bodyPr>
            <a:noAutofit/>
          </a:bodyPr>
          <a:lstStyle>
            <a:lvl1pPr marL="0" indent="0" algn="l">
              <a:buNone/>
              <a:defRPr sz="3200" b="1" baseline="0">
                <a:latin typeface="+mj-lt"/>
              </a:defRPr>
            </a:lvl1pPr>
            <a:lvl2pPr marL="457200" indent="0" algn="r">
              <a:buNone/>
              <a:defRPr b="1"/>
            </a:lvl2pPr>
            <a:lvl3pPr marL="914400" indent="0" algn="r">
              <a:buNone/>
              <a:defRPr b="1"/>
            </a:lvl3pPr>
            <a:lvl4pPr marL="1371600" indent="0" algn="r">
              <a:buNone/>
              <a:defRPr b="1"/>
            </a:lvl4pPr>
            <a:lvl5pPr marL="1828800" indent="0" algn="r">
              <a:buNone/>
              <a:defRPr b="1"/>
            </a:lvl5pPr>
          </a:lstStyle>
          <a:p>
            <a:pPr lvl="0"/>
            <a:r>
              <a:rPr lang="en-US"/>
              <a:t>Place for Section Title</a:t>
            </a:r>
            <a:endParaRPr lang="en-ZA"/>
          </a:p>
        </p:txBody>
      </p:sp>
    </p:spTree>
    <p:extLst>
      <p:ext uri="{BB962C8B-B14F-4D97-AF65-F5344CB8AC3E}">
        <p14:creationId xmlns:p14="http://schemas.microsoft.com/office/powerpoint/2010/main" val="37519474"/>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1_Copy Slide 02">
    <p:spTree>
      <p:nvGrpSpPr>
        <p:cNvPr id="1" name=""/>
        <p:cNvGrpSpPr/>
        <p:nvPr/>
      </p:nvGrpSpPr>
      <p:grpSpPr>
        <a:xfrm>
          <a:off x="0" y="0"/>
          <a:ext cx="0" cy="0"/>
          <a:chOff x="0" y="0"/>
          <a:chExt cx="0" cy="0"/>
        </a:xfrm>
      </p:grpSpPr>
      <p:sp>
        <p:nvSpPr>
          <p:cNvPr id="37" name="Picture Placeholder 36"/>
          <p:cNvSpPr>
            <a:spLocks noGrp="1"/>
          </p:cNvSpPr>
          <p:nvPr>
            <p:ph type="pic" sz="quarter" idx="19"/>
          </p:nvPr>
        </p:nvSpPr>
        <p:spPr>
          <a:xfrm>
            <a:off x="768350" y="-12700"/>
            <a:ext cx="5602288" cy="8242300"/>
          </a:xfrm>
        </p:spPr>
        <p:txBody>
          <a:bodyPr/>
          <a:lstStyle/>
          <a:p>
            <a:r>
              <a:rPr lang="en-US"/>
              <a:t>Click icon to add picture</a:t>
            </a:r>
            <a:endParaRPr lang="en-ZA"/>
          </a:p>
        </p:txBody>
      </p:sp>
      <p:sp>
        <p:nvSpPr>
          <p:cNvPr id="5" name="Slide Number Placeholder 4"/>
          <p:cNvSpPr>
            <a:spLocks noGrp="1"/>
          </p:cNvSpPr>
          <p:nvPr>
            <p:ph type="sldNum" sz="quarter" idx="12"/>
          </p:nvPr>
        </p:nvSpPr>
        <p:spPr/>
        <p:txBody>
          <a:bodyPr/>
          <a:lstStyle/>
          <a:p>
            <a:fld id="{63074541-BBA4-490B-840D-9A1F4C3CCF21}" type="slidenum">
              <a:rPr lang="en-ZA" smtClean="0"/>
              <a:pPr/>
              <a:t>‹#›</a:t>
            </a:fld>
            <a:endParaRPr lang="en-ZA"/>
          </a:p>
        </p:txBody>
      </p:sp>
      <p:sp>
        <p:nvSpPr>
          <p:cNvPr id="9" name="Rounded Rectangle 8"/>
          <p:cNvSpPr/>
          <p:nvPr userDrawn="1"/>
        </p:nvSpPr>
        <p:spPr>
          <a:xfrm rot="5400000">
            <a:off x="7429288" y="2708696"/>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6" name="Picture 3" descr="Z:\Mediamark\4154 MM PPT Presentation\Exports ST2\Elements\Asset 1.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10633"/>
          <a:stretch/>
        </p:blipFill>
        <p:spPr bwMode="auto">
          <a:xfrm>
            <a:off x="9753601" y="-1"/>
            <a:ext cx="4876800" cy="4612463"/>
          </a:xfrm>
          <a:prstGeom prst="rect">
            <a:avLst/>
          </a:prstGeom>
          <a:noFill/>
          <a:extLst>
            <a:ext uri="{909E8E84-426E-40DD-AFC4-6F175D3DCCD1}">
              <a14:hiddenFill xmlns:a14="http://schemas.microsoft.com/office/drawing/2010/main">
                <a:solidFill>
                  <a:srgbClr val="FFFFFF"/>
                </a:solidFill>
              </a14:hiddenFill>
            </a:ext>
          </a:extLst>
        </p:spPr>
      </p:pic>
      <p:grpSp>
        <p:nvGrpSpPr>
          <p:cNvPr id="38" name="object 3"/>
          <p:cNvGrpSpPr/>
          <p:nvPr userDrawn="1"/>
        </p:nvGrpSpPr>
        <p:grpSpPr>
          <a:xfrm>
            <a:off x="0" y="0"/>
            <a:ext cx="767715" cy="8229600"/>
            <a:chOff x="0" y="0"/>
            <a:chExt cx="767715" cy="8229600"/>
          </a:xfrm>
        </p:grpSpPr>
        <p:pic>
          <p:nvPicPr>
            <p:cNvPr id="39" name="object 4"/>
            <p:cNvPicPr/>
            <p:nvPr/>
          </p:nvPicPr>
          <p:blipFill>
            <a:blip r:embed="rId3" cstate="print"/>
            <a:stretch>
              <a:fillRect/>
            </a:stretch>
          </p:blipFill>
          <p:spPr>
            <a:xfrm>
              <a:off x="0" y="0"/>
              <a:ext cx="767638" cy="8229599"/>
            </a:xfrm>
            <a:prstGeom prst="rect">
              <a:avLst/>
            </a:prstGeom>
          </p:spPr>
        </p:pic>
        <p:sp>
          <p:nvSpPr>
            <p:cNvPr id="40"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a:p>
          </p:txBody>
        </p:sp>
        <p:pic>
          <p:nvPicPr>
            <p:cNvPr id="41" name="object 6"/>
            <p:cNvPicPr/>
            <p:nvPr/>
          </p:nvPicPr>
          <p:blipFill>
            <a:blip r:embed="rId4" cstate="print"/>
            <a:stretch>
              <a:fillRect/>
            </a:stretch>
          </p:blipFill>
          <p:spPr>
            <a:xfrm>
              <a:off x="315911" y="5567098"/>
              <a:ext cx="135813" cy="90106"/>
            </a:xfrm>
            <a:prstGeom prst="rect">
              <a:avLst/>
            </a:prstGeom>
          </p:spPr>
        </p:pic>
        <p:pic>
          <p:nvPicPr>
            <p:cNvPr id="42" name="object 7"/>
            <p:cNvPicPr/>
            <p:nvPr/>
          </p:nvPicPr>
          <p:blipFill>
            <a:blip r:embed="rId5" cstate="print"/>
            <a:stretch>
              <a:fillRect/>
            </a:stretch>
          </p:blipFill>
          <p:spPr>
            <a:xfrm>
              <a:off x="315915" y="5179177"/>
              <a:ext cx="135813" cy="351579"/>
            </a:xfrm>
            <a:prstGeom prst="rect">
              <a:avLst/>
            </a:prstGeom>
          </p:spPr>
        </p:pic>
        <p:pic>
          <p:nvPicPr>
            <p:cNvPr id="43" name="object 8"/>
            <p:cNvPicPr/>
            <p:nvPr/>
          </p:nvPicPr>
          <p:blipFill>
            <a:blip r:embed="rId6" cstate="print"/>
            <a:stretch>
              <a:fillRect/>
            </a:stretch>
          </p:blipFill>
          <p:spPr>
            <a:xfrm>
              <a:off x="318197" y="5066068"/>
              <a:ext cx="131254" cy="79247"/>
            </a:xfrm>
            <a:prstGeom prst="rect">
              <a:avLst/>
            </a:prstGeom>
          </p:spPr>
        </p:pic>
        <p:sp>
          <p:nvSpPr>
            <p:cNvPr id="44"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a:p>
          </p:txBody>
        </p:sp>
        <p:pic>
          <p:nvPicPr>
            <p:cNvPr id="45" name="object 10"/>
            <p:cNvPicPr/>
            <p:nvPr/>
          </p:nvPicPr>
          <p:blipFill>
            <a:blip r:embed="rId7" cstate="print"/>
            <a:stretch>
              <a:fillRect/>
            </a:stretch>
          </p:blipFill>
          <p:spPr>
            <a:xfrm>
              <a:off x="315915" y="4739087"/>
              <a:ext cx="135813" cy="132956"/>
            </a:xfrm>
            <a:prstGeom prst="rect">
              <a:avLst/>
            </a:prstGeom>
          </p:spPr>
        </p:pic>
        <p:pic>
          <p:nvPicPr>
            <p:cNvPr id="46" name="object 11"/>
            <p:cNvPicPr/>
            <p:nvPr/>
          </p:nvPicPr>
          <p:blipFill>
            <a:blip r:embed="rId8" cstate="print"/>
            <a:stretch>
              <a:fillRect/>
            </a:stretch>
          </p:blipFill>
          <p:spPr>
            <a:xfrm>
              <a:off x="318192" y="4612463"/>
              <a:ext cx="131254" cy="89535"/>
            </a:xfrm>
            <a:prstGeom prst="rect">
              <a:avLst/>
            </a:prstGeom>
          </p:spPr>
        </p:pic>
        <p:pic>
          <p:nvPicPr>
            <p:cNvPr id="47" name="object 12"/>
            <p:cNvPicPr/>
            <p:nvPr/>
          </p:nvPicPr>
          <p:blipFill>
            <a:blip r:embed="rId9" cstate="print"/>
            <a:stretch>
              <a:fillRect/>
            </a:stretch>
          </p:blipFill>
          <p:spPr>
            <a:xfrm>
              <a:off x="318197" y="4319961"/>
              <a:ext cx="131254" cy="79248"/>
            </a:xfrm>
            <a:prstGeom prst="rect">
              <a:avLst/>
            </a:prstGeom>
          </p:spPr>
        </p:pic>
        <p:pic>
          <p:nvPicPr>
            <p:cNvPr id="48" name="object 13"/>
            <p:cNvPicPr/>
            <p:nvPr/>
          </p:nvPicPr>
          <p:blipFill>
            <a:blip r:embed="rId4" cstate="print"/>
            <a:stretch>
              <a:fillRect/>
            </a:stretch>
          </p:blipFill>
          <p:spPr>
            <a:xfrm>
              <a:off x="315911" y="4435552"/>
              <a:ext cx="135813" cy="90106"/>
            </a:xfrm>
            <a:prstGeom prst="rect">
              <a:avLst/>
            </a:prstGeom>
          </p:spPr>
        </p:pic>
        <p:pic>
          <p:nvPicPr>
            <p:cNvPr id="49" name="object 14"/>
            <p:cNvPicPr/>
            <p:nvPr/>
          </p:nvPicPr>
          <p:blipFill>
            <a:blip r:embed="rId10" cstate="print"/>
            <a:stretch>
              <a:fillRect/>
            </a:stretch>
          </p:blipFill>
          <p:spPr>
            <a:xfrm>
              <a:off x="315915" y="4062115"/>
              <a:ext cx="135813" cy="232741"/>
            </a:xfrm>
            <a:prstGeom prst="rect">
              <a:avLst/>
            </a:prstGeom>
          </p:spPr>
        </p:pic>
        <p:sp>
          <p:nvSpPr>
            <p:cNvPr id="50"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a:p>
          </p:txBody>
        </p:sp>
        <p:pic>
          <p:nvPicPr>
            <p:cNvPr id="51" name="object 16"/>
            <p:cNvPicPr/>
            <p:nvPr/>
          </p:nvPicPr>
          <p:blipFill>
            <a:blip r:embed="rId7" cstate="print"/>
            <a:stretch>
              <a:fillRect/>
            </a:stretch>
          </p:blipFill>
          <p:spPr>
            <a:xfrm>
              <a:off x="315915" y="3843489"/>
              <a:ext cx="135813" cy="132956"/>
            </a:xfrm>
            <a:prstGeom prst="rect">
              <a:avLst/>
            </a:prstGeom>
          </p:spPr>
        </p:pic>
        <p:pic>
          <p:nvPicPr>
            <p:cNvPr id="52" name="object 17"/>
            <p:cNvPicPr/>
            <p:nvPr/>
          </p:nvPicPr>
          <p:blipFill>
            <a:blip r:embed="rId11" cstate="print"/>
            <a:stretch>
              <a:fillRect/>
            </a:stretch>
          </p:blipFill>
          <p:spPr>
            <a:xfrm>
              <a:off x="318194" y="3711721"/>
              <a:ext cx="131254" cy="94678"/>
            </a:xfrm>
            <a:prstGeom prst="rect">
              <a:avLst/>
            </a:prstGeom>
          </p:spPr>
        </p:pic>
        <p:sp>
          <p:nvSpPr>
            <p:cNvPr id="53"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a:p>
          </p:txBody>
        </p:sp>
        <p:pic>
          <p:nvPicPr>
            <p:cNvPr id="54" name="object 19"/>
            <p:cNvPicPr/>
            <p:nvPr/>
          </p:nvPicPr>
          <p:blipFill>
            <a:blip r:embed="rId9" cstate="print"/>
            <a:stretch>
              <a:fillRect/>
            </a:stretch>
          </p:blipFill>
          <p:spPr>
            <a:xfrm>
              <a:off x="318197" y="3140424"/>
              <a:ext cx="131254" cy="79248"/>
            </a:xfrm>
            <a:prstGeom prst="rect">
              <a:avLst/>
            </a:prstGeom>
          </p:spPr>
        </p:pic>
        <p:sp>
          <p:nvSpPr>
            <p:cNvPr id="55"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a:p>
          </p:txBody>
        </p:sp>
        <p:pic>
          <p:nvPicPr>
            <p:cNvPr id="56" name="object 21"/>
            <p:cNvPicPr/>
            <p:nvPr/>
          </p:nvPicPr>
          <p:blipFill>
            <a:blip r:embed="rId9" cstate="print"/>
            <a:stretch>
              <a:fillRect/>
            </a:stretch>
          </p:blipFill>
          <p:spPr>
            <a:xfrm>
              <a:off x="318197" y="2821069"/>
              <a:ext cx="131254" cy="79248"/>
            </a:xfrm>
            <a:prstGeom prst="rect">
              <a:avLst/>
            </a:prstGeom>
          </p:spPr>
        </p:pic>
        <p:pic>
          <p:nvPicPr>
            <p:cNvPr id="57" name="object 22"/>
            <p:cNvPicPr/>
            <p:nvPr/>
          </p:nvPicPr>
          <p:blipFill>
            <a:blip r:embed="rId12" cstate="print"/>
            <a:stretch>
              <a:fillRect/>
            </a:stretch>
          </p:blipFill>
          <p:spPr>
            <a:xfrm>
              <a:off x="318192" y="2694056"/>
              <a:ext cx="131254" cy="89535"/>
            </a:xfrm>
            <a:prstGeom prst="rect">
              <a:avLst/>
            </a:prstGeom>
          </p:spPr>
        </p:pic>
        <p:pic>
          <p:nvPicPr>
            <p:cNvPr id="58" name="object 23"/>
            <p:cNvPicPr/>
            <p:nvPr/>
          </p:nvPicPr>
          <p:blipFill>
            <a:blip r:embed="rId9" cstate="print"/>
            <a:stretch>
              <a:fillRect/>
            </a:stretch>
          </p:blipFill>
          <p:spPr>
            <a:xfrm>
              <a:off x="318197" y="2577128"/>
              <a:ext cx="131254" cy="79248"/>
            </a:xfrm>
            <a:prstGeom prst="rect">
              <a:avLst/>
            </a:prstGeom>
          </p:spPr>
        </p:pic>
      </p:grpSp>
      <p:sp>
        <p:nvSpPr>
          <p:cNvPr id="59" name="Rounded Rectangle 58"/>
          <p:cNvSpPr/>
          <p:nvPr userDrawn="1"/>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60"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61" name="Text Placeholder 29"/>
          <p:cNvSpPr>
            <a:spLocks noGrp="1"/>
          </p:cNvSpPr>
          <p:nvPr>
            <p:ph type="body" sz="quarter" idx="15" hasCustomPrompt="1"/>
          </p:nvPr>
        </p:nvSpPr>
        <p:spPr>
          <a:xfrm>
            <a:off x="131663" y="1638300"/>
            <a:ext cx="517525" cy="4953000"/>
          </a:xfrm>
        </p:spPr>
        <p:txBody>
          <a:bodyPr vert="vert270" anchor="ctr" anchorCtr="1">
            <a:noAutofit/>
          </a:bodyPr>
          <a:lstStyle>
            <a:lvl1pPr marL="0" indent="0">
              <a:buNone/>
              <a:defRPr sz="18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SPACE FOR SECTION TITLE HERE</a:t>
            </a:r>
            <a:endParaRPr lang="en-ZA"/>
          </a:p>
        </p:txBody>
      </p:sp>
      <p:sp>
        <p:nvSpPr>
          <p:cNvPr id="31" name="Text Placeholder 4">
            <a:extLst>
              <a:ext uri="{FF2B5EF4-FFF2-40B4-BE49-F238E27FC236}">
                <a16:creationId xmlns:a16="http://schemas.microsoft.com/office/drawing/2014/main" id="{3453995F-4970-C118-E555-853B83B5CF9D}"/>
              </a:ext>
            </a:extLst>
          </p:cNvPr>
          <p:cNvSpPr>
            <a:spLocks noGrp="1"/>
          </p:cNvSpPr>
          <p:nvPr>
            <p:ph type="body" sz="quarter" idx="14" hasCustomPrompt="1"/>
          </p:nvPr>
        </p:nvSpPr>
        <p:spPr>
          <a:xfrm>
            <a:off x="6781800" y="2094508"/>
            <a:ext cx="3076575" cy="1071074"/>
          </a:xfrm>
        </p:spPr>
        <p:txBody>
          <a:bodyPr>
            <a:noAutofit/>
          </a:bodyPr>
          <a:lstStyle>
            <a:lvl1pPr marL="0" indent="0" algn="l">
              <a:buNone/>
              <a:defRPr sz="3200" b="1" baseline="0">
                <a:latin typeface="+mj-lt"/>
              </a:defRPr>
            </a:lvl1pPr>
            <a:lvl2pPr marL="457200" indent="0" algn="r">
              <a:buNone/>
              <a:defRPr b="1"/>
            </a:lvl2pPr>
            <a:lvl3pPr marL="914400" indent="0" algn="r">
              <a:buNone/>
              <a:defRPr b="1"/>
            </a:lvl3pPr>
            <a:lvl4pPr marL="1371600" indent="0" algn="r">
              <a:buNone/>
              <a:defRPr b="1"/>
            </a:lvl4pPr>
            <a:lvl5pPr marL="1828800" indent="0" algn="r">
              <a:buNone/>
              <a:defRPr b="1"/>
            </a:lvl5pPr>
          </a:lstStyle>
          <a:p>
            <a:pPr lvl="0"/>
            <a:r>
              <a:rPr lang="en-US"/>
              <a:t>Place for Section Title</a:t>
            </a:r>
            <a:endParaRPr lang="en-ZA"/>
          </a:p>
        </p:txBody>
      </p:sp>
    </p:spTree>
    <p:extLst>
      <p:ext uri="{BB962C8B-B14F-4D97-AF65-F5344CB8AC3E}">
        <p14:creationId xmlns:p14="http://schemas.microsoft.com/office/powerpoint/2010/main" val="3266275844"/>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1_Copy Slide 03">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63074541-BBA4-490B-840D-9A1F4C3CCF21}" type="slidenum">
              <a:rPr lang="en-ZA" smtClean="0"/>
              <a:pPr/>
              <a:t>‹#›</a:t>
            </a:fld>
            <a:endParaRPr lang="en-ZA"/>
          </a:p>
        </p:txBody>
      </p:sp>
      <p:sp>
        <p:nvSpPr>
          <p:cNvPr id="6" name="Rectangle 5"/>
          <p:cNvSpPr/>
          <p:nvPr userDrawn="1"/>
        </p:nvSpPr>
        <p:spPr>
          <a:xfrm>
            <a:off x="0" y="-2"/>
            <a:ext cx="762000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54" name="object 3"/>
          <p:cNvGrpSpPr/>
          <p:nvPr userDrawn="1"/>
        </p:nvGrpSpPr>
        <p:grpSpPr>
          <a:xfrm>
            <a:off x="0" y="0"/>
            <a:ext cx="767715" cy="8229600"/>
            <a:chOff x="0" y="0"/>
            <a:chExt cx="767715" cy="8229600"/>
          </a:xfrm>
        </p:grpSpPr>
        <p:pic>
          <p:nvPicPr>
            <p:cNvPr id="55" name="object 4"/>
            <p:cNvPicPr/>
            <p:nvPr/>
          </p:nvPicPr>
          <p:blipFill>
            <a:blip r:embed="rId2" cstate="print"/>
            <a:stretch>
              <a:fillRect/>
            </a:stretch>
          </p:blipFill>
          <p:spPr>
            <a:xfrm>
              <a:off x="0" y="0"/>
              <a:ext cx="767638" cy="8229599"/>
            </a:xfrm>
            <a:prstGeom prst="rect">
              <a:avLst/>
            </a:prstGeom>
          </p:spPr>
        </p:pic>
        <p:sp>
          <p:nvSpPr>
            <p:cNvPr id="56"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a:p>
          </p:txBody>
        </p:sp>
        <p:pic>
          <p:nvPicPr>
            <p:cNvPr id="57" name="object 6"/>
            <p:cNvPicPr/>
            <p:nvPr/>
          </p:nvPicPr>
          <p:blipFill>
            <a:blip r:embed="rId3" cstate="print"/>
            <a:stretch>
              <a:fillRect/>
            </a:stretch>
          </p:blipFill>
          <p:spPr>
            <a:xfrm>
              <a:off x="315911" y="5567098"/>
              <a:ext cx="135813" cy="90106"/>
            </a:xfrm>
            <a:prstGeom prst="rect">
              <a:avLst/>
            </a:prstGeom>
          </p:spPr>
        </p:pic>
        <p:pic>
          <p:nvPicPr>
            <p:cNvPr id="58" name="object 7"/>
            <p:cNvPicPr/>
            <p:nvPr/>
          </p:nvPicPr>
          <p:blipFill>
            <a:blip r:embed="rId4" cstate="print"/>
            <a:stretch>
              <a:fillRect/>
            </a:stretch>
          </p:blipFill>
          <p:spPr>
            <a:xfrm>
              <a:off x="315915" y="5179177"/>
              <a:ext cx="135813" cy="351579"/>
            </a:xfrm>
            <a:prstGeom prst="rect">
              <a:avLst/>
            </a:prstGeom>
          </p:spPr>
        </p:pic>
        <p:pic>
          <p:nvPicPr>
            <p:cNvPr id="59" name="object 8"/>
            <p:cNvPicPr/>
            <p:nvPr/>
          </p:nvPicPr>
          <p:blipFill>
            <a:blip r:embed="rId5" cstate="print"/>
            <a:stretch>
              <a:fillRect/>
            </a:stretch>
          </p:blipFill>
          <p:spPr>
            <a:xfrm>
              <a:off x="318197" y="5066068"/>
              <a:ext cx="131254" cy="79247"/>
            </a:xfrm>
            <a:prstGeom prst="rect">
              <a:avLst/>
            </a:prstGeom>
          </p:spPr>
        </p:pic>
        <p:sp>
          <p:nvSpPr>
            <p:cNvPr id="60"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a:p>
          </p:txBody>
        </p:sp>
        <p:pic>
          <p:nvPicPr>
            <p:cNvPr id="61" name="object 10"/>
            <p:cNvPicPr/>
            <p:nvPr/>
          </p:nvPicPr>
          <p:blipFill>
            <a:blip r:embed="rId6" cstate="print"/>
            <a:stretch>
              <a:fillRect/>
            </a:stretch>
          </p:blipFill>
          <p:spPr>
            <a:xfrm>
              <a:off x="315915" y="4739087"/>
              <a:ext cx="135813" cy="132956"/>
            </a:xfrm>
            <a:prstGeom prst="rect">
              <a:avLst/>
            </a:prstGeom>
          </p:spPr>
        </p:pic>
        <p:pic>
          <p:nvPicPr>
            <p:cNvPr id="62" name="object 11"/>
            <p:cNvPicPr/>
            <p:nvPr/>
          </p:nvPicPr>
          <p:blipFill>
            <a:blip r:embed="rId7" cstate="print"/>
            <a:stretch>
              <a:fillRect/>
            </a:stretch>
          </p:blipFill>
          <p:spPr>
            <a:xfrm>
              <a:off x="318192" y="4612463"/>
              <a:ext cx="131254" cy="89535"/>
            </a:xfrm>
            <a:prstGeom prst="rect">
              <a:avLst/>
            </a:prstGeom>
          </p:spPr>
        </p:pic>
        <p:pic>
          <p:nvPicPr>
            <p:cNvPr id="63" name="object 12"/>
            <p:cNvPicPr/>
            <p:nvPr/>
          </p:nvPicPr>
          <p:blipFill>
            <a:blip r:embed="rId8" cstate="print"/>
            <a:stretch>
              <a:fillRect/>
            </a:stretch>
          </p:blipFill>
          <p:spPr>
            <a:xfrm>
              <a:off x="318197" y="4319961"/>
              <a:ext cx="131254" cy="79248"/>
            </a:xfrm>
            <a:prstGeom prst="rect">
              <a:avLst/>
            </a:prstGeom>
          </p:spPr>
        </p:pic>
        <p:pic>
          <p:nvPicPr>
            <p:cNvPr id="64" name="object 13"/>
            <p:cNvPicPr/>
            <p:nvPr/>
          </p:nvPicPr>
          <p:blipFill>
            <a:blip r:embed="rId3" cstate="print"/>
            <a:stretch>
              <a:fillRect/>
            </a:stretch>
          </p:blipFill>
          <p:spPr>
            <a:xfrm>
              <a:off x="315911" y="4435552"/>
              <a:ext cx="135813" cy="90106"/>
            </a:xfrm>
            <a:prstGeom prst="rect">
              <a:avLst/>
            </a:prstGeom>
          </p:spPr>
        </p:pic>
        <p:pic>
          <p:nvPicPr>
            <p:cNvPr id="65" name="object 14"/>
            <p:cNvPicPr/>
            <p:nvPr/>
          </p:nvPicPr>
          <p:blipFill>
            <a:blip r:embed="rId9" cstate="print"/>
            <a:stretch>
              <a:fillRect/>
            </a:stretch>
          </p:blipFill>
          <p:spPr>
            <a:xfrm>
              <a:off x="315915" y="4062115"/>
              <a:ext cx="135813" cy="232741"/>
            </a:xfrm>
            <a:prstGeom prst="rect">
              <a:avLst/>
            </a:prstGeom>
          </p:spPr>
        </p:pic>
        <p:sp>
          <p:nvSpPr>
            <p:cNvPr id="66"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a:p>
          </p:txBody>
        </p:sp>
        <p:pic>
          <p:nvPicPr>
            <p:cNvPr id="67" name="object 16"/>
            <p:cNvPicPr/>
            <p:nvPr/>
          </p:nvPicPr>
          <p:blipFill>
            <a:blip r:embed="rId6" cstate="print"/>
            <a:stretch>
              <a:fillRect/>
            </a:stretch>
          </p:blipFill>
          <p:spPr>
            <a:xfrm>
              <a:off x="315915" y="3843489"/>
              <a:ext cx="135813" cy="132956"/>
            </a:xfrm>
            <a:prstGeom prst="rect">
              <a:avLst/>
            </a:prstGeom>
          </p:spPr>
        </p:pic>
        <p:pic>
          <p:nvPicPr>
            <p:cNvPr id="68" name="object 17"/>
            <p:cNvPicPr/>
            <p:nvPr/>
          </p:nvPicPr>
          <p:blipFill>
            <a:blip r:embed="rId10" cstate="print"/>
            <a:stretch>
              <a:fillRect/>
            </a:stretch>
          </p:blipFill>
          <p:spPr>
            <a:xfrm>
              <a:off x="318194" y="3711721"/>
              <a:ext cx="131254" cy="94678"/>
            </a:xfrm>
            <a:prstGeom prst="rect">
              <a:avLst/>
            </a:prstGeom>
          </p:spPr>
        </p:pic>
        <p:sp>
          <p:nvSpPr>
            <p:cNvPr id="69"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a:p>
          </p:txBody>
        </p:sp>
        <p:pic>
          <p:nvPicPr>
            <p:cNvPr id="70" name="object 19"/>
            <p:cNvPicPr/>
            <p:nvPr/>
          </p:nvPicPr>
          <p:blipFill>
            <a:blip r:embed="rId8" cstate="print"/>
            <a:stretch>
              <a:fillRect/>
            </a:stretch>
          </p:blipFill>
          <p:spPr>
            <a:xfrm>
              <a:off x="318197" y="3140424"/>
              <a:ext cx="131254" cy="79248"/>
            </a:xfrm>
            <a:prstGeom prst="rect">
              <a:avLst/>
            </a:prstGeom>
          </p:spPr>
        </p:pic>
        <p:sp>
          <p:nvSpPr>
            <p:cNvPr id="71"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a:p>
          </p:txBody>
        </p:sp>
        <p:pic>
          <p:nvPicPr>
            <p:cNvPr id="72" name="object 21"/>
            <p:cNvPicPr/>
            <p:nvPr/>
          </p:nvPicPr>
          <p:blipFill>
            <a:blip r:embed="rId8" cstate="print"/>
            <a:stretch>
              <a:fillRect/>
            </a:stretch>
          </p:blipFill>
          <p:spPr>
            <a:xfrm>
              <a:off x="318197" y="2821069"/>
              <a:ext cx="131254" cy="79248"/>
            </a:xfrm>
            <a:prstGeom prst="rect">
              <a:avLst/>
            </a:prstGeom>
          </p:spPr>
        </p:pic>
        <p:pic>
          <p:nvPicPr>
            <p:cNvPr id="73" name="object 22"/>
            <p:cNvPicPr/>
            <p:nvPr/>
          </p:nvPicPr>
          <p:blipFill>
            <a:blip r:embed="rId11" cstate="print"/>
            <a:stretch>
              <a:fillRect/>
            </a:stretch>
          </p:blipFill>
          <p:spPr>
            <a:xfrm>
              <a:off x="318192" y="2694056"/>
              <a:ext cx="131254" cy="89535"/>
            </a:xfrm>
            <a:prstGeom prst="rect">
              <a:avLst/>
            </a:prstGeom>
          </p:spPr>
        </p:pic>
        <p:pic>
          <p:nvPicPr>
            <p:cNvPr id="74" name="object 23"/>
            <p:cNvPicPr/>
            <p:nvPr/>
          </p:nvPicPr>
          <p:blipFill>
            <a:blip r:embed="rId8" cstate="print"/>
            <a:stretch>
              <a:fillRect/>
            </a:stretch>
          </p:blipFill>
          <p:spPr>
            <a:xfrm>
              <a:off x="318197" y="2577128"/>
              <a:ext cx="131254" cy="79248"/>
            </a:xfrm>
            <a:prstGeom prst="rect">
              <a:avLst/>
            </a:prstGeom>
          </p:spPr>
        </p:pic>
      </p:grpSp>
      <p:sp>
        <p:nvSpPr>
          <p:cNvPr id="75" name="Rounded Rectangle 74"/>
          <p:cNvSpPr/>
          <p:nvPr userDrawn="1"/>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76" name="Picture 2" descr="Z:\Mediamark\4154 MM PPT Presentation\Exports ST2\Elements\Asset 10.png"/>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77" name="Text Placeholder 29"/>
          <p:cNvSpPr>
            <a:spLocks noGrp="1"/>
          </p:cNvSpPr>
          <p:nvPr>
            <p:ph type="body" sz="quarter" idx="19" hasCustomPrompt="1"/>
          </p:nvPr>
        </p:nvSpPr>
        <p:spPr>
          <a:xfrm>
            <a:off x="131663" y="1638300"/>
            <a:ext cx="517525" cy="4953000"/>
          </a:xfrm>
        </p:spPr>
        <p:txBody>
          <a:bodyPr vert="vert270" anchor="ctr" anchorCtr="1">
            <a:noAutofit/>
          </a:bodyPr>
          <a:lstStyle>
            <a:lvl1pPr marL="0" indent="0">
              <a:buNone/>
              <a:defRPr sz="18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SPACE FOR SECTION TITLE HERE</a:t>
            </a:r>
            <a:endParaRPr lang="en-ZA"/>
          </a:p>
        </p:txBody>
      </p:sp>
      <p:sp>
        <p:nvSpPr>
          <p:cNvPr id="79" name="Text Placeholder 76"/>
          <p:cNvSpPr>
            <a:spLocks noGrp="1"/>
          </p:cNvSpPr>
          <p:nvPr>
            <p:ph type="body" sz="quarter" idx="20" hasCustomPrompt="1"/>
          </p:nvPr>
        </p:nvSpPr>
        <p:spPr>
          <a:xfrm>
            <a:off x="1638300" y="1600200"/>
            <a:ext cx="3581400" cy="1242682"/>
          </a:xfrm>
        </p:spPr>
        <p:txBody>
          <a:bodyPr>
            <a:noAutofit/>
          </a:bodyPr>
          <a:lstStyle>
            <a:lvl1pPr marL="0" indent="0" algn="l">
              <a:buNone/>
              <a:defRPr lang="en-ZA" sz="3600" b="1" dirty="0">
                <a:solidFill>
                  <a:schemeClr val="bg1"/>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Place for Section Title</a:t>
            </a:r>
            <a:endParaRPr lang="en-ZA"/>
          </a:p>
        </p:txBody>
      </p:sp>
      <p:sp>
        <p:nvSpPr>
          <p:cNvPr id="80" name="Text Placeholder 76"/>
          <p:cNvSpPr>
            <a:spLocks noGrp="1"/>
          </p:cNvSpPr>
          <p:nvPr>
            <p:ph type="body" sz="quarter" idx="21" hasCustomPrompt="1"/>
          </p:nvPr>
        </p:nvSpPr>
        <p:spPr>
          <a:xfrm>
            <a:off x="1638300" y="3067930"/>
            <a:ext cx="4343400" cy="3561470"/>
          </a:xfrm>
        </p:spPr>
        <p:txBody>
          <a:bodyPr>
            <a:noAutofit/>
          </a:bodyPr>
          <a:lstStyle>
            <a:lvl1pPr marL="0" indent="0" algn="l">
              <a:buNone/>
              <a:defRPr lang="en-US" dirty="0" smtClean="0">
                <a:solidFill>
                  <a:schemeClr val="bg1"/>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r>
              <a:rPr lang="en-US" err="1"/>
              <a:t>sed</a:t>
            </a:r>
            <a:r>
              <a:rPr lang="en-US"/>
              <a:t>  </a:t>
            </a:r>
            <a:r>
              <a:rPr lang="en-US" err="1"/>
              <a:t>diam</a:t>
            </a:r>
            <a:r>
              <a:rPr lang="en-US"/>
              <a:t>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a:t>
            </a:r>
            <a:r>
              <a:rPr lang="en-US" err="1"/>
              <a:t>dolore</a:t>
            </a:r>
            <a:r>
              <a:rPr lang="en-US"/>
              <a:t> magna </a:t>
            </a:r>
            <a:r>
              <a:rPr lang="en-US" err="1"/>
              <a:t>aliquam</a:t>
            </a:r>
            <a:r>
              <a:rPr lang="en-US"/>
              <a:t> </a:t>
            </a:r>
            <a:r>
              <a:rPr lang="en-US" err="1"/>
              <a:t>erat</a:t>
            </a:r>
            <a:r>
              <a:rPr lang="en-US"/>
              <a:t> </a:t>
            </a:r>
            <a:r>
              <a:rPr lang="en-US" err="1"/>
              <a:t>volut</a:t>
            </a:r>
            <a:r>
              <a:rPr lang="en-US"/>
              <a:t>-  pat. </a:t>
            </a:r>
            <a:r>
              <a:rPr lang="en-US" err="1"/>
              <a:t>Ut</a:t>
            </a:r>
            <a:r>
              <a:rPr lang="en-US"/>
              <a:t> Lorem ipsum dolor sit </a:t>
            </a:r>
            <a:r>
              <a:rPr lang="en-US" err="1"/>
              <a:t>amet</a:t>
            </a:r>
            <a:r>
              <a:rPr lang="en-US"/>
              <a:t>, con-  </a:t>
            </a:r>
            <a:r>
              <a:rPr lang="en-US" err="1"/>
              <a:t>sectetuer</a:t>
            </a:r>
            <a:r>
              <a:rPr lang="en-US"/>
              <a:t> </a:t>
            </a:r>
            <a:r>
              <a:rPr lang="en-US" err="1"/>
              <a:t>adipiscing</a:t>
            </a:r>
            <a:r>
              <a:rPr lang="en-US"/>
              <a:t> </a:t>
            </a:r>
            <a:r>
              <a:rPr lang="en-US" err="1"/>
              <a:t>elit</a:t>
            </a:r>
            <a:r>
              <a:rPr lang="en-US"/>
              <a:t>, </a:t>
            </a:r>
            <a:r>
              <a:rPr lang="en-US" err="1"/>
              <a:t>sed</a:t>
            </a:r>
            <a:r>
              <a:rPr lang="en-US"/>
              <a:t> </a:t>
            </a:r>
            <a:r>
              <a:rPr lang="en-US" err="1"/>
              <a:t>diam</a:t>
            </a:r>
            <a:r>
              <a:rPr lang="en-US"/>
              <a:t>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a:t>
            </a:r>
            <a:r>
              <a:rPr lang="en-US" err="1"/>
              <a:t>dolore</a:t>
            </a:r>
            <a:r>
              <a:rPr lang="en-US"/>
              <a:t> magna </a:t>
            </a:r>
            <a:r>
              <a:rPr lang="en-US" err="1"/>
              <a:t>aliquam</a:t>
            </a:r>
            <a:r>
              <a:rPr lang="en-US"/>
              <a:t> </a:t>
            </a:r>
            <a:r>
              <a:rPr lang="en-US" err="1"/>
              <a:t>erat</a:t>
            </a:r>
            <a:r>
              <a:rPr lang="en-US"/>
              <a:t> </a:t>
            </a:r>
            <a:r>
              <a:rPr lang="en-US" err="1"/>
              <a:t>volut</a:t>
            </a:r>
            <a:r>
              <a:rPr lang="en-US"/>
              <a:t>-  pat. </a:t>
            </a:r>
            <a:r>
              <a:rPr lang="en-US" err="1"/>
              <a:t>Ut</a:t>
            </a:r>
            <a:r>
              <a:rPr lang="en-US"/>
              <a: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endParaRPr lang="en-US"/>
          </a:p>
        </p:txBody>
      </p:sp>
      <p:sp>
        <p:nvSpPr>
          <p:cNvPr id="81" name="Text Placeholder 76"/>
          <p:cNvSpPr>
            <a:spLocks noGrp="1"/>
          </p:cNvSpPr>
          <p:nvPr>
            <p:ph type="body" sz="quarter" idx="22" hasCustomPrompt="1"/>
          </p:nvPr>
        </p:nvSpPr>
        <p:spPr>
          <a:xfrm>
            <a:off x="8305800" y="1792846"/>
            <a:ext cx="3657600" cy="485140"/>
          </a:xfrm>
        </p:spPr>
        <p:txBody>
          <a:bodyPr>
            <a:noAutofit/>
          </a:bodyPr>
          <a:lstStyle>
            <a:lvl1pPr marL="0" indent="0" algn="l">
              <a:buNone/>
              <a:defRPr sz="2400" b="1">
                <a:solidFill>
                  <a:srgbClr val="EE255E"/>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Title One</a:t>
            </a:r>
            <a:endParaRPr lang="en-ZA"/>
          </a:p>
        </p:txBody>
      </p:sp>
      <p:sp>
        <p:nvSpPr>
          <p:cNvPr id="82" name="Text Placeholder 76"/>
          <p:cNvSpPr>
            <a:spLocks noGrp="1"/>
          </p:cNvSpPr>
          <p:nvPr>
            <p:ph type="body" sz="quarter" idx="23" hasCustomPrompt="1"/>
          </p:nvPr>
        </p:nvSpPr>
        <p:spPr>
          <a:xfrm>
            <a:off x="8305800" y="2289734"/>
            <a:ext cx="5791200" cy="610584"/>
          </a:xfrm>
        </p:spPr>
        <p:txBody>
          <a:bodyPr>
            <a:noAutofit/>
          </a:bodyPr>
          <a:lstStyle>
            <a:lvl1pPr marL="0" indent="0" algn="l">
              <a:buNone/>
              <a:defRPr sz="1800" b="0">
                <a:solidFill>
                  <a:schemeClr val="tx1">
                    <a:lumMod val="95000"/>
                    <a:lumOff val="5000"/>
                  </a:schemeClr>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Lorem ipsum dolor sit </a:t>
            </a:r>
            <a:r>
              <a:rPr lang="en-US" err="1"/>
              <a:t>amet</a:t>
            </a:r>
            <a:r>
              <a:rPr lang="en-US"/>
              <a:t>, </a:t>
            </a:r>
            <a:r>
              <a:rPr lang="en-US" err="1"/>
              <a:t>consectetuer</a:t>
            </a:r>
            <a:r>
              <a:rPr lang="en-US"/>
              <a:t> </a:t>
            </a:r>
            <a:r>
              <a:rPr lang="en-US" err="1"/>
              <a:t>adipi</a:t>
            </a:r>
            <a:r>
              <a:rPr lang="en-US"/>
              <a:t>-  </a:t>
            </a:r>
            <a:r>
              <a:rPr lang="en-US" err="1"/>
              <a:t>scing</a:t>
            </a:r>
            <a:r>
              <a:rPr lang="en-US"/>
              <a:t> </a:t>
            </a:r>
            <a:r>
              <a:rPr lang="en-US" err="1"/>
              <a:t>elit</a:t>
            </a:r>
            <a:r>
              <a:rPr lang="en-US"/>
              <a:t>, </a:t>
            </a:r>
            <a:r>
              <a:rPr lang="en-US" err="1"/>
              <a:t>sed</a:t>
            </a:r>
            <a:r>
              <a:rPr lang="en-US"/>
              <a:t> </a:t>
            </a:r>
            <a:r>
              <a:rPr lang="en-US" err="1"/>
              <a:t>diam</a:t>
            </a:r>
            <a:r>
              <a:rPr lang="en-US"/>
              <a:t> </a:t>
            </a:r>
            <a:r>
              <a:rPr lang="en-US" err="1"/>
              <a:t>nonummy</a:t>
            </a:r>
            <a:r>
              <a:rPr lang="en-US"/>
              <a:t> </a:t>
            </a:r>
            <a:r>
              <a:rPr lang="en-US" err="1"/>
              <a:t>nibh</a:t>
            </a:r>
            <a:r>
              <a:rPr lang="en-US"/>
              <a:t> </a:t>
            </a:r>
            <a:r>
              <a:rPr lang="en-US" err="1"/>
              <a:t>euismod</a:t>
            </a:r>
            <a:r>
              <a:rPr lang="en-US"/>
              <a:t>.</a:t>
            </a:r>
          </a:p>
        </p:txBody>
      </p:sp>
      <p:sp>
        <p:nvSpPr>
          <p:cNvPr id="83" name="Text Placeholder 76"/>
          <p:cNvSpPr>
            <a:spLocks noGrp="1"/>
          </p:cNvSpPr>
          <p:nvPr>
            <p:ph type="body" sz="quarter" idx="24" hasCustomPrompt="1"/>
          </p:nvPr>
        </p:nvSpPr>
        <p:spPr>
          <a:xfrm>
            <a:off x="8305800" y="3565227"/>
            <a:ext cx="3657600" cy="485140"/>
          </a:xfrm>
        </p:spPr>
        <p:txBody>
          <a:bodyPr>
            <a:noAutofit/>
          </a:bodyPr>
          <a:lstStyle>
            <a:lvl1pPr marL="0" indent="0" algn="l">
              <a:buNone/>
              <a:defRPr sz="2400" b="1">
                <a:solidFill>
                  <a:srgbClr val="EE255E"/>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Title Two</a:t>
            </a:r>
            <a:endParaRPr lang="en-ZA"/>
          </a:p>
        </p:txBody>
      </p:sp>
      <p:sp>
        <p:nvSpPr>
          <p:cNvPr id="84" name="Text Placeholder 76"/>
          <p:cNvSpPr>
            <a:spLocks noGrp="1"/>
          </p:cNvSpPr>
          <p:nvPr>
            <p:ph type="body" sz="quarter" idx="25" hasCustomPrompt="1"/>
          </p:nvPr>
        </p:nvSpPr>
        <p:spPr>
          <a:xfrm>
            <a:off x="8305800" y="4062115"/>
            <a:ext cx="5791200" cy="610584"/>
          </a:xfrm>
        </p:spPr>
        <p:txBody>
          <a:bodyPr>
            <a:noAutofit/>
          </a:bodyPr>
          <a:lstStyle>
            <a:lvl1pPr marL="0" indent="0" algn="l">
              <a:buNone/>
              <a:defRPr sz="1800" b="0">
                <a:solidFill>
                  <a:schemeClr val="tx1">
                    <a:lumMod val="95000"/>
                    <a:lumOff val="5000"/>
                  </a:schemeClr>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Lorem ipsum dolor sit </a:t>
            </a:r>
            <a:r>
              <a:rPr lang="en-US" err="1"/>
              <a:t>amet</a:t>
            </a:r>
            <a:r>
              <a:rPr lang="en-US"/>
              <a:t>, </a:t>
            </a:r>
            <a:r>
              <a:rPr lang="en-US" err="1"/>
              <a:t>consectetuer</a:t>
            </a:r>
            <a:r>
              <a:rPr lang="en-US"/>
              <a:t> </a:t>
            </a:r>
            <a:r>
              <a:rPr lang="en-US" err="1"/>
              <a:t>adipi</a:t>
            </a:r>
            <a:r>
              <a:rPr lang="en-US"/>
              <a:t>-  </a:t>
            </a:r>
            <a:r>
              <a:rPr lang="en-US" err="1"/>
              <a:t>scing</a:t>
            </a:r>
            <a:r>
              <a:rPr lang="en-US"/>
              <a:t> </a:t>
            </a:r>
            <a:r>
              <a:rPr lang="en-US" err="1"/>
              <a:t>elit</a:t>
            </a:r>
            <a:r>
              <a:rPr lang="en-US"/>
              <a:t>, </a:t>
            </a:r>
            <a:r>
              <a:rPr lang="en-US" err="1"/>
              <a:t>sed</a:t>
            </a:r>
            <a:r>
              <a:rPr lang="en-US"/>
              <a:t> </a:t>
            </a:r>
            <a:r>
              <a:rPr lang="en-US" err="1"/>
              <a:t>diam</a:t>
            </a:r>
            <a:r>
              <a:rPr lang="en-US"/>
              <a:t> </a:t>
            </a:r>
            <a:r>
              <a:rPr lang="en-US" err="1"/>
              <a:t>nonummy</a:t>
            </a:r>
            <a:r>
              <a:rPr lang="en-US"/>
              <a:t> </a:t>
            </a:r>
            <a:r>
              <a:rPr lang="en-US" err="1"/>
              <a:t>nibh</a:t>
            </a:r>
            <a:r>
              <a:rPr lang="en-US"/>
              <a:t> </a:t>
            </a:r>
            <a:r>
              <a:rPr lang="en-US" err="1"/>
              <a:t>euismod</a:t>
            </a:r>
            <a:r>
              <a:rPr lang="en-US"/>
              <a:t>.</a:t>
            </a:r>
          </a:p>
        </p:txBody>
      </p:sp>
      <p:sp>
        <p:nvSpPr>
          <p:cNvPr id="85" name="Text Placeholder 76"/>
          <p:cNvSpPr>
            <a:spLocks noGrp="1"/>
          </p:cNvSpPr>
          <p:nvPr>
            <p:ph type="body" sz="quarter" idx="26" hasCustomPrompt="1"/>
          </p:nvPr>
        </p:nvSpPr>
        <p:spPr>
          <a:xfrm>
            <a:off x="8305800" y="5217128"/>
            <a:ext cx="3657600" cy="485140"/>
          </a:xfrm>
        </p:spPr>
        <p:txBody>
          <a:bodyPr>
            <a:noAutofit/>
          </a:bodyPr>
          <a:lstStyle>
            <a:lvl1pPr marL="0" indent="0" algn="l">
              <a:buNone/>
              <a:defRPr sz="2400" b="1">
                <a:solidFill>
                  <a:srgbClr val="EE255E"/>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Title Three</a:t>
            </a:r>
            <a:endParaRPr lang="en-ZA"/>
          </a:p>
        </p:txBody>
      </p:sp>
      <p:sp>
        <p:nvSpPr>
          <p:cNvPr id="86" name="Text Placeholder 76"/>
          <p:cNvSpPr>
            <a:spLocks noGrp="1"/>
          </p:cNvSpPr>
          <p:nvPr>
            <p:ph type="body" sz="quarter" idx="27" hasCustomPrompt="1"/>
          </p:nvPr>
        </p:nvSpPr>
        <p:spPr>
          <a:xfrm>
            <a:off x="8305800" y="5714016"/>
            <a:ext cx="5791200" cy="610584"/>
          </a:xfrm>
        </p:spPr>
        <p:txBody>
          <a:bodyPr>
            <a:noAutofit/>
          </a:bodyPr>
          <a:lstStyle>
            <a:lvl1pPr marL="0" indent="0" algn="l">
              <a:buNone/>
              <a:defRPr sz="1800" b="0">
                <a:solidFill>
                  <a:schemeClr val="tx1">
                    <a:lumMod val="95000"/>
                    <a:lumOff val="5000"/>
                  </a:schemeClr>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Lorem ipsum dolor sit </a:t>
            </a:r>
            <a:r>
              <a:rPr lang="en-US" err="1"/>
              <a:t>amet</a:t>
            </a:r>
            <a:r>
              <a:rPr lang="en-US"/>
              <a:t>, </a:t>
            </a:r>
            <a:r>
              <a:rPr lang="en-US" err="1"/>
              <a:t>consectetuer</a:t>
            </a:r>
            <a:r>
              <a:rPr lang="en-US"/>
              <a:t> </a:t>
            </a:r>
            <a:r>
              <a:rPr lang="en-US" err="1"/>
              <a:t>adipi</a:t>
            </a:r>
            <a:r>
              <a:rPr lang="en-US"/>
              <a:t>-  </a:t>
            </a:r>
            <a:r>
              <a:rPr lang="en-US" err="1"/>
              <a:t>scing</a:t>
            </a:r>
            <a:r>
              <a:rPr lang="en-US"/>
              <a:t> </a:t>
            </a:r>
            <a:r>
              <a:rPr lang="en-US" err="1"/>
              <a:t>elit</a:t>
            </a:r>
            <a:r>
              <a:rPr lang="en-US"/>
              <a:t>, </a:t>
            </a:r>
            <a:r>
              <a:rPr lang="en-US" err="1"/>
              <a:t>sed</a:t>
            </a:r>
            <a:r>
              <a:rPr lang="en-US"/>
              <a:t> </a:t>
            </a:r>
            <a:r>
              <a:rPr lang="en-US" err="1"/>
              <a:t>diam</a:t>
            </a:r>
            <a:r>
              <a:rPr lang="en-US"/>
              <a:t> </a:t>
            </a:r>
            <a:r>
              <a:rPr lang="en-US" err="1"/>
              <a:t>nonummy</a:t>
            </a:r>
            <a:r>
              <a:rPr lang="en-US"/>
              <a:t> </a:t>
            </a:r>
            <a:r>
              <a:rPr lang="en-US" err="1"/>
              <a:t>nibh</a:t>
            </a:r>
            <a:r>
              <a:rPr lang="en-US"/>
              <a:t> </a:t>
            </a:r>
            <a:r>
              <a:rPr lang="en-US" err="1"/>
              <a:t>euismod</a:t>
            </a:r>
            <a:r>
              <a:rPr lang="en-US"/>
              <a:t>.</a:t>
            </a:r>
          </a:p>
        </p:txBody>
      </p:sp>
    </p:spTree>
    <p:extLst>
      <p:ext uri="{BB962C8B-B14F-4D97-AF65-F5344CB8AC3E}">
        <p14:creationId xmlns:p14="http://schemas.microsoft.com/office/powerpoint/2010/main" val="43342296"/>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1_Copy Slide 04">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63074541-BBA4-490B-840D-9A1F4C3CCF21}" type="slidenum">
              <a:rPr lang="en-ZA" smtClean="0"/>
              <a:pPr/>
              <a:t>‹#›</a:t>
            </a:fld>
            <a:endParaRPr lang="en-ZA"/>
          </a:p>
        </p:txBody>
      </p:sp>
      <p:grpSp>
        <p:nvGrpSpPr>
          <p:cNvPr id="36" name="object 3"/>
          <p:cNvGrpSpPr/>
          <p:nvPr userDrawn="1"/>
        </p:nvGrpSpPr>
        <p:grpSpPr>
          <a:xfrm>
            <a:off x="0" y="0"/>
            <a:ext cx="767715" cy="8229600"/>
            <a:chOff x="0" y="0"/>
            <a:chExt cx="767715" cy="8229600"/>
          </a:xfrm>
        </p:grpSpPr>
        <p:pic>
          <p:nvPicPr>
            <p:cNvPr id="37" name="object 4"/>
            <p:cNvPicPr/>
            <p:nvPr/>
          </p:nvPicPr>
          <p:blipFill>
            <a:blip r:embed="rId2" cstate="print"/>
            <a:stretch>
              <a:fillRect/>
            </a:stretch>
          </p:blipFill>
          <p:spPr>
            <a:xfrm>
              <a:off x="0" y="0"/>
              <a:ext cx="767638" cy="8229599"/>
            </a:xfrm>
            <a:prstGeom prst="rect">
              <a:avLst/>
            </a:prstGeom>
          </p:spPr>
        </p:pic>
        <p:sp>
          <p:nvSpPr>
            <p:cNvPr id="38"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a:p>
          </p:txBody>
        </p:sp>
        <p:pic>
          <p:nvPicPr>
            <p:cNvPr id="39" name="object 6"/>
            <p:cNvPicPr/>
            <p:nvPr/>
          </p:nvPicPr>
          <p:blipFill>
            <a:blip r:embed="rId3" cstate="print"/>
            <a:stretch>
              <a:fillRect/>
            </a:stretch>
          </p:blipFill>
          <p:spPr>
            <a:xfrm>
              <a:off x="315911" y="5567098"/>
              <a:ext cx="135813" cy="90106"/>
            </a:xfrm>
            <a:prstGeom prst="rect">
              <a:avLst/>
            </a:prstGeom>
          </p:spPr>
        </p:pic>
        <p:pic>
          <p:nvPicPr>
            <p:cNvPr id="40" name="object 7"/>
            <p:cNvPicPr/>
            <p:nvPr/>
          </p:nvPicPr>
          <p:blipFill>
            <a:blip r:embed="rId4" cstate="print"/>
            <a:stretch>
              <a:fillRect/>
            </a:stretch>
          </p:blipFill>
          <p:spPr>
            <a:xfrm>
              <a:off x="315915" y="5179177"/>
              <a:ext cx="135813" cy="351579"/>
            </a:xfrm>
            <a:prstGeom prst="rect">
              <a:avLst/>
            </a:prstGeom>
          </p:spPr>
        </p:pic>
        <p:pic>
          <p:nvPicPr>
            <p:cNvPr id="41" name="object 8"/>
            <p:cNvPicPr/>
            <p:nvPr/>
          </p:nvPicPr>
          <p:blipFill>
            <a:blip r:embed="rId5" cstate="print"/>
            <a:stretch>
              <a:fillRect/>
            </a:stretch>
          </p:blipFill>
          <p:spPr>
            <a:xfrm>
              <a:off x="318197" y="5066068"/>
              <a:ext cx="131254" cy="79247"/>
            </a:xfrm>
            <a:prstGeom prst="rect">
              <a:avLst/>
            </a:prstGeom>
          </p:spPr>
        </p:pic>
        <p:sp>
          <p:nvSpPr>
            <p:cNvPr id="42"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a:p>
          </p:txBody>
        </p:sp>
        <p:pic>
          <p:nvPicPr>
            <p:cNvPr id="43" name="object 10"/>
            <p:cNvPicPr/>
            <p:nvPr/>
          </p:nvPicPr>
          <p:blipFill>
            <a:blip r:embed="rId6" cstate="print"/>
            <a:stretch>
              <a:fillRect/>
            </a:stretch>
          </p:blipFill>
          <p:spPr>
            <a:xfrm>
              <a:off x="315915" y="4739087"/>
              <a:ext cx="135813" cy="132956"/>
            </a:xfrm>
            <a:prstGeom prst="rect">
              <a:avLst/>
            </a:prstGeom>
          </p:spPr>
        </p:pic>
        <p:pic>
          <p:nvPicPr>
            <p:cNvPr id="44" name="object 11"/>
            <p:cNvPicPr/>
            <p:nvPr/>
          </p:nvPicPr>
          <p:blipFill>
            <a:blip r:embed="rId7" cstate="print"/>
            <a:stretch>
              <a:fillRect/>
            </a:stretch>
          </p:blipFill>
          <p:spPr>
            <a:xfrm>
              <a:off x="318192" y="4612463"/>
              <a:ext cx="131254" cy="89535"/>
            </a:xfrm>
            <a:prstGeom prst="rect">
              <a:avLst/>
            </a:prstGeom>
          </p:spPr>
        </p:pic>
        <p:pic>
          <p:nvPicPr>
            <p:cNvPr id="45" name="object 12"/>
            <p:cNvPicPr/>
            <p:nvPr/>
          </p:nvPicPr>
          <p:blipFill>
            <a:blip r:embed="rId8" cstate="print"/>
            <a:stretch>
              <a:fillRect/>
            </a:stretch>
          </p:blipFill>
          <p:spPr>
            <a:xfrm>
              <a:off x="318197" y="4319961"/>
              <a:ext cx="131254" cy="79248"/>
            </a:xfrm>
            <a:prstGeom prst="rect">
              <a:avLst/>
            </a:prstGeom>
          </p:spPr>
        </p:pic>
        <p:pic>
          <p:nvPicPr>
            <p:cNvPr id="46" name="object 13"/>
            <p:cNvPicPr/>
            <p:nvPr/>
          </p:nvPicPr>
          <p:blipFill>
            <a:blip r:embed="rId3" cstate="print"/>
            <a:stretch>
              <a:fillRect/>
            </a:stretch>
          </p:blipFill>
          <p:spPr>
            <a:xfrm>
              <a:off x="315911" y="4435552"/>
              <a:ext cx="135813" cy="90106"/>
            </a:xfrm>
            <a:prstGeom prst="rect">
              <a:avLst/>
            </a:prstGeom>
          </p:spPr>
        </p:pic>
        <p:pic>
          <p:nvPicPr>
            <p:cNvPr id="47" name="object 14"/>
            <p:cNvPicPr/>
            <p:nvPr/>
          </p:nvPicPr>
          <p:blipFill>
            <a:blip r:embed="rId9" cstate="print"/>
            <a:stretch>
              <a:fillRect/>
            </a:stretch>
          </p:blipFill>
          <p:spPr>
            <a:xfrm>
              <a:off x="315915" y="4062115"/>
              <a:ext cx="135813" cy="232741"/>
            </a:xfrm>
            <a:prstGeom prst="rect">
              <a:avLst/>
            </a:prstGeom>
          </p:spPr>
        </p:pic>
        <p:sp>
          <p:nvSpPr>
            <p:cNvPr id="48"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a:p>
          </p:txBody>
        </p:sp>
        <p:pic>
          <p:nvPicPr>
            <p:cNvPr id="49" name="object 16"/>
            <p:cNvPicPr/>
            <p:nvPr/>
          </p:nvPicPr>
          <p:blipFill>
            <a:blip r:embed="rId6" cstate="print"/>
            <a:stretch>
              <a:fillRect/>
            </a:stretch>
          </p:blipFill>
          <p:spPr>
            <a:xfrm>
              <a:off x="315915" y="3843489"/>
              <a:ext cx="135813" cy="132956"/>
            </a:xfrm>
            <a:prstGeom prst="rect">
              <a:avLst/>
            </a:prstGeom>
          </p:spPr>
        </p:pic>
        <p:pic>
          <p:nvPicPr>
            <p:cNvPr id="50" name="object 17"/>
            <p:cNvPicPr/>
            <p:nvPr/>
          </p:nvPicPr>
          <p:blipFill>
            <a:blip r:embed="rId10" cstate="print"/>
            <a:stretch>
              <a:fillRect/>
            </a:stretch>
          </p:blipFill>
          <p:spPr>
            <a:xfrm>
              <a:off x="318194" y="3711721"/>
              <a:ext cx="131254" cy="94678"/>
            </a:xfrm>
            <a:prstGeom prst="rect">
              <a:avLst/>
            </a:prstGeom>
          </p:spPr>
        </p:pic>
        <p:sp>
          <p:nvSpPr>
            <p:cNvPr id="51"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a:p>
          </p:txBody>
        </p:sp>
        <p:pic>
          <p:nvPicPr>
            <p:cNvPr id="52" name="object 19"/>
            <p:cNvPicPr/>
            <p:nvPr/>
          </p:nvPicPr>
          <p:blipFill>
            <a:blip r:embed="rId8" cstate="print"/>
            <a:stretch>
              <a:fillRect/>
            </a:stretch>
          </p:blipFill>
          <p:spPr>
            <a:xfrm>
              <a:off x="318197" y="3140424"/>
              <a:ext cx="131254" cy="79248"/>
            </a:xfrm>
            <a:prstGeom prst="rect">
              <a:avLst/>
            </a:prstGeom>
          </p:spPr>
        </p:pic>
        <p:sp>
          <p:nvSpPr>
            <p:cNvPr id="53"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a:p>
          </p:txBody>
        </p:sp>
        <p:pic>
          <p:nvPicPr>
            <p:cNvPr id="54" name="object 21"/>
            <p:cNvPicPr/>
            <p:nvPr/>
          </p:nvPicPr>
          <p:blipFill>
            <a:blip r:embed="rId8" cstate="print"/>
            <a:stretch>
              <a:fillRect/>
            </a:stretch>
          </p:blipFill>
          <p:spPr>
            <a:xfrm>
              <a:off x="318197" y="2821069"/>
              <a:ext cx="131254" cy="79248"/>
            </a:xfrm>
            <a:prstGeom prst="rect">
              <a:avLst/>
            </a:prstGeom>
          </p:spPr>
        </p:pic>
        <p:pic>
          <p:nvPicPr>
            <p:cNvPr id="55" name="object 22"/>
            <p:cNvPicPr/>
            <p:nvPr/>
          </p:nvPicPr>
          <p:blipFill>
            <a:blip r:embed="rId11" cstate="print"/>
            <a:stretch>
              <a:fillRect/>
            </a:stretch>
          </p:blipFill>
          <p:spPr>
            <a:xfrm>
              <a:off x="318192" y="2694056"/>
              <a:ext cx="131254" cy="89535"/>
            </a:xfrm>
            <a:prstGeom prst="rect">
              <a:avLst/>
            </a:prstGeom>
          </p:spPr>
        </p:pic>
        <p:pic>
          <p:nvPicPr>
            <p:cNvPr id="56" name="object 23"/>
            <p:cNvPicPr/>
            <p:nvPr/>
          </p:nvPicPr>
          <p:blipFill>
            <a:blip r:embed="rId8" cstate="print"/>
            <a:stretch>
              <a:fillRect/>
            </a:stretch>
          </p:blipFill>
          <p:spPr>
            <a:xfrm>
              <a:off x="318197" y="2577128"/>
              <a:ext cx="131254" cy="79248"/>
            </a:xfrm>
            <a:prstGeom prst="rect">
              <a:avLst/>
            </a:prstGeom>
          </p:spPr>
        </p:pic>
      </p:grpSp>
      <p:sp>
        <p:nvSpPr>
          <p:cNvPr id="57" name="Rounded Rectangle 56"/>
          <p:cNvSpPr/>
          <p:nvPr userDrawn="1"/>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58" name="Picture 2" descr="Z:\Mediamark\4154 MM PPT Presentation\Exports ST2\Elements\Asset 10.png"/>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59" name="Text Placeholder 29"/>
          <p:cNvSpPr>
            <a:spLocks noGrp="1"/>
          </p:cNvSpPr>
          <p:nvPr>
            <p:ph type="body" sz="quarter" idx="15" hasCustomPrompt="1"/>
          </p:nvPr>
        </p:nvSpPr>
        <p:spPr>
          <a:xfrm>
            <a:off x="131663" y="1638300"/>
            <a:ext cx="517525" cy="4953000"/>
          </a:xfrm>
        </p:spPr>
        <p:txBody>
          <a:bodyPr vert="vert270" anchor="ctr" anchorCtr="1">
            <a:noAutofit/>
          </a:bodyPr>
          <a:lstStyle>
            <a:lvl1pPr marL="0" indent="0">
              <a:buNone/>
              <a:defRPr sz="18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SPACE FOR SECTION TITLE HERE</a:t>
            </a:r>
            <a:endParaRPr lang="en-ZA"/>
          </a:p>
        </p:txBody>
      </p:sp>
      <p:sp>
        <p:nvSpPr>
          <p:cNvPr id="30" name="Text Placeholder 4">
            <a:extLst>
              <a:ext uri="{FF2B5EF4-FFF2-40B4-BE49-F238E27FC236}">
                <a16:creationId xmlns:a16="http://schemas.microsoft.com/office/drawing/2014/main" id="{57ED2933-0DE8-B7CA-FDE7-B1D25453D479}"/>
              </a:ext>
            </a:extLst>
          </p:cNvPr>
          <p:cNvSpPr>
            <a:spLocks noGrp="1"/>
          </p:cNvSpPr>
          <p:nvPr>
            <p:ph type="body" sz="quarter" idx="14" hasCustomPrompt="1"/>
          </p:nvPr>
        </p:nvSpPr>
        <p:spPr>
          <a:xfrm>
            <a:off x="1676400" y="602242"/>
            <a:ext cx="3076575" cy="1071074"/>
          </a:xfrm>
        </p:spPr>
        <p:txBody>
          <a:bodyPr>
            <a:noAutofit/>
          </a:bodyPr>
          <a:lstStyle>
            <a:lvl1pPr marL="0" indent="0" algn="l">
              <a:buNone/>
              <a:defRPr sz="3200" b="1" baseline="0">
                <a:latin typeface="+mj-lt"/>
              </a:defRPr>
            </a:lvl1pPr>
            <a:lvl2pPr marL="457200" indent="0" algn="r">
              <a:buNone/>
              <a:defRPr b="1"/>
            </a:lvl2pPr>
            <a:lvl3pPr marL="914400" indent="0" algn="r">
              <a:buNone/>
              <a:defRPr b="1"/>
            </a:lvl3pPr>
            <a:lvl4pPr marL="1371600" indent="0" algn="r">
              <a:buNone/>
              <a:defRPr b="1"/>
            </a:lvl4pPr>
            <a:lvl5pPr marL="1828800" indent="0" algn="r">
              <a:buNone/>
              <a:defRPr b="1"/>
            </a:lvl5pPr>
          </a:lstStyle>
          <a:p>
            <a:pPr lvl="0"/>
            <a:r>
              <a:rPr lang="en-US"/>
              <a:t>Place for Section Title</a:t>
            </a:r>
            <a:endParaRPr lang="en-ZA"/>
          </a:p>
        </p:txBody>
      </p:sp>
      <p:sp>
        <p:nvSpPr>
          <p:cNvPr id="31" name="Text Placeholder 76">
            <a:extLst>
              <a:ext uri="{FF2B5EF4-FFF2-40B4-BE49-F238E27FC236}">
                <a16:creationId xmlns:a16="http://schemas.microsoft.com/office/drawing/2014/main" id="{8E429845-EBBF-175C-96C0-249194ACD53C}"/>
              </a:ext>
            </a:extLst>
          </p:cNvPr>
          <p:cNvSpPr>
            <a:spLocks noGrp="1"/>
          </p:cNvSpPr>
          <p:nvPr>
            <p:ph type="body" sz="quarter" idx="23" hasCustomPrompt="1"/>
          </p:nvPr>
        </p:nvSpPr>
        <p:spPr>
          <a:xfrm>
            <a:off x="1676400" y="2126396"/>
            <a:ext cx="8077200" cy="610584"/>
          </a:xfrm>
        </p:spPr>
        <p:txBody>
          <a:bodyPr>
            <a:noAutofit/>
          </a:bodyPr>
          <a:lstStyle>
            <a:lvl1pPr marL="0" indent="0" algn="l">
              <a:buNone/>
              <a:defRPr sz="1800" b="0">
                <a:solidFill>
                  <a:schemeClr val="tx1">
                    <a:lumMod val="95000"/>
                    <a:lumOff val="5000"/>
                  </a:schemeClr>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Place </a:t>
            </a:r>
            <a:r>
              <a:rPr lang="en-US" err="1"/>
              <a:t>Pharagraph</a:t>
            </a:r>
            <a:r>
              <a:rPr lang="en-US"/>
              <a:t> Copy Here</a:t>
            </a:r>
          </a:p>
        </p:txBody>
      </p:sp>
    </p:spTree>
    <p:extLst>
      <p:ext uri="{BB962C8B-B14F-4D97-AF65-F5344CB8AC3E}">
        <p14:creationId xmlns:p14="http://schemas.microsoft.com/office/powerpoint/2010/main" val="1758361884"/>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1_Graph Slide 01">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63074541-BBA4-490B-840D-9A1F4C3CCF21}" type="slidenum">
              <a:rPr lang="en-ZA" smtClean="0"/>
              <a:pPr/>
              <a:t>‹#›</a:t>
            </a:fld>
            <a:endParaRPr lang="en-ZA"/>
          </a:p>
        </p:txBody>
      </p:sp>
      <p:pic>
        <p:nvPicPr>
          <p:cNvPr id="7" name="Picture 2" descr="Z:\Mediamark\4154 MM PPT Presentation\Exports ST2\Elements\Asset 2.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40654" b="27949"/>
          <a:stretch/>
        </p:blipFill>
        <p:spPr bwMode="auto">
          <a:xfrm>
            <a:off x="11282561" y="4164985"/>
            <a:ext cx="3347840" cy="4064616"/>
          </a:xfrm>
          <a:prstGeom prst="rect">
            <a:avLst/>
          </a:prstGeom>
          <a:noFill/>
          <a:extLst>
            <a:ext uri="{909E8E84-426E-40DD-AFC4-6F175D3DCCD1}">
              <a14:hiddenFill xmlns:a14="http://schemas.microsoft.com/office/drawing/2010/main">
                <a:solidFill>
                  <a:srgbClr val="FFFFFF"/>
                </a:solidFill>
              </a14:hiddenFill>
            </a:ext>
          </a:extLst>
        </p:spPr>
      </p:pic>
      <p:grpSp>
        <p:nvGrpSpPr>
          <p:cNvPr id="37" name="object 3"/>
          <p:cNvGrpSpPr/>
          <p:nvPr userDrawn="1"/>
        </p:nvGrpSpPr>
        <p:grpSpPr>
          <a:xfrm>
            <a:off x="0" y="0"/>
            <a:ext cx="767715" cy="8229600"/>
            <a:chOff x="0" y="0"/>
            <a:chExt cx="767715" cy="8229600"/>
          </a:xfrm>
        </p:grpSpPr>
        <p:pic>
          <p:nvPicPr>
            <p:cNvPr id="38" name="object 4"/>
            <p:cNvPicPr/>
            <p:nvPr/>
          </p:nvPicPr>
          <p:blipFill>
            <a:blip r:embed="rId3" cstate="print"/>
            <a:stretch>
              <a:fillRect/>
            </a:stretch>
          </p:blipFill>
          <p:spPr>
            <a:xfrm>
              <a:off x="0" y="0"/>
              <a:ext cx="767638" cy="8229599"/>
            </a:xfrm>
            <a:prstGeom prst="rect">
              <a:avLst/>
            </a:prstGeom>
          </p:spPr>
        </p:pic>
        <p:sp>
          <p:nvSpPr>
            <p:cNvPr id="39"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a:p>
          </p:txBody>
        </p:sp>
        <p:pic>
          <p:nvPicPr>
            <p:cNvPr id="40" name="object 6"/>
            <p:cNvPicPr/>
            <p:nvPr/>
          </p:nvPicPr>
          <p:blipFill>
            <a:blip r:embed="rId4" cstate="print"/>
            <a:stretch>
              <a:fillRect/>
            </a:stretch>
          </p:blipFill>
          <p:spPr>
            <a:xfrm>
              <a:off x="315911" y="5567098"/>
              <a:ext cx="135813" cy="90106"/>
            </a:xfrm>
            <a:prstGeom prst="rect">
              <a:avLst/>
            </a:prstGeom>
          </p:spPr>
        </p:pic>
        <p:pic>
          <p:nvPicPr>
            <p:cNvPr id="41" name="object 7"/>
            <p:cNvPicPr/>
            <p:nvPr/>
          </p:nvPicPr>
          <p:blipFill>
            <a:blip r:embed="rId5" cstate="print"/>
            <a:stretch>
              <a:fillRect/>
            </a:stretch>
          </p:blipFill>
          <p:spPr>
            <a:xfrm>
              <a:off x="315915" y="5179177"/>
              <a:ext cx="135813" cy="351579"/>
            </a:xfrm>
            <a:prstGeom prst="rect">
              <a:avLst/>
            </a:prstGeom>
          </p:spPr>
        </p:pic>
        <p:pic>
          <p:nvPicPr>
            <p:cNvPr id="42" name="object 8"/>
            <p:cNvPicPr/>
            <p:nvPr/>
          </p:nvPicPr>
          <p:blipFill>
            <a:blip r:embed="rId6" cstate="print"/>
            <a:stretch>
              <a:fillRect/>
            </a:stretch>
          </p:blipFill>
          <p:spPr>
            <a:xfrm>
              <a:off x="318197" y="5066068"/>
              <a:ext cx="131254" cy="79247"/>
            </a:xfrm>
            <a:prstGeom prst="rect">
              <a:avLst/>
            </a:prstGeom>
          </p:spPr>
        </p:pic>
        <p:sp>
          <p:nvSpPr>
            <p:cNvPr id="43"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a:p>
          </p:txBody>
        </p:sp>
        <p:pic>
          <p:nvPicPr>
            <p:cNvPr id="44" name="object 10"/>
            <p:cNvPicPr/>
            <p:nvPr/>
          </p:nvPicPr>
          <p:blipFill>
            <a:blip r:embed="rId7" cstate="print"/>
            <a:stretch>
              <a:fillRect/>
            </a:stretch>
          </p:blipFill>
          <p:spPr>
            <a:xfrm>
              <a:off x="315915" y="4739087"/>
              <a:ext cx="135813" cy="132956"/>
            </a:xfrm>
            <a:prstGeom prst="rect">
              <a:avLst/>
            </a:prstGeom>
          </p:spPr>
        </p:pic>
        <p:pic>
          <p:nvPicPr>
            <p:cNvPr id="45" name="object 11"/>
            <p:cNvPicPr/>
            <p:nvPr/>
          </p:nvPicPr>
          <p:blipFill>
            <a:blip r:embed="rId8" cstate="print"/>
            <a:stretch>
              <a:fillRect/>
            </a:stretch>
          </p:blipFill>
          <p:spPr>
            <a:xfrm>
              <a:off x="318192" y="4612463"/>
              <a:ext cx="131254" cy="89535"/>
            </a:xfrm>
            <a:prstGeom prst="rect">
              <a:avLst/>
            </a:prstGeom>
          </p:spPr>
        </p:pic>
        <p:pic>
          <p:nvPicPr>
            <p:cNvPr id="46" name="object 12"/>
            <p:cNvPicPr/>
            <p:nvPr/>
          </p:nvPicPr>
          <p:blipFill>
            <a:blip r:embed="rId9" cstate="print"/>
            <a:stretch>
              <a:fillRect/>
            </a:stretch>
          </p:blipFill>
          <p:spPr>
            <a:xfrm>
              <a:off x="318197" y="4319961"/>
              <a:ext cx="131254" cy="79248"/>
            </a:xfrm>
            <a:prstGeom prst="rect">
              <a:avLst/>
            </a:prstGeom>
          </p:spPr>
        </p:pic>
        <p:pic>
          <p:nvPicPr>
            <p:cNvPr id="47" name="object 13"/>
            <p:cNvPicPr/>
            <p:nvPr/>
          </p:nvPicPr>
          <p:blipFill>
            <a:blip r:embed="rId4" cstate="print"/>
            <a:stretch>
              <a:fillRect/>
            </a:stretch>
          </p:blipFill>
          <p:spPr>
            <a:xfrm>
              <a:off x="315911" y="4435552"/>
              <a:ext cx="135813" cy="90106"/>
            </a:xfrm>
            <a:prstGeom prst="rect">
              <a:avLst/>
            </a:prstGeom>
          </p:spPr>
        </p:pic>
        <p:pic>
          <p:nvPicPr>
            <p:cNvPr id="48" name="object 14"/>
            <p:cNvPicPr/>
            <p:nvPr/>
          </p:nvPicPr>
          <p:blipFill>
            <a:blip r:embed="rId10" cstate="print"/>
            <a:stretch>
              <a:fillRect/>
            </a:stretch>
          </p:blipFill>
          <p:spPr>
            <a:xfrm>
              <a:off x="315915" y="4062115"/>
              <a:ext cx="135813" cy="232741"/>
            </a:xfrm>
            <a:prstGeom prst="rect">
              <a:avLst/>
            </a:prstGeom>
          </p:spPr>
        </p:pic>
        <p:sp>
          <p:nvSpPr>
            <p:cNvPr id="49"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a:p>
          </p:txBody>
        </p:sp>
        <p:pic>
          <p:nvPicPr>
            <p:cNvPr id="50" name="object 16"/>
            <p:cNvPicPr/>
            <p:nvPr/>
          </p:nvPicPr>
          <p:blipFill>
            <a:blip r:embed="rId7" cstate="print"/>
            <a:stretch>
              <a:fillRect/>
            </a:stretch>
          </p:blipFill>
          <p:spPr>
            <a:xfrm>
              <a:off x="315915" y="3843489"/>
              <a:ext cx="135813" cy="132956"/>
            </a:xfrm>
            <a:prstGeom prst="rect">
              <a:avLst/>
            </a:prstGeom>
          </p:spPr>
        </p:pic>
        <p:pic>
          <p:nvPicPr>
            <p:cNvPr id="51" name="object 17"/>
            <p:cNvPicPr/>
            <p:nvPr/>
          </p:nvPicPr>
          <p:blipFill>
            <a:blip r:embed="rId11" cstate="print"/>
            <a:stretch>
              <a:fillRect/>
            </a:stretch>
          </p:blipFill>
          <p:spPr>
            <a:xfrm>
              <a:off x="318194" y="3711721"/>
              <a:ext cx="131254" cy="94678"/>
            </a:xfrm>
            <a:prstGeom prst="rect">
              <a:avLst/>
            </a:prstGeom>
          </p:spPr>
        </p:pic>
        <p:sp>
          <p:nvSpPr>
            <p:cNvPr id="52"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a:p>
          </p:txBody>
        </p:sp>
        <p:pic>
          <p:nvPicPr>
            <p:cNvPr id="53" name="object 19"/>
            <p:cNvPicPr/>
            <p:nvPr/>
          </p:nvPicPr>
          <p:blipFill>
            <a:blip r:embed="rId9" cstate="print"/>
            <a:stretch>
              <a:fillRect/>
            </a:stretch>
          </p:blipFill>
          <p:spPr>
            <a:xfrm>
              <a:off x="318197" y="3140424"/>
              <a:ext cx="131254" cy="79248"/>
            </a:xfrm>
            <a:prstGeom prst="rect">
              <a:avLst/>
            </a:prstGeom>
          </p:spPr>
        </p:pic>
        <p:sp>
          <p:nvSpPr>
            <p:cNvPr id="54"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a:p>
          </p:txBody>
        </p:sp>
        <p:pic>
          <p:nvPicPr>
            <p:cNvPr id="55" name="object 21"/>
            <p:cNvPicPr/>
            <p:nvPr/>
          </p:nvPicPr>
          <p:blipFill>
            <a:blip r:embed="rId9" cstate="print"/>
            <a:stretch>
              <a:fillRect/>
            </a:stretch>
          </p:blipFill>
          <p:spPr>
            <a:xfrm>
              <a:off x="318197" y="2821069"/>
              <a:ext cx="131254" cy="79248"/>
            </a:xfrm>
            <a:prstGeom prst="rect">
              <a:avLst/>
            </a:prstGeom>
          </p:spPr>
        </p:pic>
        <p:pic>
          <p:nvPicPr>
            <p:cNvPr id="56" name="object 22"/>
            <p:cNvPicPr/>
            <p:nvPr/>
          </p:nvPicPr>
          <p:blipFill>
            <a:blip r:embed="rId12" cstate="print"/>
            <a:stretch>
              <a:fillRect/>
            </a:stretch>
          </p:blipFill>
          <p:spPr>
            <a:xfrm>
              <a:off x="318192" y="2694056"/>
              <a:ext cx="131254" cy="89535"/>
            </a:xfrm>
            <a:prstGeom prst="rect">
              <a:avLst/>
            </a:prstGeom>
          </p:spPr>
        </p:pic>
        <p:pic>
          <p:nvPicPr>
            <p:cNvPr id="57" name="object 23"/>
            <p:cNvPicPr/>
            <p:nvPr/>
          </p:nvPicPr>
          <p:blipFill>
            <a:blip r:embed="rId9" cstate="print"/>
            <a:stretch>
              <a:fillRect/>
            </a:stretch>
          </p:blipFill>
          <p:spPr>
            <a:xfrm>
              <a:off x="318197" y="2577128"/>
              <a:ext cx="131254" cy="79248"/>
            </a:xfrm>
            <a:prstGeom prst="rect">
              <a:avLst/>
            </a:prstGeom>
          </p:spPr>
        </p:pic>
      </p:grpSp>
      <p:sp>
        <p:nvSpPr>
          <p:cNvPr id="58" name="Rounded Rectangle 57"/>
          <p:cNvSpPr/>
          <p:nvPr userDrawn="1"/>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59"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60" name="Text Placeholder 29"/>
          <p:cNvSpPr>
            <a:spLocks noGrp="1"/>
          </p:cNvSpPr>
          <p:nvPr>
            <p:ph type="body" sz="quarter" idx="15" hasCustomPrompt="1"/>
          </p:nvPr>
        </p:nvSpPr>
        <p:spPr>
          <a:xfrm>
            <a:off x="131663" y="1638300"/>
            <a:ext cx="517525" cy="4953000"/>
          </a:xfrm>
        </p:spPr>
        <p:txBody>
          <a:bodyPr vert="vert270" anchor="ctr" anchorCtr="1">
            <a:noAutofit/>
          </a:bodyPr>
          <a:lstStyle>
            <a:lvl1pPr marL="0" indent="0">
              <a:buNone/>
              <a:defRPr sz="18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SPACE FOR SECTION TITLE HERE</a:t>
            </a:r>
            <a:endParaRPr lang="en-ZA"/>
          </a:p>
        </p:txBody>
      </p:sp>
      <p:sp>
        <p:nvSpPr>
          <p:cNvPr id="62" name="Text Placeholder 76"/>
          <p:cNvSpPr>
            <a:spLocks noGrp="1"/>
          </p:cNvSpPr>
          <p:nvPr>
            <p:ph type="body" sz="quarter" idx="23" hasCustomPrompt="1"/>
          </p:nvPr>
        </p:nvSpPr>
        <p:spPr>
          <a:xfrm>
            <a:off x="1676400" y="2126396"/>
            <a:ext cx="8077200" cy="610584"/>
          </a:xfrm>
        </p:spPr>
        <p:txBody>
          <a:bodyPr>
            <a:noAutofit/>
          </a:bodyPr>
          <a:lstStyle>
            <a:lvl1pPr marL="0" indent="0" algn="l">
              <a:buNone/>
              <a:defRPr sz="1800" b="0">
                <a:solidFill>
                  <a:schemeClr val="tx1">
                    <a:lumMod val="95000"/>
                    <a:lumOff val="5000"/>
                  </a:schemeClr>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Place </a:t>
            </a:r>
            <a:r>
              <a:rPr lang="en-US" err="1"/>
              <a:t>Pharagraph</a:t>
            </a:r>
            <a:r>
              <a:rPr lang="en-US"/>
              <a:t> Copy Here</a:t>
            </a:r>
          </a:p>
        </p:txBody>
      </p:sp>
      <p:sp>
        <p:nvSpPr>
          <p:cNvPr id="32" name="Text Placeholder 4">
            <a:extLst>
              <a:ext uri="{FF2B5EF4-FFF2-40B4-BE49-F238E27FC236}">
                <a16:creationId xmlns:a16="http://schemas.microsoft.com/office/drawing/2014/main" id="{DC307A61-8866-EF38-DF24-733577B1F176}"/>
              </a:ext>
            </a:extLst>
          </p:cNvPr>
          <p:cNvSpPr>
            <a:spLocks noGrp="1"/>
          </p:cNvSpPr>
          <p:nvPr>
            <p:ph type="body" sz="quarter" idx="14" hasCustomPrompt="1"/>
          </p:nvPr>
        </p:nvSpPr>
        <p:spPr>
          <a:xfrm>
            <a:off x="1676400" y="602242"/>
            <a:ext cx="3076575" cy="1071074"/>
          </a:xfrm>
        </p:spPr>
        <p:txBody>
          <a:bodyPr>
            <a:noAutofit/>
          </a:bodyPr>
          <a:lstStyle>
            <a:lvl1pPr marL="0" indent="0" algn="l">
              <a:buNone/>
              <a:defRPr sz="3200" b="1" baseline="0">
                <a:latin typeface="+mj-lt"/>
              </a:defRPr>
            </a:lvl1pPr>
            <a:lvl2pPr marL="457200" indent="0" algn="r">
              <a:buNone/>
              <a:defRPr b="1"/>
            </a:lvl2pPr>
            <a:lvl3pPr marL="914400" indent="0" algn="r">
              <a:buNone/>
              <a:defRPr b="1"/>
            </a:lvl3pPr>
            <a:lvl4pPr marL="1371600" indent="0" algn="r">
              <a:buNone/>
              <a:defRPr b="1"/>
            </a:lvl4pPr>
            <a:lvl5pPr marL="1828800" indent="0" algn="r">
              <a:buNone/>
              <a:defRPr b="1"/>
            </a:lvl5pPr>
          </a:lstStyle>
          <a:p>
            <a:pPr lvl="0"/>
            <a:r>
              <a:rPr lang="en-US"/>
              <a:t>Place for Section Title</a:t>
            </a:r>
            <a:endParaRPr lang="en-ZA"/>
          </a:p>
        </p:txBody>
      </p:sp>
    </p:spTree>
    <p:extLst>
      <p:ext uri="{BB962C8B-B14F-4D97-AF65-F5344CB8AC3E}">
        <p14:creationId xmlns:p14="http://schemas.microsoft.com/office/powerpoint/2010/main" val="4253434852"/>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1_Brank Take-over Slide 01">
    <p:spTree>
      <p:nvGrpSpPr>
        <p:cNvPr id="1" name=""/>
        <p:cNvGrpSpPr/>
        <p:nvPr/>
      </p:nvGrpSpPr>
      <p:grpSpPr>
        <a:xfrm>
          <a:off x="0" y="0"/>
          <a:ext cx="0" cy="0"/>
          <a:chOff x="0" y="0"/>
          <a:chExt cx="0" cy="0"/>
        </a:xfrm>
      </p:grpSpPr>
      <p:sp>
        <p:nvSpPr>
          <p:cNvPr id="6" name="Rectangle 5"/>
          <p:cNvSpPr/>
          <p:nvPr userDrawn="1"/>
        </p:nvSpPr>
        <p:spPr>
          <a:xfrm>
            <a:off x="0" y="0"/>
            <a:ext cx="480060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2" name="Picture 4" descr="Z:\Mediamark\4154 MM PPT Presentation\Exports ST2\Elements\Asset 39.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50000" b="48041"/>
          <a:stretch/>
        </p:blipFill>
        <p:spPr bwMode="auto">
          <a:xfrm>
            <a:off x="0" y="4664621"/>
            <a:ext cx="3429000" cy="3564979"/>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Connector 12"/>
          <p:cNvCxnSpPr/>
          <p:nvPr userDrawn="1"/>
        </p:nvCxnSpPr>
        <p:spPr>
          <a:xfrm>
            <a:off x="4800163" y="7772400"/>
            <a:ext cx="56515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6575916" y="7772400"/>
            <a:ext cx="8054484"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15" name="Picture 5" descr="Z:\Mediamark\4154 MM PPT Presentation\Exports ST2\Elements\Asset 38.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562657" y="7467600"/>
            <a:ext cx="809625" cy="5461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userDrawn="1"/>
        </p:nvSpPr>
        <p:spPr>
          <a:xfrm>
            <a:off x="14023831" y="0"/>
            <a:ext cx="606569" cy="8229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9" name="Text Placeholder 16"/>
          <p:cNvSpPr>
            <a:spLocks noGrp="1"/>
          </p:cNvSpPr>
          <p:nvPr>
            <p:ph type="body" sz="quarter" idx="13" hasCustomPrompt="1"/>
          </p:nvPr>
        </p:nvSpPr>
        <p:spPr>
          <a:xfrm>
            <a:off x="5365313" y="914400"/>
            <a:ext cx="4953000" cy="1029692"/>
          </a:xfrm>
        </p:spPr>
        <p:txBody>
          <a:bodyPr>
            <a:noAutofit/>
          </a:bodyPr>
          <a:lstStyle>
            <a:lvl1pPr marL="0" indent="0" algn="l">
              <a:buNone/>
              <a:defRPr sz="3400" b="1">
                <a:solidFill>
                  <a:schemeClr val="tx1">
                    <a:lumMod val="95000"/>
                    <a:lumOff val="5000"/>
                  </a:schemeClr>
                </a:solidFill>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PLACE FOR THE PRESENTATION TITLE</a:t>
            </a:r>
          </a:p>
        </p:txBody>
      </p:sp>
    </p:spTree>
    <p:extLst>
      <p:ext uri="{BB962C8B-B14F-4D97-AF65-F5344CB8AC3E}">
        <p14:creationId xmlns:p14="http://schemas.microsoft.com/office/powerpoint/2010/main" val="392418635"/>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1_Brank Take-over Slide 02">
    <p:spTree>
      <p:nvGrpSpPr>
        <p:cNvPr id="1" name=""/>
        <p:cNvGrpSpPr/>
        <p:nvPr/>
      </p:nvGrpSpPr>
      <p:grpSpPr>
        <a:xfrm>
          <a:off x="0" y="0"/>
          <a:ext cx="0" cy="0"/>
          <a:chOff x="0" y="0"/>
          <a:chExt cx="0" cy="0"/>
        </a:xfrm>
      </p:grpSpPr>
      <p:cxnSp>
        <p:nvCxnSpPr>
          <p:cNvPr id="5" name="Straight Connector 4"/>
          <p:cNvCxnSpPr/>
          <p:nvPr userDrawn="1"/>
        </p:nvCxnSpPr>
        <p:spPr>
          <a:xfrm>
            <a:off x="605741" y="0"/>
            <a:ext cx="0" cy="67818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userDrawn="1"/>
        </p:nvCxnSpPr>
        <p:spPr>
          <a:xfrm>
            <a:off x="599953" y="7620000"/>
            <a:ext cx="0" cy="6096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pic>
        <p:nvPicPr>
          <p:cNvPr id="7" name="Picture 4" descr="C:\Users\Simone\Documents\MILK_Google Drive\_MILK\MediaMark\Elements\Asset 38.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57414" y="7037156"/>
            <a:ext cx="656986" cy="443144"/>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6"/>
          <p:cNvSpPr>
            <a:spLocks noGrp="1"/>
          </p:cNvSpPr>
          <p:nvPr>
            <p:ph type="body" sz="quarter" idx="13" hasCustomPrompt="1"/>
          </p:nvPr>
        </p:nvSpPr>
        <p:spPr>
          <a:xfrm>
            <a:off x="1066800" y="762000"/>
            <a:ext cx="4876800" cy="685800"/>
          </a:xfrm>
        </p:spPr>
        <p:txBody>
          <a:bodyPr>
            <a:noAutofit/>
          </a:bodyPr>
          <a:lstStyle>
            <a:lvl1pPr marL="0" indent="0" algn="l">
              <a:buNone/>
              <a:defRPr sz="3400" b="1">
                <a:solidFill>
                  <a:schemeClr val="tx1">
                    <a:lumMod val="95000"/>
                    <a:lumOff val="5000"/>
                  </a:schemeClr>
                </a:solidFill>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Place for Section Title</a:t>
            </a:r>
          </a:p>
        </p:txBody>
      </p:sp>
    </p:spTree>
    <p:extLst>
      <p:ext uri="{BB962C8B-B14F-4D97-AF65-F5344CB8AC3E}">
        <p14:creationId xmlns:p14="http://schemas.microsoft.com/office/powerpoint/2010/main" val="2933555633"/>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1_Brank Take-over Slide 03">
    <p:spTree>
      <p:nvGrpSpPr>
        <p:cNvPr id="1" name=""/>
        <p:cNvGrpSpPr/>
        <p:nvPr/>
      </p:nvGrpSpPr>
      <p:grpSpPr>
        <a:xfrm>
          <a:off x="0" y="0"/>
          <a:ext cx="0" cy="0"/>
          <a:chOff x="0" y="0"/>
          <a:chExt cx="0" cy="0"/>
        </a:xfrm>
      </p:grpSpPr>
      <p:sp>
        <p:nvSpPr>
          <p:cNvPr id="6" name="Rectangle 5"/>
          <p:cNvSpPr/>
          <p:nvPr userDrawn="1"/>
        </p:nvSpPr>
        <p:spPr>
          <a:xfrm>
            <a:off x="0" y="0"/>
            <a:ext cx="1463040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Rectangle 17"/>
          <p:cNvSpPr/>
          <p:nvPr userDrawn="1"/>
        </p:nvSpPr>
        <p:spPr>
          <a:xfrm>
            <a:off x="9067800" y="0"/>
            <a:ext cx="606569" cy="822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7" name="Straight Connector 6"/>
          <p:cNvCxnSpPr/>
          <p:nvPr userDrawn="1"/>
        </p:nvCxnSpPr>
        <p:spPr>
          <a:xfrm>
            <a:off x="605741" y="0"/>
            <a:ext cx="0" cy="67818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599953" y="7620000"/>
            <a:ext cx="0" cy="6096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4" descr="C:\Users\Simone\Documents\MILK_Google Drive\_MILK\MediaMark\Elements\Asset 38.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57414" y="7037156"/>
            <a:ext cx="656986" cy="443144"/>
          </a:xfrm>
          <a:prstGeom prst="rect">
            <a:avLst/>
          </a:prstGeom>
          <a:noFill/>
          <a:extLst>
            <a:ext uri="{909E8E84-426E-40DD-AFC4-6F175D3DCCD1}">
              <a14:hiddenFill xmlns:a14="http://schemas.microsoft.com/office/drawing/2010/main">
                <a:solidFill>
                  <a:srgbClr val="FFFFFF"/>
                </a:solidFill>
              </a14:hiddenFill>
            </a:ext>
          </a:extLst>
        </p:spPr>
      </p:pic>
      <p:sp>
        <p:nvSpPr>
          <p:cNvPr id="16" name="Picture Placeholder 15"/>
          <p:cNvSpPr>
            <a:spLocks noGrp="1"/>
          </p:cNvSpPr>
          <p:nvPr>
            <p:ph type="pic" sz="quarter" idx="10"/>
          </p:nvPr>
        </p:nvSpPr>
        <p:spPr>
          <a:xfrm>
            <a:off x="9674225" y="0"/>
            <a:ext cx="4956175" cy="8229600"/>
          </a:xfrm>
        </p:spPr>
        <p:txBody>
          <a:bodyPr/>
          <a:lstStyle>
            <a:lvl1pPr>
              <a:defRPr>
                <a:solidFill>
                  <a:schemeClr val="bg1"/>
                </a:solidFill>
              </a:defRPr>
            </a:lvl1pPr>
          </a:lstStyle>
          <a:p>
            <a:r>
              <a:rPr lang="en-US"/>
              <a:t>Click icon to add picture</a:t>
            </a:r>
            <a:endParaRPr lang="en-ZA"/>
          </a:p>
        </p:txBody>
      </p:sp>
      <p:sp>
        <p:nvSpPr>
          <p:cNvPr id="20" name="object 30"/>
          <p:cNvSpPr txBox="1">
            <a:spLocks/>
          </p:cNvSpPr>
          <p:nvPr userDrawn="1"/>
        </p:nvSpPr>
        <p:spPr>
          <a:xfrm>
            <a:off x="2590800" y="2438400"/>
            <a:ext cx="4831389" cy="391160"/>
          </a:xfrm>
          <a:prstGeom prst="rect">
            <a:avLst/>
          </a:prstGeom>
        </p:spPr>
        <p:txBody>
          <a:bodyPr vert="horz" wrap="square" lIns="0" tIns="12700" rIns="0" bIns="0" rtlCol="0" anchor="ctr">
            <a:spAutoFit/>
          </a:bodyPr>
          <a:lstStyle>
            <a:lvl1pPr algn="ctr" defTabSz="914400" rtl="0" eaLnBrk="1" latinLnBrk="0" hangingPunct="1">
              <a:spcBef>
                <a:spcPct val="0"/>
              </a:spcBef>
              <a:buNone/>
              <a:defRPr sz="2400" b="1" kern="1200">
                <a:solidFill>
                  <a:schemeClr val="tx1"/>
                </a:solidFill>
                <a:latin typeface="Sofia Pro" pitchFamily="34" charset="0"/>
                <a:ea typeface="+mj-ea"/>
                <a:cs typeface="+mj-cs"/>
              </a:defRPr>
            </a:lvl1pPr>
          </a:lstStyle>
          <a:p>
            <a:pPr marL="12700" algn="r">
              <a:spcBef>
                <a:spcPts val="100"/>
              </a:spcBef>
            </a:pPr>
            <a:r>
              <a:rPr lang="en-ZA" spc="35">
                <a:solidFill>
                  <a:srgbClr val="FFFFFF"/>
                </a:solidFill>
                <a:latin typeface="+mj-lt"/>
              </a:rPr>
              <a:t>Share</a:t>
            </a:r>
            <a:r>
              <a:rPr lang="en-ZA" spc="-5">
                <a:solidFill>
                  <a:srgbClr val="FFFFFF"/>
                </a:solidFill>
                <a:latin typeface="+mj-lt"/>
              </a:rPr>
              <a:t> </a:t>
            </a:r>
            <a:r>
              <a:rPr lang="en-ZA" spc="60">
                <a:solidFill>
                  <a:srgbClr val="FFFFFF"/>
                </a:solidFill>
                <a:latin typeface="+mj-lt"/>
              </a:rPr>
              <a:t>about</a:t>
            </a:r>
            <a:r>
              <a:rPr lang="en-ZA" spc="-45">
                <a:solidFill>
                  <a:srgbClr val="FFFFFF"/>
                </a:solidFill>
                <a:latin typeface="+mj-lt"/>
              </a:rPr>
              <a:t> </a:t>
            </a:r>
            <a:r>
              <a:rPr lang="en-ZA" spc="75">
                <a:solidFill>
                  <a:srgbClr val="FFFFFF"/>
                </a:solidFill>
                <a:latin typeface="+mj-lt"/>
              </a:rPr>
              <a:t>offering</a:t>
            </a:r>
            <a:r>
              <a:rPr lang="en-ZA">
                <a:solidFill>
                  <a:srgbClr val="FFFFFF"/>
                </a:solidFill>
                <a:latin typeface="+mj-lt"/>
              </a:rPr>
              <a:t> </a:t>
            </a:r>
            <a:r>
              <a:rPr lang="en-ZA" spc="40">
                <a:solidFill>
                  <a:srgbClr val="FFFFFF"/>
                </a:solidFill>
                <a:latin typeface="+mj-lt"/>
              </a:rPr>
              <a:t>here</a:t>
            </a:r>
            <a:endParaRPr lang="en-ZA">
              <a:latin typeface="+mj-lt"/>
            </a:endParaRPr>
          </a:p>
        </p:txBody>
      </p:sp>
    </p:spTree>
    <p:extLst>
      <p:ext uri="{BB962C8B-B14F-4D97-AF65-F5344CB8AC3E}">
        <p14:creationId xmlns:p14="http://schemas.microsoft.com/office/powerpoint/2010/main" val="651103705"/>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1_Brank Take-over Slide 04">
    <p:spTree>
      <p:nvGrpSpPr>
        <p:cNvPr id="1" name=""/>
        <p:cNvGrpSpPr/>
        <p:nvPr/>
      </p:nvGrpSpPr>
      <p:grpSpPr>
        <a:xfrm>
          <a:off x="0" y="0"/>
          <a:ext cx="0" cy="0"/>
          <a:chOff x="0" y="0"/>
          <a:chExt cx="0" cy="0"/>
        </a:xfrm>
      </p:grpSpPr>
      <p:sp>
        <p:nvSpPr>
          <p:cNvPr id="18" name="Rectangle 17"/>
          <p:cNvSpPr/>
          <p:nvPr userDrawn="1"/>
        </p:nvSpPr>
        <p:spPr>
          <a:xfrm>
            <a:off x="9067800" y="0"/>
            <a:ext cx="606569" cy="8229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7" name="Straight Connector 6"/>
          <p:cNvCxnSpPr/>
          <p:nvPr userDrawn="1"/>
        </p:nvCxnSpPr>
        <p:spPr>
          <a:xfrm>
            <a:off x="605741" y="0"/>
            <a:ext cx="0" cy="67818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599953" y="7620000"/>
            <a:ext cx="0" cy="6096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pic>
        <p:nvPicPr>
          <p:cNvPr id="9" name="Picture 4" descr="C:\Users\Simone\Documents\MILK_Google Drive\_MILK\MediaMark\Elements\Asset 38.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57414" y="7037156"/>
            <a:ext cx="656986" cy="443144"/>
          </a:xfrm>
          <a:prstGeom prst="rect">
            <a:avLst/>
          </a:prstGeom>
          <a:noFill/>
          <a:extLst>
            <a:ext uri="{909E8E84-426E-40DD-AFC4-6F175D3DCCD1}">
              <a14:hiddenFill xmlns:a14="http://schemas.microsoft.com/office/drawing/2010/main">
                <a:solidFill>
                  <a:srgbClr val="FFFFFF"/>
                </a:solidFill>
              </a14:hiddenFill>
            </a:ext>
          </a:extLst>
        </p:spPr>
      </p:pic>
      <p:sp>
        <p:nvSpPr>
          <p:cNvPr id="16" name="Picture Placeholder 15"/>
          <p:cNvSpPr>
            <a:spLocks noGrp="1"/>
          </p:cNvSpPr>
          <p:nvPr>
            <p:ph type="pic" sz="quarter" idx="10"/>
          </p:nvPr>
        </p:nvSpPr>
        <p:spPr>
          <a:xfrm>
            <a:off x="9674225" y="0"/>
            <a:ext cx="4956175" cy="8229600"/>
          </a:xfrm>
        </p:spPr>
        <p:txBody>
          <a:bodyPr/>
          <a:lstStyle>
            <a:lvl1pPr>
              <a:defRPr>
                <a:solidFill>
                  <a:schemeClr val="bg1"/>
                </a:solidFill>
              </a:defRPr>
            </a:lvl1pPr>
          </a:lstStyle>
          <a:p>
            <a:r>
              <a:rPr lang="en-US"/>
              <a:t>Click icon to add picture</a:t>
            </a:r>
            <a:endParaRPr lang="en-ZA"/>
          </a:p>
        </p:txBody>
      </p:sp>
      <p:sp>
        <p:nvSpPr>
          <p:cNvPr id="10" name="object 30">
            <a:extLst>
              <a:ext uri="{FF2B5EF4-FFF2-40B4-BE49-F238E27FC236}">
                <a16:creationId xmlns:a16="http://schemas.microsoft.com/office/drawing/2014/main" id="{61369776-B7C1-44D7-691B-0CC9F3E0E2F2}"/>
              </a:ext>
            </a:extLst>
          </p:cNvPr>
          <p:cNvSpPr txBox="1">
            <a:spLocks/>
          </p:cNvSpPr>
          <p:nvPr userDrawn="1"/>
        </p:nvSpPr>
        <p:spPr>
          <a:xfrm>
            <a:off x="2590800" y="2438400"/>
            <a:ext cx="4831389" cy="391160"/>
          </a:xfrm>
          <a:prstGeom prst="rect">
            <a:avLst/>
          </a:prstGeom>
        </p:spPr>
        <p:txBody>
          <a:bodyPr vert="horz" wrap="square" lIns="0" tIns="12700" rIns="0" bIns="0" rtlCol="0" anchor="ctr">
            <a:spAutoFit/>
          </a:bodyPr>
          <a:lstStyle>
            <a:lvl1pPr algn="ctr" defTabSz="914400" rtl="0" eaLnBrk="1" latinLnBrk="0" hangingPunct="1">
              <a:spcBef>
                <a:spcPct val="0"/>
              </a:spcBef>
              <a:buNone/>
              <a:defRPr sz="2400" b="1" kern="1200">
                <a:solidFill>
                  <a:schemeClr val="tx1"/>
                </a:solidFill>
                <a:latin typeface="Sofia Pro" pitchFamily="34" charset="0"/>
                <a:ea typeface="+mj-ea"/>
                <a:cs typeface="+mj-cs"/>
              </a:defRPr>
            </a:lvl1pPr>
          </a:lstStyle>
          <a:p>
            <a:pPr marL="12700" algn="r">
              <a:spcBef>
                <a:spcPts val="100"/>
              </a:spcBef>
            </a:pPr>
            <a:r>
              <a:rPr lang="en-ZA" spc="35">
                <a:solidFill>
                  <a:schemeClr val="tx2"/>
                </a:solidFill>
                <a:latin typeface="+mj-lt"/>
              </a:rPr>
              <a:t>Share</a:t>
            </a:r>
            <a:r>
              <a:rPr lang="en-ZA" spc="-5">
                <a:solidFill>
                  <a:schemeClr val="tx2"/>
                </a:solidFill>
                <a:latin typeface="+mj-lt"/>
              </a:rPr>
              <a:t> </a:t>
            </a:r>
            <a:r>
              <a:rPr lang="en-ZA" spc="60">
                <a:solidFill>
                  <a:schemeClr val="tx2"/>
                </a:solidFill>
                <a:latin typeface="+mj-lt"/>
              </a:rPr>
              <a:t>about</a:t>
            </a:r>
            <a:r>
              <a:rPr lang="en-ZA" spc="-45">
                <a:solidFill>
                  <a:schemeClr val="tx2"/>
                </a:solidFill>
                <a:latin typeface="+mj-lt"/>
              </a:rPr>
              <a:t> </a:t>
            </a:r>
            <a:r>
              <a:rPr lang="en-ZA" spc="75">
                <a:solidFill>
                  <a:schemeClr val="tx2"/>
                </a:solidFill>
                <a:latin typeface="+mj-lt"/>
              </a:rPr>
              <a:t>offering</a:t>
            </a:r>
            <a:r>
              <a:rPr lang="en-ZA">
                <a:solidFill>
                  <a:schemeClr val="tx2"/>
                </a:solidFill>
                <a:latin typeface="+mj-lt"/>
              </a:rPr>
              <a:t> </a:t>
            </a:r>
            <a:r>
              <a:rPr lang="en-ZA" spc="40">
                <a:solidFill>
                  <a:schemeClr val="tx2"/>
                </a:solidFill>
                <a:latin typeface="+mj-lt"/>
              </a:rPr>
              <a:t>here</a:t>
            </a:r>
            <a:endParaRPr lang="en-ZA">
              <a:solidFill>
                <a:schemeClr val="tx2"/>
              </a:solidFill>
              <a:latin typeface="+mj-lt"/>
            </a:endParaRPr>
          </a:p>
        </p:txBody>
      </p:sp>
    </p:spTree>
    <p:extLst>
      <p:ext uri="{BB962C8B-B14F-4D97-AF65-F5344CB8AC3E}">
        <p14:creationId xmlns:p14="http://schemas.microsoft.com/office/powerpoint/2010/main" val="3797170284"/>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1_Brank Take-over Slide 05">
    <p:spTree>
      <p:nvGrpSpPr>
        <p:cNvPr id="1" name=""/>
        <p:cNvGrpSpPr/>
        <p:nvPr/>
      </p:nvGrpSpPr>
      <p:grpSpPr>
        <a:xfrm>
          <a:off x="0" y="0"/>
          <a:ext cx="0" cy="0"/>
          <a:chOff x="0" y="0"/>
          <a:chExt cx="0" cy="0"/>
        </a:xfrm>
      </p:grpSpPr>
      <p:sp>
        <p:nvSpPr>
          <p:cNvPr id="6" name="Rectangle 5"/>
          <p:cNvSpPr/>
          <p:nvPr userDrawn="1"/>
        </p:nvSpPr>
        <p:spPr>
          <a:xfrm>
            <a:off x="0" y="-7716"/>
            <a:ext cx="815340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7" name="Straight Connector 6"/>
          <p:cNvCxnSpPr/>
          <p:nvPr userDrawn="1"/>
        </p:nvCxnSpPr>
        <p:spPr>
          <a:xfrm>
            <a:off x="605741" y="0"/>
            <a:ext cx="0" cy="67818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599953" y="7620000"/>
            <a:ext cx="0" cy="6096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descr="C:\Users\Simone\Documents\MILK_Google Drive\_MILK\MediaMark\Elements\Asset 38.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57414" y="7037156"/>
            <a:ext cx="656986" cy="443144"/>
          </a:xfrm>
          <a:prstGeom prst="rect">
            <a:avLst/>
          </a:prstGeom>
          <a:noFill/>
          <a:extLst>
            <a:ext uri="{909E8E84-426E-40DD-AFC4-6F175D3DCCD1}">
              <a14:hiddenFill xmlns:a14="http://schemas.microsoft.com/office/drawing/2010/main">
                <a:solidFill>
                  <a:srgbClr val="FFFFFF"/>
                </a:solidFill>
              </a14:hiddenFill>
            </a:ext>
          </a:extLst>
        </p:spPr>
      </p:pic>
      <p:sp>
        <p:nvSpPr>
          <p:cNvPr id="11" name="Rounded Rectangle 10"/>
          <p:cNvSpPr/>
          <p:nvPr userDrawn="1"/>
        </p:nvSpPr>
        <p:spPr>
          <a:xfrm>
            <a:off x="8153400" y="-7716"/>
            <a:ext cx="606569" cy="8229600"/>
          </a:xfrm>
          <a:prstGeom prst="roundRect">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object 30">
            <a:extLst>
              <a:ext uri="{FF2B5EF4-FFF2-40B4-BE49-F238E27FC236}">
                <a16:creationId xmlns:a16="http://schemas.microsoft.com/office/drawing/2014/main" id="{F030CECA-D1A3-D820-2CCD-36CFC9E5F531}"/>
              </a:ext>
            </a:extLst>
          </p:cNvPr>
          <p:cNvSpPr txBox="1">
            <a:spLocks/>
          </p:cNvSpPr>
          <p:nvPr userDrawn="1"/>
        </p:nvSpPr>
        <p:spPr>
          <a:xfrm>
            <a:off x="9799011" y="2450327"/>
            <a:ext cx="4069389" cy="391160"/>
          </a:xfrm>
          <a:prstGeom prst="rect">
            <a:avLst/>
          </a:prstGeom>
        </p:spPr>
        <p:txBody>
          <a:bodyPr vert="horz" wrap="square" lIns="0" tIns="12700" rIns="0" bIns="0" rtlCol="0" anchor="ctr">
            <a:spAutoFit/>
          </a:bodyPr>
          <a:lstStyle>
            <a:lvl1pPr algn="ctr" defTabSz="914400" rtl="0" eaLnBrk="1" latinLnBrk="0" hangingPunct="1">
              <a:spcBef>
                <a:spcPct val="0"/>
              </a:spcBef>
              <a:buNone/>
              <a:defRPr sz="2400" b="1" kern="1200">
                <a:solidFill>
                  <a:schemeClr val="tx1"/>
                </a:solidFill>
                <a:latin typeface="Sofia Pro" pitchFamily="34" charset="0"/>
                <a:ea typeface="+mj-ea"/>
                <a:cs typeface="+mj-cs"/>
              </a:defRPr>
            </a:lvl1pPr>
          </a:lstStyle>
          <a:p>
            <a:pPr marL="12700" algn="l">
              <a:spcBef>
                <a:spcPts val="100"/>
              </a:spcBef>
            </a:pPr>
            <a:r>
              <a:rPr lang="en-ZA" spc="35">
                <a:solidFill>
                  <a:schemeClr val="tx2"/>
                </a:solidFill>
                <a:latin typeface="+mj-lt"/>
              </a:rPr>
              <a:t>Share</a:t>
            </a:r>
            <a:r>
              <a:rPr lang="en-ZA" spc="-5">
                <a:solidFill>
                  <a:schemeClr val="tx2"/>
                </a:solidFill>
                <a:latin typeface="+mj-lt"/>
              </a:rPr>
              <a:t> </a:t>
            </a:r>
            <a:r>
              <a:rPr lang="en-ZA" spc="60">
                <a:solidFill>
                  <a:schemeClr val="tx2"/>
                </a:solidFill>
                <a:latin typeface="+mj-lt"/>
              </a:rPr>
              <a:t>about</a:t>
            </a:r>
            <a:r>
              <a:rPr lang="en-ZA" spc="-45">
                <a:solidFill>
                  <a:schemeClr val="tx2"/>
                </a:solidFill>
                <a:latin typeface="+mj-lt"/>
              </a:rPr>
              <a:t> </a:t>
            </a:r>
            <a:r>
              <a:rPr lang="en-ZA" spc="75">
                <a:solidFill>
                  <a:schemeClr val="tx2"/>
                </a:solidFill>
                <a:latin typeface="+mj-lt"/>
              </a:rPr>
              <a:t>offering</a:t>
            </a:r>
            <a:r>
              <a:rPr lang="en-ZA">
                <a:solidFill>
                  <a:schemeClr val="tx2"/>
                </a:solidFill>
                <a:latin typeface="+mj-lt"/>
              </a:rPr>
              <a:t> </a:t>
            </a:r>
            <a:r>
              <a:rPr lang="en-ZA" spc="40">
                <a:solidFill>
                  <a:schemeClr val="tx2"/>
                </a:solidFill>
                <a:latin typeface="+mj-lt"/>
              </a:rPr>
              <a:t>here</a:t>
            </a:r>
            <a:endParaRPr lang="en-ZA">
              <a:solidFill>
                <a:schemeClr val="tx2"/>
              </a:solidFill>
              <a:latin typeface="+mj-lt"/>
            </a:endParaRPr>
          </a:p>
        </p:txBody>
      </p:sp>
    </p:spTree>
    <p:extLst>
      <p:ext uri="{BB962C8B-B14F-4D97-AF65-F5344CB8AC3E}">
        <p14:creationId xmlns:p14="http://schemas.microsoft.com/office/powerpoint/2010/main" val="3243139402"/>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1_Thank You Slide 01">
    <p:spTree>
      <p:nvGrpSpPr>
        <p:cNvPr id="1" name=""/>
        <p:cNvGrpSpPr/>
        <p:nvPr/>
      </p:nvGrpSpPr>
      <p:grpSpPr>
        <a:xfrm>
          <a:off x="0" y="0"/>
          <a:ext cx="0" cy="0"/>
          <a:chOff x="0" y="0"/>
          <a:chExt cx="0" cy="0"/>
        </a:xfrm>
      </p:grpSpPr>
      <p:pic>
        <p:nvPicPr>
          <p:cNvPr id="6" name="Picture 3" descr="Z:\Mediamark\4154 MM PPT Presentation\Exports ST2\Elements\Asset 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004175" y="0"/>
            <a:ext cx="6626225" cy="56007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Z:\Mediamark\4154 MM PPT Presentation\Exports ST2\Elements\Asset 1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335893" y="6856895"/>
            <a:ext cx="4718050" cy="790575"/>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p:cNvCxnSpPr/>
          <p:nvPr userDrawn="1"/>
        </p:nvCxnSpPr>
        <p:spPr>
          <a:xfrm>
            <a:off x="4556213"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0" name="Rounded Rectangle 9"/>
          <p:cNvSpPr/>
          <p:nvPr userDrawn="1"/>
        </p:nvSpPr>
        <p:spPr>
          <a:xfrm rot="5400000">
            <a:off x="5849604"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Rectangle 10"/>
          <p:cNvSpPr/>
          <p:nvPr userDrawn="1"/>
        </p:nvSpPr>
        <p:spPr>
          <a:xfrm>
            <a:off x="3637153" y="0"/>
            <a:ext cx="91906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Picture Placeholder 13"/>
          <p:cNvSpPr>
            <a:spLocks noGrp="1"/>
          </p:cNvSpPr>
          <p:nvPr>
            <p:ph type="pic" sz="quarter" idx="10"/>
          </p:nvPr>
        </p:nvSpPr>
        <p:spPr>
          <a:xfrm>
            <a:off x="0" y="0"/>
            <a:ext cx="3636963" cy="8229600"/>
          </a:xfrm>
        </p:spPr>
        <p:txBody>
          <a:bodyPr/>
          <a:lstStyle/>
          <a:p>
            <a:r>
              <a:rPr lang="en-US"/>
              <a:t>Click icon to add picture</a:t>
            </a:r>
            <a:endParaRPr lang="en-ZA"/>
          </a:p>
        </p:txBody>
      </p:sp>
      <p:sp>
        <p:nvSpPr>
          <p:cNvPr id="12" name="object 30">
            <a:extLst>
              <a:ext uri="{FF2B5EF4-FFF2-40B4-BE49-F238E27FC236}">
                <a16:creationId xmlns:a16="http://schemas.microsoft.com/office/drawing/2014/main" id="{1121045A-4F03-7C6F-40AF-6603DD049E67}"/>
              </a:ext>
            </a:extLst>
          </p:cNvPr>
          <p:cNvSpPr txBox="1">
            <a:spLocks/>
          </p:cNvSpPr>
          <p:nvPr userDrawn="1"/>
        </p:nvSpPr>
        <p:spPr>
          <a:xfrm>
            <a:off x="5279223" y="5559929"/>
            <a:ext cx="4831389" cy="536044"/>
          </a:xfrm>
          <a:prstGeom prst="rect">
            <a:avLst/>
          </a:prstGeom>
        </p:spPr>
        <p:txBody>
          <a:bodyPr vert="horz" wrap="square" lIns="0" tIns="12700" rIns="0" bIns="0" rtlCol="0" anchor="ctr">
            <a:spAutoFit/>
          </a:bodyPr>
          <a:lstStyle>
            <a:lvl1pPr algn="ctr" defTabSz="914400" rtl="0" eaLnBrk="1" latinLnBrk="0" hangingPunct="1">
              <a:spcBef>
                <a:spcPct val="0"/>
              </a:spcBef>
              <a:buNone/>
              <a:defRPr sz="2400" b="1" kern="1200">
                <a:solidFill>
                  <a:schemeClr val="tx1"/>
                </a:solidFill>
                <a:latin typeface="Sofia Pro" pitchFamily="34" charset="0"/>
                <a:ea typeface="+mj-ea"/>
                <a:cs typeface="+mj-cs"/>
              </a:defRPr>
            </a:lvl1pPr>
          </a:lstStyle>
          <a:p>
            <a:pPr marL="12700" algn="l">
              <a:spcBef>
                <a:spcPts val="100"/>
              </a:spcBef>
            </a:pPr>
            <a:r>
              <a:rPr lang="en-ZA" sz="3400" spc="35">
                <a:solidFill>
                  <a:schemeClr val="tx2"/>
                </a:solidFill>
                <a:latin typeface="+mj-lt"/>
              </a:rPr>
              <a:t>THANK YOU</a:t>
            </a:r>
            <a:endParaRPr lang="en-ZA" sz="3400">
              <a:solidFill>
                <a:schemeClr val="tx2"/>
              </a:solidFill>
              <a:latin typeface="+mj-lt"/>
            </a:endParaRPr>
          </a:p>
        </p:txBody>
      </p:sp>
    </p:spTree>
    <p:extLst>
      <p:ext uri="{BB962C8B-B14F-4D97-AF65-F5344CB8AC3E}">
        <p14:creationId xmlns:p14="http://schemas.microsoft.com/office/powerpoint/2010/main" val="2533950025"/>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1_Thank You Slide 02">
    <p:spTree>
      <p:nvGrpSpPr>
        <p:cNvPr id="1" name=""/>
        <p:cNvGrpSpPr/>
        <p:nvPr/>
      </p:nvGrpSpPr>
      <p:grpSpPr>
        <a:xfrm>
          <a:off x="0" y="0"/>
          <a:ext cx="0" cy="0"/>
          <a:chOff x="0" y="0"/>
          <a:chExt cx="0" cy="0"/>
        </a:xfrm>
      </p:grpSpPr>
      <p:sp>
        <p:nvSpPr>
          <p:cNvPr id="4" name="Rounded Rectangle 3"/>
          <p:cNvSpPr/>
          <p:nvPr userDrawn="1"/>
        </p:nvSpPr>
        <p:spPr>
          <a:xfrm>
            <a:off x="0" y="-12778"/>
            <a:ext cx="14631018" cy="3822383"/>
          </a:xfrm>
          <a:prstGeom prst="roundRect">
            <a:avLst>
              <a:gd name="adj" fmla="val 0"/>
            </a:avLst>
          </a:prstGeom>
          <a:gradFill flip="none" rotWithShape="1">
            <a:gsLst>
              <a:gs pos="0">
                <a:srgbClr val="F2663C"/>
              </a:gs>
              <a:gs pos="100000">
                <a:srgbClr val="EE255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Rounded Rectangle 4"/>
          <p:cNvSpPr/>
          <p:nvPr userDrawn="1"/>
        </p:nvSpPr>
        <p:spPr>
          <a:xfrm>
            <a:off x="0" y="0"/>
            <a:ext cx="14631018" cy="3822383"/>
          </a:xfrm>
          <a:prstGeom prst="roundRect">
            <a:avLst>
              <a:gd name="adj" fmla="val 0"/>
            </a:avLst>
          </a:prstGeom>
          <a:gradFill flip="none" rotWithShape="1">
            <a:gsLst>
              <a:gs pos="0">
                <a:srgbClr val="F2663C"/>
              </a:gs>
              <a:gs pos="100000">
                <a:srgbClr val="EE255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Rectangle 5"/>
          <p:cNvSpPr/>
          <p:nvPr userDrawn="1"/>
        </p:nvSpPr>
        <p:spPr>
          <a:xfrm>
            <a:off x="0" y="3809606"/>
            <a:ext cx="14628494" cy="4419992"/>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7" name="Group 6"/>
          <p:cNvGrpSpPr/>
          <p:nvPr userDrawn="1"/>
        </p:nvGrpSpPr>
        <p:grpSpPr>
          <a:xfrm>
            <a:off x="1627825" y="1752645"/>
            <a:ext cx="11368440" cy="6476955"/>
            <a:chOff x="1627825" y="1752645"/>
            <a:chExt cx="11368440" cy="6476955"/>
          </a:xfrm>
        </p:grpSpPr>
        <p:sp>
          <p:nvSpPr>
            <p:cNvPr id="8" name="Rounded Rectangle 7"/>
            <p:cNvSpPr/>
            <p:nvPr/>
          </p:nvSpPr>
          <p:spPr>
            <a:xfrm>
              <a:off x="1632361" y="1752645"/>
              <a:ext cx="11363904" cy="6476955"/>
            </a:xfrm>
            <a:prstGeom prst="roundRect">
              <a:avLst>
                <a:gd name="adj" fmla="val 0"/>
              </a:avLst>
            </a:prstGeom>
            <a:solidFill>
              <a:schemeClr val="bg1"/>
            </a:solidFill>
            <a:ln>
              <a:noFill/>
            </a:ln>
            <a:effectLst>
              <a:outerShdw blurRad="876300" dist="266700" dir="11820000" algn="r"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object 2"/>
            <p:cNvSpPr txBox="1"/>
            <p:nvPr/>
          </p:nvSpPr>
          <p:spPr>
            <a:xfrm>
              <a:off x="2301445" y="3015086"/>
              <a:ext cx="4401185" cy="487313"/>
            </a:xfrm>
            <a:prstGeom prst="rect">
              <a:avLst/>
            </a:prstGeom>
          </p:spPr>
          <p:txBody>
            <a:bodyPr vert="horz" wrap="square" lIns="0" tIns="12700" rIns="0" bIns="0" rtlCol="0" anchor="b">
              <a:spAutoFit/>
            </a:bodyPr>
            <a:lstStyle/>
            <a:p>
              <a:pPr marL="12700">
                <a:lnSpc>
                  <a:spcPts val="3740"/>
                </a:lnSpc>
                <a:spcBef>
                  <a:spcPts val="100"/>
                </a:spcBef>
              </a:pPr>
              <a:r>
                <a:rPr lang="en-US" sz="3400" b="1" spc="-145">
                  <a:solidFill>
                    <a:srgbClr val="1A1A1A"/>
                  </a:solidFill>
                  <a:latin typeface="+mj-lt"/>
                  <a:cs typeface="Arial"/>
                </a:rPr>
                <a:t>THANK YOU</a:t>
              </a:r>
              <a:endParaRPr sz="3400">
                <a:latin typeface="+mj-lt"/>
                <a:cs typeface="Arial"/>
              </a:endParaRPr>
            </a:p>
          </p:txBody>
        </p:sp>
        <p:pic>
          <p:nvPicPr>
            <p:cNvPr id="10" name="Picture 2" descr="Z:\Mediamark\4154 MM PPT Presentation\Exports ST2\Elements\Asset 1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7505" y="4201541"/>
              <a:ext cx="4718050" cy="790575"/>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Connector 10"/>
            <p:cNvCxnSpPr/>
            <p:nvPr/>
          </p:nvCxnSpPr>
          <p:spPr>
            <a:xfrm>
              <a:off x="1627825" y="3809606"/>
              <a:ext cx="1136844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2" name="Rounded Rectangle 11"/>
            <p:cNvSpPr/>
            <p:nvPr/>
          </p:nvSpPr>
          <p:spPr>
            <a:xfrm rot="5400000">
              <a:off x="2921216" y="3223501"/>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pic>
        <p:nvPicPr>
          <p:cNvPr id="13" name="Picture 2" descr="C:\Users\Simone\Documents\MILK_Google Drive\_MILK\MediaMark\Elements\Asset 2.pn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r="-218" b="-251"/>
          <a:stretch/>
        </p:blipFill>
        <p:spPr bwMode="auto">
          <a:xfrm>
            <a:off x="8812151" y="5319787"/>
            <a:ext cx="7174609" cy="7177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5365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500" fill="hold"/>
                                        <p:tgtEl>
                                          <p:spTgt spid="7"/>
                                        </p:tgtEl>
                                        <p:attrNameLst>
                                          <p:attrName>ppt_x</p:attrName>
                                        </p:attrNameLst>
                                      </p:cBhvr>
                                      <p:tavLst>
                                        <p:tav tm="0">
                                          <p:val>
                                            <p:strVal val="#ppt_x"/>
                                          </p:val>
                                        </p:tav>
                                        <p:tav tm="100000">
                                          <p:val>
                                            <p:strVal val="#ppt_x"/>
                                          </p:val>
                                        </p:tav>
                                      </p:tavLst>
                                    </p:anim>
                                    <p:anim calcmode="lin" valueType="num">
                                      <p:cBhvr additive="base">
                                        <p:cTn id="8" dur="1500" fill="hold"/>
                                        <p:tgtEl>
                                          <p:spTgt spid="7"/>
                                        </p:tgtEl>
                                        <p:attrNameLst>
                                          <p:attrName>ppt_y</p:attrName>
                                        </p:attrNameLst>
                                      </p:cBhvr>
                                      <p:tavLst>
                                        <p:tav tm="0">
                                          <p:val>
                                            <p:strVal val="1+#ppt_h/2"/>
                                          </p:val>
                                        </p:tav>
                                        <p:tav tm="100000">
                                          <p:val>
                                            <p:strVal val="#ppt_y"/>
                                          </p:val>
                                        </p:tav>
                                      </p:tavLst>
                                    </p:anim>
                                  </p:childTnLst>
                                </p:cTn>
                              </p:par>
                              <p:par>
                                <p:cTn id="9" presetID="8" presetClass="emph" presetSubtype="0" fill="hold" nodeType="withEffect">
                                  <p:stCondLst>
                                    <p:cond delay="0"/>
                                  </p:stCondLst>
                                  <p:childTnLst>
                                    <p:animRot by="21600000">
                                      <p:cBhvr>
                                        <p:cTn id="10" dur="15000" fill="hold"/>
                                        <p:tgtEl>
                                          <p:spTgt spid="13"/>
                                        </p:tgtEl>
                                        <p:attrNameLst>
                                          <p:attrName>r</p:attrName>
                                        </p:attrNameLst>
                                      </p:cBhvr>
                                    </p:animRot>
                                  </p:childTnLst>
                                </p:cTn>
                              </p:par>
                              <p:par>
                                <p:cTn id="11" presetID="1" presetClass="emph" presetSubtype="2" fill="hold" nodeType="withEffect">
                                  <p:stCondLst>
                                    <p:cond delay="1500"/>
                                  </p:stCondLst>
                                  <p:childTnLst>
                                    <p:animClr clrSpc="rgb" dir="cw">
                                      <p:cBhvr>
                                        <p:cTn id="12" dur="1500" fill="hold"/>
                                        <p:tgtEl>
                                          <p:spTgt spid="4"/>
                                        </p:tgtEl>
                                        <p:attrNameLst>
                                          <p:attrName>fillcolor</p:attrName>
                                        </p:attrNameLst>
                                      </p:cBhvr>
                                      <p:to>
                                        <a:srgbClr val="EE255E"/>
                                      </p:to>
                                    </p:animClr>
                                    <p:set>
                                      <p:cBhvr>
                                        <p:cTn id="13" dur="1500" fill="hold"/>
                                        <p:tgtEl>
                                          <p:spTgt spid="4"/>
                                        </p:tgtEl>
                                        <p:attrNameLst>
                                          <p:attrName>fill.type</p:attrName>
                                        </p:attrNameLst>
                                      </p:cBhvr>
                                      <p:to>
                                        <p:strVal val="solid"/>
                                      </p:to>
                                    </p:set>
                                    <p:set>
                                      <p:cBhvr>
                                        <p:cTn id="14" dur="1500" fill="hold"/>
                                        <p:tgtEl>
                                          <p:spTgt spid="4"/>
                                        </p:tgtEl>
                                        <p:attrNameLst>
                                          <p:attrName>fill.on</p:attrName>
                                        </p:attrNameLst>
                                      </p:cBhvr>
                                      <p:to>
                                        <p:strVal val="true"/>
                                      </p:to>
                                    </p:set>
                                  </p:childTnLst>
                                </p:cTn>
                              </p:par>
                              <p:par>
                                <p:cTn id="15" presetID="1" presetClass="emph" presetSubtype="2" fill="hold" nodeType="withEffect">
                                  <p:stCondLst>
                                    <p:cond delay="3000"/>
                                  </p:stCondLst>
                                  <p:childTnLst>
                                    <p:animClr clrSpc="rgb" dir="cw">
                                      <p:cBhvr>
                                        <p:cTn id="16" dur="1500" fill="hold"/>
                                        <p:tgtEl>
                                          <p:spTgt spid="4"/>
                                        </p:tgtEl>
                                        <p:attrNameLst>
                                          <p:attrName>fillcolor</p:attrName>
                                        </p:attrNameLst>
                                      </p:cBhvr>
                                      <p:to>
                                        <a:srgbClr val="F2663C"/>
                                      </p:to>
                                    </p:animClr>
                                    <p:set>
                                      <p:cBhvr>
                                        <p:cTn id="17" dur="1500" fill="hold"/>
                                        <p:tgtEl>
                                          <p:spTgt spid="4"/>
                                        </p:tgtEl>
                                        <p:attrNameLst>
                                          <p:attrName>fill.type</p:attrName>
                                        </p:attrNameLst>
                                      </p:cBhvr>
                                      <p:to>
                                        <p:strVal val="solid"/>
                                      </p:to>
                                    </p:set>
                                    <p:set>
                                      <p:cBhvr>
                                        <p:cTn id="18" dur="1500" fill="hold"/>
                                        <p:tgtEl>
                                          <p:spTgt spid="4"/>
                                        </p:tgtEl>
                                        <p:attrNameLst>
                                          <p:attrName>fill.on</p:attrName>
                                        </p:attrNameLst>
                                      </p:cBhvr>
                                      <p:to>
                                        <p:strVal val="true"/>
                                      </p:to>
                                    </p:set>
                                  </p:childTnLst>
                                </p:cTn>
                              </p:par>
                              <p:par>
                                <p:cTn id="19" presetID="1" presetClass="emph" presetSubtype="2" fill="hold" nodeType="withEffect">
                                  <p:stCondLst>
                                    <p:cond delay="4500"/>
                                  </p:stCondLst>
                                  <p:childTnLst>
                                    <p:animClr clrSpc="rgb" dir="cw">
                                      <p:cBhvr>
                                        <p:cTn id="20" dur="1500" fill="hold"/>
                                        <p:tgtEl>
                                          <p:spTgt spid="4"/>
                                        </p:tgtEl>
                                        <p:attrNameLst>
                                          <p:attrName>fillcolor</p:attrName>
                                        </p:attrNameLst>
                                      </p:cBhvr>
                                      <p:to>
                                        <a:schemeClr val="accent2"/>
                                      </p:to>
                                    </p:animClr>
                                    <p:set>
                                      <p:cBhvr>
                                        <p:cTn id="21" dur="1500" fill="hold"/>
                                        <p:tgtEl>
                                          <p:spTgt spid="4"/>
                                        </p:tgtEl>
                                        <p:attrNameLst>
                                          <p:attrName>fill.type</p:attrName>
                                        </p:attrNameLst>
                                      </p:cBhvr>
                                      <p:to>
                                        <p:strVal val="solid"/>
                                      </p:to>
                                    </p:set>
                                    <p:set>
                                      <p:cBhvr>
                                        <p:cTn id="22" dur="1500" fill="hold"/>
                                        <p:tgtEl>
                                          <p:spTgt spid="4"/>
                                        </p:tgtEl>
                                        <p:attrNameLst>
                                          <p:attrName>fill.on</p:attrName>
                                        </p:attrNameLst>
                                      </p:cBhvr>
                                      <p:to>
                                        <p:strVal val="true"/>
                                      </p:to>
                                    </p:set>
                                  </p:childTnLst>
                                </p:cTn>
                              </p:par>
                              <p:par>
                                <p:cTn id="23" presetID="10" presetClass="entr" presetSubtype="0" fill="hold" grpId="0" nodeType="withEffect">
                                  <p:stCondLst>
                                    <p:cond delay="610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9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03846249"/>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Title Slide 01">
    <p:spTree>
      <p:nvGrpSpPr>
        <p:cNvPr id="1" name=""/>
        <p:cNvGrpSpPr/>
        <p:nvPr/>
      </p:nvGrpSpPr>
      <p:grpSpPr>
        <a:xfrm>
          <a:off x="0" y="0"/>
          <a:ext cx="0" cy="0"/>
          <a:chOff x="0" y="0"/>
          <a:chExt cx="0" cy="0"/>
        </a:xfrm>
      </p:grpSpPr>
      <p:pic>
        <p:nvPicPr>
          <p:cNvPr id="7" name="Picture 4" descr="Z:\Mediamark\4154 MM PPT Presentation\Exports ST2\Elements\Asset 4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483"/>
            <a:ext cx="14630400" cy="822960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Z:\Mediamark\4154 MM PPT Presentation\Exports ST2\Elements\Asset 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557"/>
            <a:ext cx="8575675" cy="82296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Z:\Mediamark\4154 MM PPT Presentation\Exports ST2\Elements\Asset 5.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921198" y="3003068"/>
            <a:ext cx="4441825" cy="2222500"/>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p:cNvCxnSpPr/>
          <p:nvPr userDrawn="1"/>
        </p:nvCxnSpPr>
        <p:spPr>
          <a:xfrm flipV="1">
            <a:off x="13764992" y="558"/>
            <a:ext cx="0" cy="822904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Rounded Rectangle 12"/>
          <p:cNvSpPr/>
          <p:nvPr userDrawn="1"/>
        </p:nvSpPr>
        <p:spPr>
          <a:xfrm>
            <a:off x="13707842" y="6019801"/>
            <a:ext cx="114300" cy="881737"/>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latin typeface="+mj-lt"/>
            </a:endParaRPr>
          </a:p>
        </p:txBody>
      </p:sp>
      <p:sp>
        <p:nvSpPr>
          <p:cNvPr id="17" name="Text Placeholder 16"/>
          <p:cNvSpPr>
            <a:spLocks noGrp="1"/>
          </p:cNvSpPr>
          <p:nvPr>
            <p:ph type="body" sz="quarter" idx="11" hasCustomPrompt="1"/>
          </p:nvPr>
        </p:nvSpPr>
        <p:spPr>
          <a:xfrm>
            <a:off x="8534400" y="5867401"/>
            <a:ext cx="4953000" cy="1029692"/>
          </a:xfrm>
        </p:spPr>
        <p:txBody>
          <a:bodyPr>
            <a:noAutofit/>
          </a:bodyPr>
          <a:lstStyle>
            <a:lvl1pPr marL="0" indent="0" algn="r">
              <a:buNone/>
              <a:defRPr sz="3400" b="1">
                <a:solidFill>
                  <a:schemeClr val="bg1"/>
                </a:solidFill>
                <a:latin typeface="+mn-lt"/>
              </a:defRPr>
            </a:lvl1pPr>
            <a:lvl2pPr marL="457182" indent="0" algn="r">
              <a:buNone/>
              <a:defRPr>
                <a:solidFill>
                  <a:schemeClr val="bg1"/>
                </a:solidFill>
              </a:defRPr>
            </a:lvl2pPr>
            <a:lvl3pPr marL="914364" indent="0" algn="r">
              <a:buNone/>
              <a:defRPr>
                <a:solidFill>
                  <a:schemeClr val="bg1"/>
                </a:solidFill>
              </a:defRPr>
            </a:lvl3pPr>
            <a:lvl4pPr marL="1371545" indent="0" algn="r">
              <a:buNone/>
              <a:defRPr>
                <a:solidFill>
                  <a:schemeClr val="bg1"/>
                </a:solidFill>
              </a:defRPr>
            </a:lvl4pPr>
            <a:lvl5pPr marL="1828727" indent="0" algn="r">
              <a:buNone/>
              <a:defRPr>
                <a:solidFill>
                  <a:schemeClr val="bg1"/>
                </a:solidFill>
              </a:defRPr>
            </a:lvl5pPr>
          </a:lstStyle>
          <a:p>
            <a:pPr lvl="0"/>
            <a:r>
              <a:rPr lang="en-US"/>
              <a:t>PLACE FOR THE PRESENTATION TITLE</a:t>
            </a:r>
          </a:p>
        </p:txBody>
      </p:sp>
      <p:sp>
        <p:nvSpPr>
          <p:cNvPr id="9" name="Text Placeholder 16">
            <a:extLst>
              <a:ext uri="{FF2B5EF4-FFF2-40B4-BE49-F238E27FC236}">
                <a16:creationId xmlns:a16="http://schemas.microsoft.com/office/drawing/2014/main" id="{FA7804AF-F64D-3306-A0EC-4466A5C9E009}"/>
              </a:ext>
            </a:extLst>
          </p:cNvPr>
          <p:cNvSpPr>
            <a:spLocks noGrp="1"/>
          </p:cNvSpPr>
          <p:nvPr>
            <p:ph type="body" sz="quarter" idx="12" hasCustomPrompt="1"/>
          </p:nvPr>
        </p:nvSpPr>
        <p:spPr>
          <a:xfrm>
            <a:off x="8534400" y="7047595"/>
            <a:ext cx="4953000" cy="343805"/>
          </a:xfrm>
        </p:spPr>
        <p:txBody>
          <a:bodyPr>
            <a:noAutofit/>
          </a:bodyPr>
          <a:lstStyle>
            <a:lvl1pPr marL="0" indent="0" algn="r">
              <a:buNone/>
              <a:defRPr sz="2000" b="0">
                <a:solidFill>
                  <a:schemeClr val="bg1"/>
                </a:solidFill>
                <a:latin typeface="+mn-lt"/>
              </a:defRPr>
            </a:lvl1pPr>
            <a:lvl2pPr marL="457182" indent="0" algn="r">
              <a:buNone/>
              <a:defRPr>
                <a:solidFill>
                  <a:schemeClr val="bg1"/>
                </a:solidFill>
              </a:defRPr>
            </a:lvl2pPr>
            <a:lvl3pPr marL="914364" indent="0" algn="r">
              <a:buNone/>
              <a:defRPr>
                <a:solidFill>
                  <a:schemeClr val="bg1"/>
                </a:solidFill>
              </a:defRPr>
            </a:lvl3pPr>
            <a:lvl4pPr marL="1371545" indent="0" algn="r">
              <a:buNone/>
              <a:defRPr>
                <a:solidFill>
                  <a:schemeClr val="bg1"/>
                </a:solidFill>
              </a:defRPr>
            </a:lvl4pPr>
            <a:lvl5pPr marL="1828727" indent="0" algn="r">
              <a:buNone/>
              <a:defRPr>
                <a:solidFill>
                  <a:schemeClr val="bg1"/>
                </a:solidFill>
              </a:defRPr>
            </a:lvl5pPr>
          </a:lstStyle>
          <a:p>
            <a:pPr lvl="0"/>
            <a:r>
              <a:rPr lang="en-US"/>
              <a:t>2022</a:t>
            </a:r>
          </a:p>
        </p:txBody>
      </p:sp>
    </p:spTree>
    <p:extLst>
      <p:ext uri="{BB962C8B-B14F-4D97-AF65-F5344CB8AC3E}">
        <p14:creationId xmlns:p14="http://schemas.microsoft.com/office/powerpoint/2010/main" val="4265035304"/>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Title Slide 02">
    <p:spTree>
      <p:nvGrpSpPr>
        <p:cNvPr id="1" name=""/>
        <p:cNvGrpSpPr/>
        <p:nvPr/>
      </p:nvGrpSpPr>
      <p:grpSpPr>
        <a:xfrm>
          <a:off x="0" y="0"/>
          <a:ext cx="0" cy="0"/>
          <a:chOff x="0" y="0"/>
          <a:chExt cx="0" cy="0"/>
        </a:xfrm>
      </p:grpSpPr>
      <p:pic>
        <p:nvPicPr>
          <p:cNvPr id="7" name="Picture 3" descr="Z:\Mediamark\4154 MM PPT Presentation\Exports ST2\Elements\Asset 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004175" y="0"/>
            <a:ext cx="6626225" cy="56007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Z:\Mediamark\4154 MM PPT Presentation\Exports ST2\Elements\Asset 1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335893" y="6856895"/>
            <a:ext cx="4718050" cy="790576"/>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p:cNvCxnSpPr/>
          <p:nvPr userDrawn="1"/>
        </p:nvCxnSpPr>
        <p:spPr>
          <a:xfrm>
            <a:off x="4556213"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1" name="Rounded Rectangle 10"/>
          <p:cNvSpPr/>
          <p:nvPr userDrawn="1"/>
        </p:nvSpPr>
        <p:spPr>
          <a:xfrm rot="5400000">
            <a:off x="5849604"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latin typeface="+mj-lt"/>
            </a:endParaRPr>
          </a:p>
        </p:txBody>
      </p:sp>
      <p:sp>
        <p:nvSpPr>
          <p:cNvPr id="12" name="Rectangle 11"/>
          <p:cNvSpPr/>
          <p:nvPr userDrawn="1"/>
        </p:nvSpPr>
        <p:spPr>
          <a:xfrm>
            <a:off x="3637154" y="0"/>
            <a:ext cx="91906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16" name="Picture Placeholder 15"/>
          <p:cNvSpPr>
            <a:spLocks noGrp="1"/>
          </p:cNvSpPr>
          <p:nvPr>
            <p:ph type="pic" sz="quarter" idx="12"/>
          </p:nvPr>
        </p:nvSpPr>
        <p:spPr>
          <a:xfrm>
            <a:off x="0" y="0"/>
            <a:ext cx="3636964" cy="8229600"/>
          </a:xfrm>
          <a:ln>
            <a:noFill/>
          </a:ln>
        </p:spPr>
        <p:txBody>
          <a:bodyPr/>
          <a:lstStyle/>
          <a:p>
            <a:r>
              <a:rPr lang="en-US"/>
              <a:t>Click icon to add picture</a:t>
            </a:r>
            <a:endParaRPr lang="en-ZA"/>
          </a:p>
        </p:txBody>
      </p:sp>
      <p:sp>
        <p:nvSpPr>
          <p:cNvPr id="13" name="Text Placeholder 16"/>
          <p:cNvSpPr>
            <a:spLocks noGrp="1"/>
          </p:cNvSpPr>
          <p:nvPr>
            <p:ph type="body" sz="quarter" idx="13" hasCustomPrompt="1"/>
          </p:nvPr>
        </p:nvSpPr>
        <p:spPr>
          <a:xfrm>
            <a:off x="5149972" y="5085855"/>
            <a:ext cx="4953000" cy="1029692"/>
          </a:xfrm>
        </p:spPr>
        <p:txBody>
          <a:bodyPr>
            <a:noAutofit/>
          </a:bodyPr>
          <a:lstStyle>
            <a:lvl1pPr marL="0" indent="0" algn="l">
              <a:buNone/>
              <a:defRPr sz="3400" b="1">
                <a:solidFill>
                  <a:schemeClr val="tx1">
                    <a:lumMod val="95000"/>
                    <a:lumOff val="5000"/>
                  </a:schemeClr>
                </a:solidFill>
                <a:latin typeface="+mj-lt"/>
              </a:defRPr>
            </a:lvl1pPr>
            <a:lvl2pPr marL="457182" indent="0" algn="r">
              <a:buNone/>
              <a:defRPr>
                <a:solidFill>
                  <a:schemeClr val="bg1"/>
                </a:solidFill>
              </a:defRPr>
            </a:lvl2pPr>
            <a:lvl3pPr marL="914364" indent="0" algn="r">
              <a:buNone/>
              <a:defRPr>
                <a:solidFill>
                  <a:schemeClr val="bg1"/>
                </a:solidFill>
              </a:defRPr>
            </a:lvl3pPr>
            <a:lvl4pPr marL="1371545" indent="0" algn="r">
              <a:buNone/>
              <a:defRPr>
                <a:solidFill>
                  <a:schemeClr val="bg1"/>
                </a:solidFill>
              </a:defRPr>
            </a:lvl4pPr>
            <a:lvl5pPr marL="1828727" indent="0" algn="r">
              <a:buNone/>
              <a:defRPr>
                <a:solidFill>
                  <a:schemeClr val="bg1"/>
                </a:solidFill>
              </a:defRPr>
            </a:lvl5pPr>
          </a:lstStyle>
          <a:p>
            <a:pPr lvl="0"/>
            <a:r>
              <a:rPr lang="en-US"/>
              <a:t>PLACE FOR THE PRESENTATION TITLE</a:t>
            </a:r>
          </a:p>
        </p:txBody>
      </p:sp>
    </p:spTree>
    <p:extLst>
      <p:ext uri="{BB962C8B-B14F-4D97-AF65-F5344CB8AC3E}">
        <p14:creationId xmlns:p14="http://schemas.microsoft.com/office/powerpoint/2010/main" val="3523660973"/>
      </p:ext>
    </p:extLst>
  </p:cSld>
  <p:clrMapOvr>
    <a:masterClrMapping/>
  </p:clrMapOvr>
  <p:extLst>
    <p:ext uri="{DCECCB84-F9BA-43D5-87BE-67443E8EF086}">
      <p15:sldGuideLst xmlns:p15="http://schemas.microsoft.com/office/powerpoint/2012/main">
        <p15:guide id="1" orient="horz" pos="2592">
          <p15:clr>
            <a:srgbClr val="FBAE40"/>
          </p15:clr>
        </p15:guide>
        <p15:guide id="2" pos="4608">
          <p15:clr>
            <a:srgbClr val="FBAE40"/>
          </p15:clr>
        </p15:guide>
      </p15:sldGuideLst>
    </p:ext>
  </p:extLst>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Title Slide 03">
    <p:spTree>
      <p:nvGrpSpPr>
        <p:cNvPr id="1" name=""/>
        <p:cNvGrpSpPr/>
        <p:nvPr/>
      </p:nvGrpSpPr>
      <p:grpSpPr>
        <a:xfrm>
          <a:off x="0" y="0"/>
          <a:ext cx="0" cy="0"/>
          <a:chOff x="0" y="0"/>
          <a:chExt cx="0" cy="0"/>
        </a:xfrm>
      </p:grpSpPr>
      <p:pic>
        <p:nvPicPr>
          <p:cNvPr id="9" name="Picture 2" descr="Z:\Mediamark\4154 MM PPT Presentation\Exports ST2\Elements\Asset 1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022162" y="6856895"/>
            <a:ext cx="4718050" cy="790576"/>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p:cNvCxnSpPr/>
          <p:nvPr userDrawn="1"/>
        </p:nvCxnSpPr>
        <p:spPr>
          <a:xfrm>
            <a:off x="6242482"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1" name="Rounded Rectangle 10"/>
          <p:cNvSpPr/>
          <p:nvPr userDrawn="1"/>
        </p:nvSpPr>
        <p:spPr>
          <a:xfrm rot="5400000">
            <a:off x="7535873"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12" name="Rectangle 11"/>
          <p:cNvSpPr/>
          <p:nvPr userDrawn="1"/>
        </p:nvSpPr>
        <p:spPr>
          <a:xfrm>
            <a:off x="5320649" y="0"/>
            <a:ext cx="91906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16" name="Picture Placeholder 15"/>
          <p:cNvSpPr>
            <a:spLocks noGrp="1"/>
          </p:cNvSpPr>
          <p:nvPr>
            <p:ph type="pic" sz="quarter" idx="12"/>
          </p:nvPr>
        </p:nvSpPr>
        <p:spPr>
          <a:xfrm>
            <a:off x="1" y="0"/>
            <a:ext cx="5321300" cy="8229600"/>
          </a:xfrm>
        </p:spPr>
        <p:txBody>
          <a:bodyPr/>
          <a:lstStyle/>
          <a:p>
            <a:r>
              <a:rPr lang="en-US"/>
              <a:t>Click icon to add picture</a:t>
            </a:r>
            <a:endParaRPr lang="en-ZA"/>
          </a:p>
        </p:txBody>
      </p:sp>
      <p:sp>
        <p:nvSpPr>
          <p:cNvPr id="17" name="Text Placeholder 16"/>
          <p:cNvSpPr>
            <a:spLocks noGrp="1"/>
          </p:cNvSpPr>
          <p:nvPr>
            <p:ph type="body" sz="quarter" idx="13" hasCustomPrompt="1"/>
          </p:nvPr>
        </p:nvSpPr>
        <p:spPr>
          <a:xfrm>
            <a:off x="6904687" y="5085855"/>
            <a:ext cx="4953000" cy="1029692"/>
          </a:xfrm>
        </p:spPr>
        <p:txBody>
          <a:bodyPr>
            <a:noAutofit/>
          </a:bodyPr>
          <a:lstStyle>
            <a:lvl1pPr marL="0" indent="0" algn="l">
              <a:buNone/>
              <a:defRPr sz="3400" b="1">
                <a:solidFill>
                  <a:schemeClr val="tx1">
                    <a:lumMod val="95000"/>
                    <a:lumOff val="5000"/>
                  </a:schemeClr>
                </a:solidFill>
              </a:defRPr>
            </a:lvl1pPr>
            <a:lvl2pPr marL="457182" indent="0" algn="r">
              <a:buNone/>
              <a:defRPr>
                <a:solidFill>
                  <a:schemeClr val="bg1"/>
                </a:solidFill>
              </a:defRPr>
            </a:lvl2pPr>
            <a:lvl3pPr marL="914364" indent="0" algn="r">
              <a:buNone/>
              <a:defRPr>
                <a:solidFill>
                  <a:schemeClr val="bg1"/>
                </a:solidFill>
              </a:defRPr>
            </a:lvl3pPr>
            <a:lvl4pPr marL="1371545" indent="0" algn="r">
              <a:buNone/>
              <a:defRPr>
                <a:solidFill>
                  <a:schemeClr val="bg1"/>
                </a:solidFill>
              </a:defRPr>
            </a:lvl4pPr>
            <a:lvl5pPr marL="1828727" indent="0" algn="r">
              <a:buNone/>
              <a:defRPr>
                <a:solidFill>
                  <a:schemeClr val="bg1"/>
                </a:solidFill>
              </a:defRPr>
            </a:lvl5pPr>
          </a:lstStyle>
          <a:p>
            <a:pPr lvl="0"/>
            <a:r>
              <a:rPr lang="en-US"/>
              <a:t>PLACE FOR THE PRESENTATION TITLE</a:t>
            </a:r>
          </a:p>
        </p:txBody>
      </p:sp>
    </p:spTree>
    <p:extLst>
      <p:ext uri="{BB962C8B-B14F-4D97-AF65-F5344CB8AC3E}">
        <p14:creationId xmlns:p14="http://schemas.microsoft.com/office/powerpoint/2010/main" val="978557121"/>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Title Slide 04">
    <p:spTree>
      <p:nvGrpSpPr>
        <p:cNvPr id="1" name=""/>
        <p:cNvGrpSpPr/>
        <p:nvPr/>
      </p:nvGrpSpPr>
      <p:grpSpPr>
        <a:xfrm>
          <a:off x="0" y="0"/>
          <a:ext cx="0" cy="0"/>
          <a:chOff x="0" y="0"/>
          <a:chExt cx="0" cy="0"/>
        </a:xfrm>
      </p:grpSpPr>
      <p:pic>
        <p:nvPicPr>
          <p:cNvPr id="5" name="Picture 2" descr="Z:\Mediamark\4154 MM PPT Presentation\Exports ST2\Elements\Asset 1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61767" y="6856895"/>
            <a:ext cx="4718050" cy="790576"/>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p:cNvCxnSpPr/>
          <p:nvPr userDrawn="1"/>
        </p:nvCxnSpPr>
        <p:spPr>
          <a:xfrm>
            <a:off x="-17913" y="6464960"/>
            <a:ext cx="14648314"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7" name="Rounded Rectangle 6"/>
          <p:cNvSpPr/>
          <p:nvPr userDrawn="1"/>
        </p:nvSpPr>
        <p:spPr>
          <a:xfrm rot="5400000">
            <a:off x="1275478"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8" name="Rectangle 7"/>
          <p:cNvSpPr/>
          <p:nvPr userDrawn="1"/>
        </p:nvSpPr>
        <p:spPr>
          <a:xfrm rot="5400000">
            <a:off x="6855671" y="-3358680"/>
            <a:ext cx="919060" cy="14630399"/>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9" name="Text Placeholder 16"/>
          <p:cNvSpPr>
            <a:spLocks noGrp="1"/>
          </p:cNvSpPr>
          <p:nvPr>
            <p:ph type="body" sz="quarter" idx="13" hasCustomPrompt="1"/>
          </p:nvPr>
        </p:nvSpPr>
        <p:spPr>
          <a:xfrm>
            <a:off x="674386" y="5085855"/>
            <a:ext cx="4953000" cy="1029692"/>
          </a:xfrm>
        </p:spPr>
        <p:txBody>
          <a:bodyPr>
            <a:noAutofit/>
          </a:bodyPr>
          <a:lstStyle>
            <a:lvl1pPr marL="0" indent="0" algn="l">
              <a:buNone/>
              <a:defRPr sz="3400" b="1">
                <a:solidFill>
                  <a:schemeClr val="tx1">
                    <a:lumMod val="95000"/>
                    <a:lumOff val="5000"/>
                  </a:schemeClr>
                </a:solidFill>
              </a:defRPr>
            </a:lvl1pPr>
            <a:lvl2pPr marL="457182" indent="0" algn="r">
              <a:buNone/>
              <a:defRPr>
                <a:solidFill>
                  <a:schemeClr val="bg1"/>
                </a:solidFill>
              </a:defRPr>
            </a:lvl2pPr>
            <a:lvl3pPr marL="914364" indent="0" algn="r">
              <a:buNone/>
              <a:defRPr>
                <a:solidFill>
                  <a:schemeClr val="bg1"/>
                </a:solidFill>
              </a:defRPr>
            </a:lvl3pPr>
            <a:lvl4pPr marL="1371545" indent="0" algn="r">
              <a:buNone/>
              <a:defRPr>
                <a:solidFill>
                  <a:schemeClr val="bg1"/>
                </a:solidFill>
              </a:defRPr>
            </a:lvl4pPr>
            <a:lvl5pPr marL="1828727" indent="0" algn="r">
              <a:buNone/>
              <a:defRPr>
                <a:solidFill>
                  <a:schemeClr val="bg1"/>
                </a:solidFill>
              </a:defRPr>
            </a:lvl5pPr>
          </a:lstStyle>
          <a:p>
            <a:pPr lvl="0"/>
            <a:r>
              <a:rPr lang="en-US"/>
              <a:t>PLACE FOR THE PRESENTATION TITLE</a:t>
            </a:r>
          </a:p>
        </p:txBody>
      </p:sp>
      <p:sp>
        <p:nvSpPr>
          <p:cNvPr id="11" name="Picture Placeholder 10"/>
          <p:cNvSpPr>
            <a:spLocks noGrp="1"/>
          </p:cNvSpPr>
          <p:nvPr>
            <p:ph type="pic" sz="quarter" idx="14"/>
          </p:nvPr>
        </p:nvSpPr>
        <p:spPr>
          <a:xfrm>
            <a:off x="-17462" y="0"/>
            <a:ext cx="14647864" cy="3497263"/>
          </a:xfrm>
        </p:spPr>
        <p:txBody>
          <a:bodyPr/>
          <a:lstStyle/>
          <a:p>
            <a:r>
              <a:rPr lang="en-US"/>
              <a:t>Click icon to add picture</a:t>
            </a:r>
            <a:endParaRPr lang="en-ZA"/>
          </a:p>
        </p:txBody>
      </p:sp>
    </p:spTree>
    <p:extLst>
      <p:ext uri="{BB962C8B-B14F-4D97-AF65-F5344CB8AC3E}">
        <p14:creationId xmlns:p14="http://schemas.microsoft.com/office/powerpoint/2010/main" val="4178227051"/>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Title Slide 05">
    <p:spTree>
      <p:nvGrpSpPr>
        <p:cNvPr id="1" name=""/>
        <p:cNvGrpSpPr/>
        <p:nvPr/>
      </p:nvGrpSpPr>
      <p:grpSpPr>
        <a:xfrm>
          <a:off x="0" y="0"/>
          <a:ext cx="0" cy="0"/>
          <a:chOff x="0" y="0"/>
          <a:chExt cx="0" cy="0"/>
        </a:xfrm>
      </p:grpSpPr>
      <p:pic>
        <p:nvPicPr>
          <p:cNvPr id="6" name="Picture 3" descr="Z:\Mediamark\4154 MM PPT Presentation\Exports ST2\Elements\Asset 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004175" y="0"/>
            <a:ext cx="6626225" cy="56007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Z:\Mediamark\4154 MM PPT Presentation\Exports ST2\Elements\Asset 1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91861" y="6856895"/>
            <a:ext cx="4718050" cy="790576"/>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p:cNvCxnSpPr/>
          <p:nvPr userDrawn="1"/>
        </p:nvCxnSpPr>
        <p:spPr>
          <a:xfrm>
            <a:off x="12180"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0" name="Rounded Rectangle 9"/>
          <p:cNvSpPr/>
          <p:nvPr userDrawn="1"/>
        </p:nvSpPr>
        <p:spPr>
          <a:xfrm rot="5400000">
            <a:off x="1305571"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12" name="Text Placeholder 16"/>
          <p:cNvSpPr>
            <a:spLocks noGrp="1"/>
          </p:cNvSpPr>
          <p:nvPr>
            <p:ph type="body" sz="quarter" idx="13" hasCustomPrompt="1"/>
          </p:nvPr>
        </p:nvSpPr>
        <p:spPr>
          <a:xfrm>
            <a:off x="674386" y="5085855"/>
            <a:ext cx="4953000" cy="1029692"/>
          </a:xfrm>
        </p:spPr>
        <p:txBody>
          <a:bodyPr>
            <a:noAutofit/>
          </a:bodyPr>
          <a:lstStyle>
            <a:lvl1pPr marL="0" indent="0" algn="l">
              <a:buNone/>
              <a:defRPr sz="3400" b="1">
                <a:solidFill>
                  <a:schemeClr val="tx1">
                    <a:lumMod val="95000"/>
                    <a:lumOff val="5000"/>
                  </a:schemeClr>
                </a:solidFill>
              </a:defRPr>
            </a:lvl1pPr>
            <a:lvl2pPr marL="457182" indent="0" algn="r">
              <a:buNone/>
              <a:defRPr>
                <a:solidFill>
                  <a:schemeClr val="bg1"/>
                </a:solidFill>
              </a:defRPr>
            </a:lvl2pPr>
            <a:lvl3pPr marL="914364" indent="0" algn="r">
              <a:buNone/>
              <a:defRPr>
                <a:solidFill>
                  <a:schemeClr val="bg1"/>
                </a:solidFill>
              </a:defRPr>
            </a:lvl3pPr>
            <a:lvl4pPr marL="1371545" indent="0" algn="r">
              <a:buNone/>
              <a:defRPr>
                <a:solidFill>
                  <a:schemeClr val="bg1"/>
                </a:solidFill>
              </a:defRPr>
            </a:lvl4pPr>
            <a:lvl5pPr marL="1828727" indent="0" algn="r">
              <a:buNone/>
              <a:defRPr>
                <a:solidFill>
                  <a:schemeClr val="bg1"/>
                </a:solidFill>
              </a:defRPr>
            </a:lvl5pPr>
          </a:lstStyle>
          <a:p>
            <a:pPr lvl="0"/>
            <a:r>
              <a:rPr lang="en-US"/>
              <a:t>PLACE FOR THE PRESENTATION TITLE</a:t>
            </a:r>
          </a:p>
        </p:txBody>
      </p:sp>
    </p:spTree>
    <p:extLst>
      <p:ext uri="{BB962C8B-B14F-4D97-AF65-F5344CB8AC3E}">
        <p14:creationId xmlns:p14="http://schemas.microsoft.com/office/powerpoint/2010/main" val="2591925367"/>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Title Slide 06">
    <p:spTree>
      <p:nvGrpSpPr>
        <p:cNvPr id="1" name=""/>
        <p:cNvGrpSpPr/>
        <p:nvPr/>
      </p:nvGrpSpPr>
      <p:grpSpPr>
        <a:xfrm>
          <a:off x="0" y="0"/>
          <a:ext cx="0" cy="0"/>
          <a:chOff x="0" y="0"/>
          <a:chExt cx="0" cy="0"/>
        </a:xfrm>
      </p:grpSpPr>
      <p:sp>
        <p:nvSpPr>
          <p:cNvPr id="15" name="Picture Placeholder 14"/>
          <p:cNvSpPr>
            <a:spLocks noGrp="1"/>
          </p:cNvSpPr>
          <p:nvPr>
            <p:ph type="pic" sz="quarter" idx="12"/>
          </p:nvPr>
        </p:nvSpPr>
        <p:spPr>
          <a:xfrm>
            <a:off x="1" y="0"/>
            <a:ext cx="5321300" cy="8229600"/>
          </a:xfrm>
        </p:spPr>
        <p:txBody>
          <a:bodyPr/>
          <a:lstStyle/>
          <a:p>
            <a:r>
              <a:rPr lang="en-US"/>
              <a:t>Click icon to add picture</a:t>
            </a:r>
            <a:endParaRPr lang="en-ZA"/>
          </a:p>
        </p:txBody>
      </p:sp>
      <p:pic>
        <p:nvPicPr>
          <p:cNvPr id="6" name="Picture 2" descr="Z:\Mediamark\4154 MM PPT Presentation\Exports ST2\Elements\Asset 1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022162" y="6856895"/>
            <a:ext cx="4718050" cy="790576"/>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Connector 6"/>
          <p:cNvCxnSpPr/>
          <p:nvPr userDrawn="1"/>
        </p:nvCxnSpPr>
        <p:spPr>
          <a:xfrm>
            <a:off x="6242482"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8" name="Rounded Rectangle 7"/>
          <p:cNvSpPr/>
          <p:nvPr userDrawn="1"/>
        </p:nvSpPr>
        <p:spPr>
          <a:xfrm rot="5400000">
            <a:off x="7535873"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9" name="Rectangle 8"/>
          <p:cNvSpPr/>
          <p:nvPr userDrawn="1"/>
        </p:nvSpPr>
        <p:spPr>
          <a:xfrm>
            <a:off x="5320649" y="0"/>
            <a:ext cx="91906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11" name="Picture 2" descr="Z:\Mediamark\4154 MM PPT Presentation\Exports ST2\Elements\Asset 2.pn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t="50000"/>
          <a:stretch/>
        </p:blipFill>
        <p:spPr bwMode="auto">
          <a:xfrm>
            <a:off x="3509938" y="0"/>
            <a:ext cx="5760007" cy="2880004"/>
          </a:xfrm>
          <a:prstGeom prst="rect">
            <a:avLst/>
          </a:prstGeom>
          <a:noFill/>
          <a:extLst>
            <a:ext uri="{909E8E84-426E-40DD-AFC4-6F175D3DCCD1}">
              <a14:hiddenFill xmlns:a14="http://schemas.microsoft.com/office/drawing/2010/main">
                <a:solidFill>
                  <a:srgbClr val="FFFFFF"/>
                </a:solidFill>
              </a14:hiddenFill>
            </a:ext>
          </a:extLst>
        </p:spPr>
      </p:pic>
      <p:sp>
        <p:nvSpPr>
          <p:cNvPr id="12" name="Rounded Rectangle 11"/>
          <p:cNvSpPr/>
          <p:nvPr userDrawn="1"/>
        </p:nvSpPr>
        <p:spPr>
          <a:xfrm>
            <a:off x="14179550" y="0"/>
            <a:ext cx="45138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16" name="Text Placeholder 16"/>
          <p:cNvSpPr>
            <a:spLocks noGrp="1"/>
          </p:cNvSpPr>
          <p:nvPr>
            <p:ph type="body" sz="quarter" idx="13" hasCustomPrompt="1"/>
          </p:nvPr>
        </p:nvSpPr>
        <p:spPr>
          <a:xfrm>
            <a:off x="6904687" y="5085855"/>
            <a:ext cx="4953000" cy="1029692"/>
          </a:xfrm>
        </p:spPr>
        <p:txBody>
          <a:bodyPr>
            <a:noAutofit/>
          </a:bodyPr>
          <a:lstStyle>
            <a:lvl1pPr marL="0" indent="0" algn="l">
              <a:buNone/>
              <a:defRPr sz="3400" b="1">
                <a:solidFill>
                  <a:schemeClr val="tx1">
                    <a:lumMod val="95000"/>
                    <a:lumOff val="5000"/>
                  </a:schemeClr>
                </a:solidFill>
              </a:defRPr>
            </a:lvl1pPr>
            <a:lvl2pPr marL="457182" indent="0" algn="r">
              <a:buNone/>
              <a:defRPr>
                <a:solidFill>
                  <a:schemeClr val="bg1"/>
                </a:solidFill>
              </a:defRPr>
            </a:lvl2pPr>
            <a:lvl3pPr marL="914364" indent="0" algn="r">
              <a:buNone/>
              <a:defRPr>
                <a:solidFill>
                  <a:schemeClr val="bg1"/>
                </a:solidFill>
              </a:defRPr>
            </a:lvl3pPr>
            <a:lvl4pPr marL="1371545" indent="0" algn="r">
              <a:buNone/>
              <a:defRPr>
                <a:solidFill>
                  <a:schemeClr val="bg1"/>
                </a:solidFill>
              </a:defRPr>
            </a:lvl4pPr>
            <a:lvl5pPr marL="1828727" indent="0" algn="r">
              <a:buNone/>
              <a:defRPr>
                <a:solidFill>
                  <a:schemeClr val="bg1"/>
                </a:solidFill>
              </a:defRPr>
            </a:lvl5pPr>
          </a:lstStyle>
          <a:p>
            <a:pPr lvl="0"/>
            <a:r>
              <a:rPr lang="en-US"/>
              <a:t>PLACE FOR THE PRESENTATION TITLE</a:t>
            </a:r>
          </a:p>
        </p:txBody>
      </p:sp>
    </p:spTree>
    <p:extLst>
      <p:ext uri="{BB962C8B-B14F-4D97-AF65-F5344CB8AC3E}">
        <p14:creationId xmlns:p14="http://schemas.microsoft.com/office/powerpoint/2010/main" val="1646395483"/>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Title Slide 07">
    <p:spTree>
      <p:nvGrpSpPr>
        <p:cNvPr id="1" name=""/>
        <p:cNvGrpSpPr/>
        <p:nvPr/>
      </p:nvGrpSpPr>
      <p:grpSpPr>
        <a:xfrm>
          <a:off x="0" y="0"/>
          <a:ext cx="0" cy="0"/>
          <a:chOff x="0" y="0"/>
          <a:chExt cx="0" cy="0"/>
        </a:xfrm>
      </p:grpSpPr>
      <p:pic>
        <p:nvPicPr>
          <p:cNvPr id="7" name="Picture 2" descr="Z:\Mediamark\4154 MM PPT Presentation\Exports ST2\Elements\Asset 1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91861" y="6856895"/>
            <a:ext cx="4718050" cy="790576"/>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p:cNvCxnSpPr/>
          <p:nvPr userDrawn="1"/>
        </p:nvCxnSpPr>
        <p:spPr>
          <a:xfrm>
            <a:off x="12180"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9" name="Rounded Rectangle 8"/>
          <p:cNvSpPr/>
          <p:nvPr userDrawn="1"/>
        </p:nvSpPr>
        <p:spPr>
          <a:xfrm rot="5400000">
            <a:off x="1305571"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10" name="Picture 2" descr="Z:\Mediamark\4154 MM PPT Presentation\Exports ST2\Elements\Asset 2.pn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t="33084" r="31846"/>
          <a:stretch/>
        </p:blipFill>
        <p:spPr bwMode="auto">
          <a:xfrm>
            <a:off x="9794509" y="1"/>
            <a:ext cx="4836286" cy="4748442"/>
          </a:xfrm>
          <a:prstGeom prst="rect">
            <a:avLst/>
          </a:prstGeom>
          <a:noFill/>
          <a:extLst>
            <a:ext uri="{909E8E84-426E-40DD-AFC4-6F175D3DCCD1}">
              <a14:hiddenFill xmlns:a14="http://schemas.microsoft.com/office/drawing/2010/main">
                <a:solidFill>
                  <a:srgbClr val="FFFFFF"/>
                </a:solidFill>
              </a14:hiddenFill>
            </a:ext>
          </a:extLst>
        </p:spPr>
      </p:pic>
      <p:sp>
        <p:nvSpPr>
          <p:cNvPr id="12" name="Text Placeholder 16"/>
          <p:cNvSpPr>
            <a:spLocks noGrp="1"/>
          </p:cNvSpPr>
          <p:nvPr>
            <p:ph type="body" sz="quarter" idx="13" hasCustomPrompt="1"/>
          </p:nvPr>
        </p:nvSpPr>
        <p:spPr>
          <a:xfrm>
            <a:off x="674386" y="5085855"/>
            <a:ext cx="4953000" cy="1029692"/>
          </a:xfrm>
        </p:spPr>
        <p:txBody>
          <a:bodyPr>
            <a:noAutofit/>
          </a:bodyPr>
          <a:lstStyle>
            <a:lvl1pPr marL="0" indent="0" algn="l">
              <a:buNone/>
              <a:defRPr sz="3400" b="1">
                <a:solidFill>
                  <a:schemeClr val="tx1">
                    <a:lumMod val="95000"/>
                    <a:lumOff val="5000"/>
                  </a:schemeClr>
                </a:solidFill>
              </a:defRPr>
            </a:lvl1pPr>
            <a:lvl2pPr marL="457182" indent="0" algn="r">
              <a:buNone/>
              <a:defRPr>
                <a:solidFill>
                  <a:schemeClr val="bg1"/>
                </a:solidFill>
              </a:defRPr>
            </a:lvl2pPr>
            <a:lvl3pPr marL="914364" indent="0" algn="r">
              <a:buNone/>
              <a:defRPr>
                <a:solidFill>
                  <a:schemeClr val="bg1"/>
                </a:solidFill>
              </a:defRPr>
            </a:lvl3pPr>
            <a:lvl4pPr marL="1371545" indent="0" algn="r">
              <a:buNone/>
              <a:defRPr>
                <a:solidFill>
                  <a:schemeClr val="bg1"/>
                </a:solidFill>
              </a:defRPr>
            </a:lvl4pPr>
            <a:lvl5pPr marL="1828727" indent="0" algn="r">
              <a:buNone/>
              <a:defRPr>
                <a:solidFill>
                  <a:schemeClr val="bg1"/>
                </a:solidFill>
              </a:defRPr>
            </a:lvl5pPr>
          </a:lstStyle>
          <a:p>
            <a:pPr lvl="0"/>
            <a:r>
              <a:rPr lang="en-US"/>
              <a:t>PLACE FOR THE PRESENTATION TITLE</a:t>
            </a:r>
          </a:p>
        </p:txBody>
      </p:sp>
    </p:spTree>
    <p:extLst>
      <p:ext uri="{BB962C8B-B14F-4D97-AF65-F5344CB8AC3E}">
        <p14:creationId xmlns:p14="http://schemas.microsoft.com/office/powerpoint/2010/main" val="111934478"/>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Section Break 01">
    <p:bg>
      <p:bgRef idx="1001">
        <a:schemeClr val="bg1"/>
      </p:bgRef>
    </p:bg>
    <p:spTree>
      <p:nvGrpSpPr>
        <p:cNvPr id="1" name=""/>
        <p:cNvGrpSpPr/>
        <p:nvPr/>
      </p:nvGrpSpPr>
      <p:grpSpPr>
        <a:xfrm>
          <a:off x="0" y="0"/>
          <a:ext cx="0" cy="0"/>
          <a:chOff x="0" y="0"/>
          <a:chExt cx="0" cy="0"/>
        </a:xfrm>
      </p:grpSpPr>
      <p:sp>
        <p:nvSpPr>
          <p:cNvPr id="13" name="Picture Placeholder 12"/>
          <p:cNvSpPr>
            <a:spLocks noGrp="1"/>
          </p:cNvSpPr>
          <p:nvPr>
            <p:ph type="pic" sz="quarter" idx="10"/>
          </p:nvPr>
        </p:nvSpPr>
        <p:spPr>
          <a:xfrm>
            <a:off x="0" y="0"/>
            <a:ext cx="14630400" cy="8229600"/>
          </a:xfrm>
        </p:spPr>
        <p:txBody>
          <a:bodyPr/>
          <a:lstStyle/>
          <a:p>
            <a:r>
              <a:rPr lang="en-US"/>
              <a:t>Click icon to add picture</a:t>
            </a:r>
            <a:endParaRPr lang="en-ZA"/>
          </a:p>
        </p:txBody>
      </p:sp>
      <p:pic>
        <p:nvPicPr>
          <p:cNvPr id="7" name="Picture 3" descr="Z:\Mediamark\4154 MM PPT Presentation\Exports ST2\Elements\Asset 8.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35496"/>
          <a:stretch/>
        </p:blipFill>
        <p:spPr bwMode="auto">
          <a:xfrm>
            <a:off x="2857499" y="0"/>
            <a:ext cx="8915400" cy="575074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Z:\Mediamark\4154 MM PPT Presentation\Exports ST2\Elements\Asset 10.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743700" y="6903882"/>
            <a:ext cx="1143000" cy="774700"/>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p:cNvCxnSpPr/>
          <p:nvPr userDrawn="1"/>
        </p:nvCxnSpPr>
        <p:spPr>
          <a:xfrm flipH="1">
            <a:off x="0" y="7291233"/>
            <a:ext cx="6324600"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H="1">
            <a:off x="8305800" y="7291234"/>
            <a:ext cx="6324600"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 Placeholder 16"/>
          <p:cNvSpPr>
            <a:spLocks noGrp="1"/>
          </p:cNvSpPr>
          <p:nvPr>
            <p:ph type="body" sz="quarter" idx="13" hasCustomPrompt="1"/>
          </p:nvPr>
        </p:nvSpPr>
        <p:spPr>
          <a:xfrm>
            <a:off x="4838699" y="1524001"/>
            <a:ext cx="4953000" cy="1029692"/>
          </a:xfrm>
        </p:spPr>
        <p:txBody>
          <a:bodyPr anchor="ctr">
            <a:noAutofit/>
          </a:bodyPr>
          <a:lstStyle>
            <a:lvl1pPr marL="0" indent="0" algn="ctr">
              <a:buNone/>
              <a:defRPr sz="3400" b="1">
                <a:solidFill>
                  <a:schemeClr val="tx1">
                    <a:lumMod val="95000"/>
                    <a:lumOff val="5000"/>
                  </a:schemeClr>
                </a:solidFill>
                <a:latin typeface="+mn-lt"/>
              </a:defRPr>
            </a:lvl1pPr>
            <a:lvl2pPr marL="457182" indent="0" algn="r">
              <a:buNone/>
              <a:defRPr>
                <a:solidFill>
                  <a:schemeClr val="bg1"/>
                </a:solidFill>
              </a:defRPr>
            </a:lvl2pPr>
            <a:lvl3pPr marL="914364" indent="0" algn="r">
              <a:buNone/>
              <a:defRPr>
                <a:solidFill>
                  <a:schemeClr val="bg1"/>
                </a:solidFill>
              </a:defRPr>
            </a:lvl3pPr>
            <a:lvl4pPr marL="1371545" indent="0" algn="r">
              <a:buNone/>
              <a:defRPr>
                <a:solidFill>
                  <a:schemeClr val="bg1"/>
                </a:solidFill>
              </a:defRPr>
            </a:lvl4pPr>
            <a:lvl5pPr marL="1828727" indent="0" algn="r">
              <a:buNone/>
              <a:defRPr>
                <a:solidFill>
                  <a:schemeClr val="bg1"/>
                </a:solidFill>
              </a:defRPr>
            </a:lvl5pPr>
          </a:lstStyle>
          <a:p>
            <a:pPr lvl="0"/>
            <a:r>
              <a:rPr lang="en-US"/>
              <a:t>THIS IS</a:t>
            </a:r>
            <a:br>
              <a:rPr lang="en-US"/>
            </a:br>
            <a:r>
              <a:rPr lang="en-US"/>
              <a:t>A SECTION BREAK</a:t>
            </a:r>
          </a:p>
        </p:txBody>
      </p:sp>
    </p:spTree>
    <p:extLst>
      <p:ext uri="{BB962C8B-B14F-4D97-AF65-F5344CB8AC3E}">
        <p14:creationId xmlns:p14="http://schemas.microsoft.com/office/powerpoint/2010/main" val="4097028701"/>
      </p:ext>
    </p:extLst>
  </p:cSld>
  <p:clrMapOvr>
    <a:overrideClrMapping bg1="dk1" tx1="lt1" bg2="dk2" tx2="lt2" accent1="accent1" accent2="accent2" accent3="accent3" accent4="accent4" accent5="accent5" accent6="accent6" hlink="hlink" folHlink="folHlink"/>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Section Break 02">
    <p:spTree>
      <p:nvGrpSpPr>
        <p:cNvPr id="1" name=""/>
        <p:cNvGrpSpPr/>
        <p:nvPr/>
      </p:nvGrpSpPr>
      <p:grpSpPr>
        <a:xfrm>
          <a:off x="0" y="0"/>
          <a:ext cx="0" cy="0"/>
          <a:chOff x="0" y="0"/>
          <a:chExt cx="0" cy="0"/>
        </a:xfrm>
      </p:grpSpPr>
      <p:sp>
        <p:nvSpPr>
          <p:cNvPr id="13" name="Picture Placeholder 12"/>
          <p:cNvSpPr>
            <a:spLocks noGrp="1"/>
          </p:cNvSpPr>
          <p:nvPr>
            <p:ph type="pic" sz="quarter" idx="10"/>
          </p:nvPr>
        </p:nvSpPr>
        <p:spPr>
          <a:xfrm>
            <a:off x="0" y="0"/>
            <a:ext cx="14630400" cy="8229600"/>
          </a:xfrm>
        </p:spPr>
        <p:txBody>
          <a:bodyPr/>
          <a:lstStyle/>
          <a:p>
            <a:r>
              <a:rPr lang="en-US"/>
              <a:t>Click icon to add picture</a:t>
            </a:r>
            <a:endParaRPr lang="en-ZA"/>
          </a:p>
        </p:txBody>
      </p:sp>
      <p:pic>
        <p:nvPicPr>
          <p:cNvPr id="7" name="Picture 4" descr="Z:\Mediamark\4154 MM PPT Presentation\Exports ST2\Elements\Asset 12.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35496"/>
          <a:stretch/>
        </p:blipFill>
        <p:spPr bwMode="auto">
          <a:xfrm>
            <a:off x="2857500" y="0"/>
            <a:ext cx="8915400" cy="5750740"/>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p:cNvCxnSpPr/>
          <p:nvPr userDrawn="1"/>
        </p:nvCxnSpPr>
        <p:spPr>
          <a:xfrm flipH="1">
            <a:off x="0" y="7291233"/>
            <a:ext cx="6324600" cy="1"/>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flipH="1">
            <a:off x="8305800" y="7291234"/>
            <a:ext cx="6324600" cy="1"/>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11" name="Picture 3" descr="Z:\Mediamark\4154 MM PPT Presentation\Exports ST2\Elements\Asset 1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743700" y="6903882"/>
            <a:ext cx="1143000" cy="7747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 Placeholder 16"/>
          <p:cNvSpPr>
            <a:spLocks noGrp="1"/>
          </p:cNvSpPr>
          <p:nvPr>
            <p:ph type="body" sz="quarter" idx="13" hasCustomPrompt="1"/>
          </p:nvPr>
        </p:nvSpPr>
        <p:spPr>
          <a:xfrm>
            <a:off x="4838699" y="1524001"/>
            <a:ext cx="4953000" cy="1029692"/>
          </a:xfrm>
        </p:spPr>
        <p:txBody>
          <a:bodyPr anchor="ctr">
            <a:noAutofit/>
          </a:bodyPr>
          <a:lstStyle>
            <a:lvl1pPr marL="0" indent="0" algn="ctr">
              <a:buNone/>
              <a:defRPr sz="3400" b="1">
                <a:solidFill>
                  <a:schemeClr val="bg1"/>
                </a:solidFill>
              </a:defRPr>
            </a:lvl1pPr>
            <a:lvl2pPr marL="457182" indent="0" algn="r">
              <a:buNone/>
              <a:defRPr>
                <a:solidFill>
                  <a:schemeClr val="bg1"/>
                </a:solidFill>
              </a:defRPr>
            </a:lvl2pPr>
            <a:lvl3pPr marL="914364" indent="0" algn="r">
              <a:buNone/>
              <a:defRPr>
                <a:solidFill>
                  <a:schemeClr val="bg1"/>
                </a:solidFill>
              </a:defRPr>
            </a:lvl3pPr>
            <a:lvl4pPr marL="1371545" indent="0" algn="r">
              <a:buNone/>
              <a:defRPr>
                <a:solidFill>
                  <a:schemeClr val="bg1"/>
                </a:solidFill>
              </a:defRPr>
            </a:lvl4pPr>
            <a:lvl5pPr marL="1828727" indent="0" algn="r">
              <a:buNone/>
              <a:defRPr>
                <a:solidFill>
                  <a:schemeClr val="bg1"/>
                </a:solidFill>
              </a:defRPr>
            </a:lvl5pPr>
          </a:lstStyle>
          <a:p>
            <a:pPr lvl="0"/>
            <a:r>
              <a:rPr lang="en-US"/>
              <a:t>THIS IS</a:t>
            </a:r>
            <a:br>
              <a:rPr lang="en-US"/>
            </a:br>
            <a:r>
              <a:rPr lang="en-US"/>
              <a:t>A SECTION BREAK</a:t>
            </a:r>
          </a:p>
        </p:txBody>
      </p:sp>
    </p:spTree>
    <p:extLst>
      <p:ext uri="{BB962C8B-B14F-4D97-AF65-F5344CB8AC3E}">
        <p14:creationId xmlns:p14="http://schemas.microsoft.com/office/powerpoint/2010/main" val="4036320669"/>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Section Break 03">
    <p:spTree>
      <p:nvGrpSpPr>
        <p:cNvPr id="1" name=""/>
        <p:cNvGrpSpPr/>
        <p:nvPr/>
      </p:nvGrpSpPr>
      <p:grpSpPr>
        <a:xfrm>
          <a:off x="0" y="0"/>
          <a:ext cx="0" cy="0"/>
          <a:chOff x="0" y="0"/>
          <a:chExt cx="0" cy="0"/>
        </a:xfrm>
      </p:grpSpPr>
      <p:pic>
        <p:nvPicPr>
          <p:cNvPr id="4" name="Picture 4" descr="Z:\Mediamark\4154 MM PPT Presentation\Exports ST2\Elements\Asset 4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483"/>
            <a:ext cx="14630400" cy="8229601"/>
          </a:xfrm>
          <a:prstGeom prst="rect">
            <a:avLst/>
          </a:prstGeom>
          <a:noFill/>
          <a:extLst>
            <a:ext uri="{909E8E84-426E-40DD-AFC4-6F175D3DCCD1}">
              <a14:hiddenFill xmlns:a14="http://schemas.microsoft.com/office/drawing/2010/main">
                <a:solidFill>
                  <a:srgbClr val="FFFFFF"/>
                </a:solidFill>
              </a14:hiddenFill>
            </a:ext>
          </a:extLst>
        </p:spPr>
      </p:pic>
      <p:sp>
        <p:nvSpPr>
          <p:cNvPr id="10" name="Picture Placeholder 9"/>
          <p:cNvSpPr>
            <a:spLocks noGrp="1"/>
          </p:cNvSpPr>
          <p:nvPr>
            <p:ph type="pic" sz="quarter" idx="11"/>
          </p:nvPr>
        </p:nvSpPr>
        <p:spPr>
          <a:xfrm>
            <a:off x="0" y="0"/>
            <a:ext cx="14630400" cy="8229600"/>
          </a:xfrm>
        </p:spPr>
        <p:txBody>
          <a:bodyPr/>
          <a:lstStyle/>
          <a:p>
            <a:r>
              <a:rPr lang="en-US"/>
              <a:t>Click icon to add picture</a:t>
            </a:r>
            <a:endParaRPr lang="en-ZA"/>
          </a:p>
        </p:txBody>
      </p:sp>
      <p:sp>
        <p:nvSpPr>
          <p:cNvPr id="5" name="object 118"/>
          <p:cNvSpPr txBox="1">
            <a:spLocks noGrp="1"/>
          </p:cNvSpPr>
          <p:nvPr>
            <p:ph type="title" idx="4294967295"/>
          </p:nvPr>
        </p:nvSpPr>
        <p:spPr>
          <a:xfrm>
            <a:off x="1446549" y="3871144"/>
            <a:ext cx="11737304" cy="487313"/>
          </a:xfrm>
          <a:prstGeom prst="rect">
            <a:avLst/>
          </a:prstGeom>
        </p:spPr>
        <p:txBody>
          <a:bodyPr vert="horz" wrap="square" lIns="0" tIns="12700" rIns="0" bIns="0" rtlCol="0">
            <a:spAutoFit/>
          </a:bodyPr>
          <a:lstStyle>
            <a:lvl1pPr>
              <a:lnSpc>
                <a:spcPts val="4488"/>
              </a:lnSpc>
              <a:spcBef>
                <a:spcPts val="120"/>
              </a:spcBef>
              <a:defRPr/>
            </a:lvl1pPr>
          </a:lstStyle>
          <a:p>
            <a:pPr>
              <a:lnSpc>
                <a:spcPts val="3740"/>
              </a:lnSpc>
              <a:spcBef>
                <a:spcPts val="100"/>
              </a:spcBef>
            </a:pPr>
            <a:r>
              <a:rPr lang="en-US" sz="5400" spc="-20">
                <a:solidFill>
                  <a:schemeClr val="bg1"/>
                </a:solidFill>
                <a:cs typeface="Courier New" panose="02070309020205020404" pitchFamily="49" charset="0"/>
              </a:rPr>
              <a:t>Click to edit Master title style</a:t>
            </a:r>
            <a:endParaRPr lang="en-ZA" sz="5400" b="0">
              <a:solidFill>
                <a:schemeClr val="bg1"/>
              </a:solidFill>
              <a:cs typeface="Courier New" panose="02070309020205020404" pitchFamily="49" charset="0"/>
            </a:endParaRPr>
          </a:p>
        </p:txBody>
      </p:sp>
      <p:pic>
        <p:nvPicPr>
          <p:cNvPr id="6" name="Picture 4" descr="Z:\Mediamark\4154 MM PPT Presentation\Exports ST2\Elements\Asset 10.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743700" y="6903882"/>
            <a:ext cx="1143000" cy="774700"/>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Connector 6"/>
          <p:cNvCxnSpPr/>
          <p:nvPr userDrawn="1"/>
        </p:nvCxnSpPr>
        <p:spPr>
          <a:xfrm flipH="1">
            <a:off x="0" y="7291233"/>
            <a:ext cx="6324600" cy="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flipH="1">
            <a:off x="8305800" y="7291234"/>
            <a:ext cx="6324600" cy="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6434637"/>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Section Break 04">
    <p:spTree>
      <p:nvGrpSpPr>
        <p:cNvPr id="1" name=""/>
        <p:cNvGrpSpPr/>
        <p:nvPr/>
      </p:nvGrpSpPr>
      <p:grpSpPr>
        <a:xfrm>
          <a:off x="0" y="0"/>
          <a:ext cx="0" cy="0"/>
          <a:chOff x="0" y="0"/>
          <a:chExt cx="0" cy="0"/>
        </a:xfrm>
      </p:grpSpPr>
      <p:grpSp>
        <p:nvGrpSpPr>
          <p:cNvPr id="16" name="Group 15"/>
          <p:cNvGrpSpPr/>
          <p:nvPr userDrawn="1"/>
        </p:nvGrpSpPr>
        <p:grpSpPr>
          <a:xfrm>
            <a:off x="0" y="-2"/>
            <a:ext cx="14630400" cy="8260513"/>
            <a:chOff x="0" y="-3"/>
            <a:chExt cx="14630400" cy="8260513"/>
          </a:xfrm>
        </p:grpSpPr>
        <p:pic>
          <p:nvPicPr>
            <p:cNvPr id="9" name="Picture 4"/>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7657" r="7657"/>
            <a:stretch/>
          </p:blipFill>
          <p:spPr bwMode="auto">
            <a:xfrm rot="16200000">
              <a:off x="3184943" y="-3184946"/>
              <a:ext cx="8260513" cy="14630400"/>
            </a:xfrm>
            <a:prstGeom prst="rect">
              <a:avLst/>
            </a:prstGeom>
            <a:noFill/>
            <a:extLst>
              <a:ext uri="{909E8E84-426E-40DD-AFC4-6F175D3DCCD1}">
                <a14:hiddenFill xmlns:a14="http://schemas.microsoft.com/office/drawing/2010/main">
                  <a:solidFill>
                    <a:srgbClr val="FFFFFF"/>
                  </a:solidFill>
                </a14:hiddenFill>
              </a:ext>
            </a:extLst>
          </p:spPr>
        </p:pic>
        <p:sp>
          <p:nvSpPr>
            <p:cNvPr id="10" name="Rounded Rectangle 9"/>
            <p:cNvSpPr/>
            <p:nvPr userDrawn="1"/>
          </p:nvSpPr>
          <p:spPr>
            <a:xfrm>
              <a:off x="12190" y="0"/>
              <a:ext cx="14618210" cy="8260510"/>
            </a:xfrm>
            <a:prstGeom prst="roundRect">
              <a:avLst>
                <a:gd name="adj" fmla="val 0"/>
              </a:avLst>
            </a:prstGeom>
            <a:gradFill>
              <a:gsLst>
                <a:gs pos="0">
                  <a:srgbClr val="F2663C">
                    <a:alpha val="20000"/>
                  </a:srgbClr>
                </a:gs>
                <a:gs pos="100000">
                  <a:srgbClr val="EE255E">
                    <a:alpha val="20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grpSp>
      <p:sp>
        <p:nvSpPr>
          <p:cNvPr id="18" name="Picture Placeholder 17"/>
          <p:cNvSpPr>
            <a:spLocks noGrp="1"/>
          </p:cNvSpPr>
          <p:nvPr>
            <p:ph type="pic" sz="quarter" idx="10"/>
          </p:nvPr>
        </p:nvSpPr>
        <p:spPr>
          <a:xfrm>
            <a:off x="-1" y="-31259"/>
            <a:ext cx="14630400" cy="8259763"/>
          </a:xfrm>
        </p:spPr>
        <p:txBody>
          <a:bodyPr/>
          <a:lstStyle/>
          <a:p>
            <a:r>
              <a:rPr lang="en-US"/>
              <a:t>Click icon to add picture</a:t>
            </a:r>
            <a:endParaRPr lang="en-ZA"/>
          </a:p>
        </p:txBody>
      </p:sp>
      <p:sp>
        <p:nvSpPr>
          <p:cNvPr id="11" name="object 118"/>
          <p:cNvSpPr txBox="1">
            <a:spLocks noGrp="1"/>
          </p:cNvSpPr>
          <p:nvPr>
            <p:ph type="title" idx="4294967295"/>
          </p:nvPr>
        </p:nvSpPr>
        <p:spPr>
          <a:xfrm>
            <a:off x="1446549" y="3871144"/>
            <a:ext cx="11737304" cy="487313"/>
          </a:xfrm>
          <a:prstGeom prst="rect">
            <a:avLst/>
          </a:prstGeom>
        </p:spPr>
        <p:txBody>
          <a:bodyPr vert="horz" wrap="square" lIns="0" tIns="12700" rIns="0" bIns="0" rtlCol="0">
            <a:spAutoFit/>
          </a:bodyPr>
          <a:lstStyle>
            <a:lvl1pPr>
              <a:lnSpc>
                <a:spcPts val="4488"/>
              </a:lnSpc>
              <a:spcBef>
                <a:spcPts val="120"/>
              </a:spcBef>
              <a:defRPr/>
            </a:lvl1pPr>
          </a:lstStyle>
          <a:p>
            <a:pPr>
              <a:lnSpc>
                <a:spcPts val="3740"/>
              </a:lnSpc>
              <a:spcBef>
                <a:spcPts val="100"/>
              </a:spcBef>
            </a:pPr>
            <a:r>
              <a:rPr lang="en-US" sz="5400" spc="-20">
                <a:cs typeface="Courier New" panose="02070309020205020404" pitchFamily="49" charset="0"/>
              </a:rPr>
              <a:t>Click to edit Master title style</a:t>
            </a:r>
            <a:endParaRPr lang="en-ZA" sz="5400" b="0">
              <a:cs typeface="Courier New" panose="02070309020205020404" pitchFamily="49" charset="0"/>
            </a:endParaRPr>
          </a:p>
        </p:txBody>
      </p:sp>
      <p:cxnSp>
        <p:nvCxnSpPr>
          <p:cNvPr id="12" name="Straight Connector 11"/>
          <p:cNvCxnSpPr/>
          <p:nvPr userDrawn="1"/>
        </p:nvCxnSpPr>
        <p:spPr>
          <a:xfrm flipH="1">
            <a:off x="0" y="7291233"/>
            <a:ext cx="6324600"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flipH="1">
            <a:off x="8305800" y="7291234"/>
            <a:ext cx="6324600"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4" name="Picture 3" descr="Z:\Mediamark\4154 MM PPT Presentation\Exports ST2\Elements\Asset 1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743700" y="6903882"/>
            <a:ext cx="1143000" cy="774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2873752"/>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Section Break 05">
    <p:spTree>
      <p:nvGrpSpPr>
        <p:cNvPr id="1" name=""/>
        <p:cNvGrpSpPr/>
        <p:nvPr/>
      </p:nvGrpSpPr>
      <p:grpSpPr>
        <a:xfrm>
          <a:off x="0" y="0"/>
          <a:ext cx="0" cy="0"/>
          <a:chOff x="0" y="0"/>
          <a:chExt cx="0" cy="0"/>
        </a:xfrm>
      </p:grpSpPr>
      <p:pic>
        <p:nvPicPr>
          <p:cNvPr id="4" name="Picture 4" descr="Z:\Mediamark\4154 MM PPT Presentation\Exports ST2\Elements\Asset 4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483"/>
            <a:ext cx="14630400" cy="8229601"/>
          </a:xfrm>
          <a:prstGeom prst="rect">
            <a:avLst/>
          </a:prstGeom>
          <a:noFill/>
          <a:extLst>
            <a:ext uri="{909E8E84-426E-40DD-AFC4-6F175D3DCCD1}">
              <a14:hiddenFill xmlns:a14="http://schemas.microsoft.com/office/drawing/2010/main">
                <a:solidFill>
                  <a:srgbClr val="FFFFFF"/>
                </a:solidFill>
              </a14:hiddenFill>
            </a:ext>
          </a:extLst>
        </p:spPr>
      </p:pic>
      <p:sp>
        <p:nvSpPr>
          <p:cNvPr id="11" name="Picture Placeholder 10"/>
          <p:cNvSpPr>
            <a:spLocks noGrp="1"/>
          </p:cNvSpPr>
          <p:nvPr>
            <p:ph type="pic" sz="quarter" idx="10"/>
          </p:nvPr>
        </p:nvSpPr>
        <p:spPr>
          <a:xfrm>
            <a:off x="0" y="0"/>
            <a:ext cx="14630400" cy="8229600"/>
          </a:xfrm>
        </p:spPr>
        <p:txBody>
          <a:bodyPr/>
          <a:lstStyle/>
          <a:p>
            <a:r>
              <a:rPr lang="en-US"/>
              <a:t>Click icon to add picture</a:t>
            </a:r>
            <a:endParaRPr lang="en-ZA"/>
          </a:p>
        </p:txBody>
      </p:sp>
      <p:cxnSp>
        <p:nvCxnSpPr>
          <p:cNvPr id="5" name="Straight Connector 4"/>
          <p:cNvCxnSpPr/>
          <p:nvPr userDrawn="1"/>
        </p:nvCxnSpPr>
        <p:spPr>
          <a:xfrm>
            <a:off x="903218" y="1"/>
            <a:ext cx="0" cy="33227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userDrawn="1"/>
        </p:nvCxnSpPr>
        <p:spPr>
          <a:xfrm>
            <a:off x="897430" y="5050905"/>
            <a:ext cx="0" cy="317869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4" descr="Z:\Mediamark\4154 MM PPT Presentation\Exports ST2\Elements\Asset 10.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25930" y="3727451"/>
            <a:ext cx="1143000" cy="774700"/>
          </a:xfrm>
          <a:prstGeom prst="rect">
            <a:avLst/>
          </a:prstGeom>
          <a:noFill/>
          <a:extLst>
            <a:ext uri="{909E8E84-426E-40DD-AFC4-6F175D3DCCD1}">
              <a14:hiddenFill xmlns:a14="http://schemas.microsoft.com/office/drawing/2010/main">
                <a:solidFill>
                  <a:srgbClr val="FFFFFF"/>
                </a:solidFill>
              </a14:hiddenFill>
            </a:ext>
          </a:extLst>
        </p:spPr>
      </p:pic>
      <p:sp>
        <p:nvSpPr>
          <p:cNvPr id="9" name="object 118"/>
          <p:cNvSpPr txBox="1">
            <a:spLocks noGrp="1"/>
          </p:cNvSpPr>
          <p:nvPr>
            <p:ph type="title" idx="4294967295"/>
          </p:nvPr>
        </p:nvSpPr>
        <p:spPr>
          <a:xfrm>
            <a:off x="2274640" y="4042793"/>
            <a:ext cx="11737304" cy="487313"/>
          </a:xfrm>
          <a:prstGeom prst="rect">
            <a:avLst/>
          </a:prstGeom>
        </p:spPr>
        <p:txBody>
          <a:bodyPr vert="horz" wrap="square" lIns="0" tIns="12700" rIns="0" bIns="0" rtlCol="0">
            <a:spAutoFit/>
          </a:bodyPr>
          <a:lstStyle>
            <a:lvl1pPr algn="l">
              <a:lnSpc>
                <a:spcPts val="4488"/>
              </a:lnSpc>
              <a:spcBef>
                <a:spcPts val="120"/>
              </a:spcBef>
              <a:defRPr/>
            </a:lvl1pPr>
          </a:lstStyle>
          <a:p>
            <a:pPr>
              <a:lnSpc>
                <a:spcPts val="3740"/>
              </a:lnSpc>
              <a:spcBef>
                <a:spcPts val="100"/>
              </a:spcBef>
            </a:pPr>
            <a:r>
              <a:rPr lang="en-US" sz="5400" spc="-20">
                <a:solidFill>
                  <a:schemeClr val="bg1"/>
                </a:solidFill>
                <a:cs typeface="Courier New" panose="02070309020205020404" pitchFamily="49" charset="0"/>
              </a:rPr>
              <a:t>Click to edit Master title style</a:t>
            </a:r>
            <a:endParaRPr lang="en-ZA" sz="5400" b="0">
              <a:solidFill>
                <a:schemeClr val="bg1"/>
              </a:solidFill>
              <a:cs typeface="Courier New" panose="02070309020205020404" pitchFamily="49" charset="0"/>
            </a:endParaRPr>
          </a:p>
        </p:txBody>
      </p:sp>
    </p:spTree>
    <p:extLst>
      <p:ext uri="{BB962C8B-B14F-4D97-AF65-F5344CB8AC3E}">
        <p14:creationId xmlns:p14="http://schemas.microsoft.com/office/powerpoint/2010/main" val="2265497721"/>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Section Break 06">
    <p:spTree>
      <p:nvGrpSpPr>
        <p:cNvPr id="1" name=""/>
        <p:cNvGrpSpPr/>
        <p:nvPr/>
      </p:nvGrpSpPr>
      <p:grpSpPr>
        <a:xfrm>
          <a:off x="0" y="0"/>
          <a:ext cx="0" cy="0"/>
          <a:chOff x="0" y="0"/>
          <a:chExt cx="0" cy="0"/>
        </a:xfrm>
      </p:grpSpPr>
      <p:grpSp>
        <p:nvGrpSpPr>
          <p:cNvPr id="12" name="Group 11"/>
          <p:cNvGrpSpPr/>
          <p:nvPr userDrawn="1"/>
        </p:nvGrpSpPr>
        <p:grpSpPr>
          <a:xfrm>
            <a:off x="0" y="-2"/>
            <a:ext cx="14630400" cy="8260513"/>
            <a:chOff x="0" y="-3"/>
            <a:chExt cx="14630400" cy="8260513"/>
          </a:xfrm>
        </p:grpSpPr>
        <p:pic>
          <p:nvPicPr>
            <p:cNvPr id="13" name="Picture 4"/>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7657" r="7657"/>
            <a:stretch/>
          </p:blipFill>
          <p:spPr bwMode="auto">
            <a:xfrm rot="16200000">
              <a:off x="3184943" y="-3184946"/>
              <a:ext cx="8260513" cy="14630400"/>
            </a:xfrm>
            <a:prstGeom prst="rect">
              <a:avLst/>
            </a:prstGeom>
            <a:noFill/>
            <a:extLst>
              <a:ext uri="{909E8E84-426E-40DD-AFC4-6F175D3DCCD1}">
                <a14:hiddenFill xmlns:a14="http://schemas.microsoft.com/office/drawing/2010/main">
                  <a:solidFill>
                    <a:srgbClr val="FFFFFF"/>
                  </a:solidFill>
                </a14:hiddenFill>
              </a:ext>
            </a:extLst>
          </p:spPr>
        </p:pic>
        <p:sp>
          <p:nvSpPr>
            <p:cNvPr id="14" name="Rounded Rectangle 13"/>
            <p:cNvSpPr/>
            <p:nvPr userDrawn="1"/>
          </p:nvSpPr>
          <p:spPr>
            <a:xfrm>
              <a:off x="12190" y="0"/>
              <a:ext cx="14618210" cy="8260510"/>
            </a:xfrm>
            <a:prstGeom prst="roundRect">
              <a:avLst>
                <a:gd name="adj" fmla="val 0"/>
              </a:avLst>
            </a:prstGeom>
            <a:gradFill>
              <a:gsLst>
                <a:gs pos="0">
                  <a:srgbClr val="F2663C">
                    <a:alpha val="20000"/>
                  </a:srgbClr>
                </a:gs>
                <a:gs pos="100000">
                  <a:srgbClr val="EE255E">
                    <a:alpha val="20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grpSp>
      <p:cxnSp>
        <p:nvCxnSpPr>
          <p:cNvPr id="6" name="Straight Connector 5"/>
          <p:cNvCxnSpPr/>
          <p:nvPr userDrawn="1"/>
        </p:nvCxnSpPr>
        <p:spPr>
          <a:xfrm>
            <a:off x="903218" y="1"/>
            <a:ext cx="0" cy="33227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a:off x="897430" y="5050905"/>
            <a:ext cx="0" cy="31786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3" descr="Z:\Mediamark\4154 MM PPT Presentation\Exports ST2\Elements\Asset 1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31718" y="3740394"/>
            <a:ext cx="1143000" cy="774700"/>
          </a:xfrm>
          <a:prstGeom prst="rect">
            <a:avLst/>
          </a:prstGeom>
          <a:noFill/>
          <a:extLst>
            <a:ext uri="{909E8E84-426E-40DD-AFC4-6F175D3DCCD1}">
              <a14:hiddenFill xmlns:a14="http://schemas.microsoft.com/office/drawing/2010/main">
                <a:solidFill>
                  <a:srgbClr val="FFFFFF"/>
                </a:solidFill>
              </a14:hiddenFill>
            </a:ext>
          </a:extLst>
        </p:spPr>
      </p:pic>
      <p:sp>
        <p:nvSpPr>
          <p:cNvPr id="10" name="object 118"/>
          <p:cNvSpPr txBox="1">
            <a:spLocks noGrp="1"/>
          </p:cNvSpPr>
          <p:nvPr>
            <p:ph type="title" idx="4294967295"/>
          </p:nvPr>
        </p:nvSpPr>
        <p:spPr>
          <a:xfrm>
            <a:off x="2274640" y="4067158"/>
            <a:ext cx="11737304" cy="487313"/>
          </a:xfrm>
          <a:prstGeom prst="rect">
            <a:avLst/>
          </a:prstGeom>
        </p:spPr>
        <p:txBody>
          <a:bodyPr vert="horz" wrap="square" lIns="0" tIns="12700" rIns="0" bIns="0" rtlCol="0">
            <a:spAutoFit/>
          </a:bodyPr>
          <a:lstStyle>
            <a:lvl1pPr algn="l">
              <a:lnSpc>
                <a:spcPts val="4488"/>
              </a:lnSpc>
              <a:spcBef>
                <a:spcPts val="120"/>
              </a:spcBef>
              <a:defRPr/>
            </a:lvl1pPr>
          </a:lstStyle>
          <a:p>
            <a:pPr>
              <a:lnSpc>
                <a:spcPts val="3740"/>
              </a:lnSpc>
              <a:spcBef>
                <a:spcPts val="100"/>
              </a:spcBef>
            </a:pPr>
            <a:r>
              <a:rPr lang="en-US" sz="5400" spc="-20">
                <a:cs typeface="Courier New" panose="02070309020205020404" pitchFamily="49" charset="0"/>
              </a:rPr>
              <a:t>Click to edit Master title style</a:t>
            </a:r>
            <a:endParaRPr lang="en-ZA" sz="5400" b="0">
              <a:cs typeface="Courier New" panose="02070309020205020404" pitchFamily="49" charset="0"/>
            </a:endParaRPr>
          </a:p>
        </p:txBody>
      </p:sp>
      <p:sp>
        <p:nvSpPr>
          <p:cNvPr id="11" name="Picture Placeholder 17"/>
          <p:cNvSpPr>
            <a:spLocks noGrp="1"/>
          </p:cNvSpPr>
          <p:nvPr>
            <p:ph type="pic" sz="quarter" idx="10"/>
          </p:nvPr>
        </p:nvSpPr>
        <p:spPr>
          <a:xfrm>
            <a:off x="0" y="0"/>
            <a:ext cx="14630400" cy="8259763"/>
          </a:xfrm>
        </p:spPr>
        <p:txBody>
          <a:bodyPr/>
          <a:lstStyle/>
          <a:p>
            <a:r>
              <a:rPr lang="en-US"/>
              <a:t>Click icon to add picture</a:t>
            </a:r>
            <a:endParaRPr lang="en-ZA"/>
          </a:p>
        </p:txBody>
      </p:sp>
    </p:spTree>
    <p:extLst>
      <p:ext uri="{BB962C8B-B14F-4D97-AF65-F5344CB8AC3E}">
        <p14:creationId xmlns:p14="http://schemas.microsoft.com/office/powerpoint/2010/main" val="3582984626"/>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Offering Slide 01">
    <p:spTree>
      <p:nvGrpSpPr>
        <p:cNvPr id="1" name=""/>
        <p:cNvGrpSpPr/>
        <p:nvPr/>
      </p:nvGrpSpPr>
      <p:grpSpPr>
        <a:xfrm>
          <a:off x="0" y="0"/>
          <a:ext cx="0" cy="0"/>
          <a:chOff x="0" y="0"/>
          <a:chExt cx="0" cy="0"/>
        </a:xfrm>
      </p:grpSpPr>
      <p:sp>
        <p:nvSpPr>
          <p:cNvPr id="6" name="Rectangle 5"/>
          <p:cNvSpPr/>
          <p:nvPr userDrawn="1"/>
        </p:nvSpPr>
        <p:spPr>
          <a:xfrm>
            <a:off x="0" y="-2"/>
            <a:ext cx="14628494"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43" name="Picture Placeholder 42"/>
          <p:cNvSpPr>
            <a:spLocks noGrp="1"/>
          </p:cNvSpPr>
          <p:nvPr>
            <p:ph type="pic" sz="quarter" idx="12"/>
          </p:nvPr>
        </p:nvSpPr>
        <p:spPr>
          <a:xfrm>
            <a:off x="8697913" y="-12699"/>
            <a:ext cx="4953000" cy="8247064"/>
          </a:xfrm>
        </p:spPr>
        <p:txBody>
          <a:bodyPr/>
          <a:lstStyle>
            <a:lvl1pPr>
              <a:defRPr>
                <a:solidFill>
                  <a:schemeClr val="bg1"/>
                </a:solidFill>
              </a:defRPr>
            </a:lvl1pPr>
          </a:lstStyle>
          <a:p>
            <a:r>
              <a:rPr lang="en-US"/>
              <a:t>Click icon to add picture</a:t>
            </a:r>
            <a:endParaRPr lang="en-ZA"/>
          </a:p>
        </p:txBody>
      </p:sp>
      <p:sp>
        <p:nvSpPr>
          <p:cNvPr id="8" name="Rounded Rectangle 7"/>
          <p:cNvSpPr/>
          <p:nvPr userDrawn="1"/>
        </p:nvSpPr>
        <p:spPr>
          <a:xfrm>
            <a:off x="7613714" y="1752646"/>
            <a:ext cx="2167172" cy="4851679"/>
          </a:xfrm>
          <a:prstGeom prst="roundRect">
            <a:avLst>
              <a:gd name="adj" fmla="val 0"/>
            </a:avLst>
          </a:prstGeom>
          <a:gradFill>
            <a:gsLst>
              <a:gs pos="0">
                <a:srgbClr val="F2663C">
                  <a:alpha val="80000"/>
                </a:srgbClr>
              </a:gs>
              <a:gs pos="100000">
                <a:srgbClr val="EE255E">
                  <a:alpha val="80000"/>
                </a:srgbClr>
              </a:gs>
            </a:gsLst>
            <a:lin ang="5400000" scaled="0"/>
          </a:gradFill>
          <a:ln>
            <a:noFill/>
          </a:ln>
          <a:effectLst>
            <a:outerShdw blurRad="342900" dist="177800" dir="8700000" sx="108000" sy="108000" algn="b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41" name="Slide Number Placeholder 5"/>
          <p:cNvSpPr>
            <a:spLocks noGrp="1"/>
          </p:cNvSpPr>
          <p:nvPr>
            <p:ph type="sldNum" sz="quarter" idx="4"/>
          </p:nvPr>
        </p:nvSpPr>
        <p:spPr>
          <a:xfrm>
            <a:off x="13944601" y="7620001"/>
            <a:ext cx="517525" cy="438150"/>
          </a:xfrm>
          <a:prstGeom prst="rect">
            <a:avLst/>
          </a:prstGeom>
        </p:spPr>
        <p:txBody>
          <a:bodyPr vert="horz" lIns="91440" tIns="45720" rIns="91440" bIns="45720" rtlCol="0" anchor="ctr"/>
          <a:lstStyle>
            <a:lvl1pPr algn="r">
              <a:defRPr sz="1800" b="1">
                <a:solidFill>
                  <a:schemeClr val="bg1"/>
                </a:solidFill>
                <a:latin typeface="Avenir Next LT Pro" panose="020B0504020202020204" pitchFamily="34" charset="0"/>
              </a:defRPr>
            </a:lvl1pPr>
          </a:lstStyle>
          <a:p>
            <a:fld id="{63074541-BBA4-490B-840D-9A1F4C3CCF21}" type="slidenum">
              <a:rPr lang="en-ZA" smtClean="0"/>
              <a:pPr/>
              <a:t>‹#›</a:t>
            </a:fld>
            <a:endParaRPr lang="en-ZA"/>
          </a:p>
        </p:txBody>
      </p:sp>
      <p:grpSp>
        <p:nvGrpSpPr>
          <p:cNvPr id="44" name="object 3"/>
          <p:cNvGrpSpPr/>
          <p:nvPr userDrawn="1"/>
        </p:nvGrpSpPr>
        <p:grpSpPr>
          <a:xfrm>
            <a:off x="0" y="0"/>
            <a:ext cx="767716" cy="8229600"/>
            <a:chOff x="0" y="0"/>
            <a:chExt cx="767715" cy="8229600"/>
          </a:xfrm>
        </p:grpSpPr>
        <p:pic>
          <p:nvPicPr>
            <p:cNvPr id="45" name="object 4"/>
            <p:cNvPicPr/>
            <p:nvPr/>
          </p:nvPicPr>
          <p:blipFill>
            <a:blip r:embed="rId2" cstate="print"/>
            <a:stretch>
              <a:fillRect/>
            </a:stretch>
          </p:blipFill>
          <p:spPr>
            <a:xfrm>
              <a:off x="0" y="0"/>
              <a:ext cx="767638" cy="8229599"/>
            </a:xfrm>
            <a:prstGeom prst="rect">
              <a:avLst/>
            </a:prstGeom>
          </p:spPr>
        </p:pic>
        <p:sp>
          <p:nvSpPr>
            <p:cNvPr id="46"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sz="1500"/>
            </a:p>
          </p:txBody>
        </p:sp>
        <p:pic>
          <p:nvPicPr>
            <p:cNvPr id="47" name="object 6"/>
            <p:cNvPicPr/>
            <p:nvPr/>
          </p:nvPicPr>
          <p:blipFill>
            <a:blip r:embed="rId3" cstate="print"/>
            <a:stretch>
              <a:fillRect/>
            </a:stretch>
          </p:blipFill>
          <p:spPr>
            <a:xfrm>
              <a:off x="315911" y="5567098"/>
              <a:ext cx="135813" cy="90106"/>
            </a:xfrm>
            <a:prstGeom prst="rect">
              <a:avLst/>
            </a:prstGeom>
          </p:spPr>
        </p:pic>
        <p:pic>
          <p:nvPicPr>
            <p:cNvPr id="48" name="object 7"/>
            <p:cNvPicPr/>
            <p:nvPr/>
          </p:nvPicPr>
          <p:blipFill>
            <a:blip r:embed="rId4" cstate="print"/>
            <a:stretch>
              <a:fillRect/>
            </a:stretch>
          </p:blipFill>
          <p:spPr>
            <a:xfrm>
              <a:off x="315915" y="5179177"/>
              <a:ext cx="135813" cy="351579"/>
            </a:xfrm>
            <a:prstGeom prst="rect">
              <a:avLst/>
            </a:prstGeom>
          </p:spPr>
        </p:pic>
        <p:pic>
          <p:nvPicPr>
            <p:cNvPr id="49" name="object 8"/>
            <p:cNvPicPr/>
            <p:nvPr/>
          </p:nvPicPr>
          <p:blipFill>
            <a:blip r:embed="rId5" cstate="print"/>
            <a:stretch>
              <a:fillRect/>
            </a:stretch>
          </p:blipFill>
          <p:spPr>
            <a:xfrm>
              <a:off x="318197" y="5066068"/>
              <a:ext cx="131254" cy="79247"/>
            </a:xfrm>
            <a:prstGeom prst="rect">
              <a:avLst/>
            </a:prstGeom>
          </p:spPr>
        </p:pic>
        <p:sp>
          <p:nvSpPr>
            <p:cNvPr id="50"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sz="1500"/>
            </a:p>
          </p:txBody>
        </p:sp>
        <p:pic>
          <p:nvPicPr>
            <p:cNvPr id="51" name="object 10"/>
            <p:cNvPicPr/>
            <p:nvPr/>
          </p:nvPicPr>
          <p:blipFill>
            <a:blip r:embed="rId6" cstate="print"/>
            <a:stretch>
              <a:fillRect/>
            </a:stretch>
          </p:blipFill>
          <p:spPr>
            <a:xfrm>
              <a:off x="315915" y="4739087"/>
              <a:ext cx="135813" cy="132956"/>
            </a:xfrm>
            <a:prstGeom prst="rect">
              <a:avLst/>
            </a:prstGeom>
          </p:spPr>
        </p:pic>
        <p:pic>
          <p:nvPicPr>
            <p:cNvPr id="52" name="object 11"/>
            <p:cNvPicPr/>
            <p:nvPr/>
          </p:nvPicPr>
          <p:blipFill>
            <a:blip r:embed="rId7" cstate="print"/>
            <a:stretch>
              <a:fillRect/>
            </a:stretch>
          </p:blipFill>
          <p:spPr>
            <a:xfrm>
              <a:off x="318192" y="4612463"/>
              <a:ext cx="131254" cy="89535"/>
            </a:xfrm>
            <a:prstGeom prst="rect">
              <a:avLst/>
            </a:prstGeom>
          </p:spPr>
        </p:pic>
        <p:pic>
          <p:nvPicPr>
            <p:cNvPr id="53" name="object 12"/>
            <p:cNvPicPr/>
            <p:nvPr/>
          </p:nvPicPr>
          <p:blipFill>
            <a:blip r:embed="rId8" cstate="print"/>
            <a:stretch>
              <a:fillRect/>
            </a:stretch>
          </p:blipFill>
          <p:spPr>
            <a:xfrm>
              <a:off x="318197" y="4319961"/>
              <a:ext cx="131254" cy="79248"/>
            </a:xfrm>
            <a:prstGeom prst="rect">
              <a:avLst/>
            </a:prstGeom>
          </p:spPr>
        </p:pic>
        <p:pic>
          <p:nvPicPr>
            <p:cNvPr id="54" name="object 13"/>
            <p:cNvPicPr/>
            <p:nvPr/>
          </p:nvPicPr>
          <p:blipFill>
            <a:blip r:embed="rId3" cstate="print"/>
            <a:stretch>
              <a:fillRect/>
            </a:stretch>
          </p:blipFill>
          <p:spPr>
            <a:xfrm>
              <a:off x="315911" y="4435552"/>
              <a:ext cx="135813" cy="90106"/>
            </a:xfrm>
            <a:prstGeom prst="rect">
              <a:avLst/>
            </a:prstGeom>
          </p:spPr>
        </p:pic>
        <p:pic>
          <p:nvPicPr>
            <p:cNvPr id="55" name="object 14"/>
            <p:cNvPicPr/>
            <p:nvPr/>
          </p:nvPicPr>
          <p:blipFill>
            <a:blip r:embed="rId9" cstate="print"/>
            <a:stretch>
              <a:fillRect/>
            </a:stretch>
          </p:blipFill>
          <p:spPr>
            <a:xfrm>
              <a:off x="315915" y="4062115"/>
              <a:ext cx="135813" cy="232741"/>
            </a:xfrm>
            <a:prstGeom prst="rect">
              <a:avLst/>
            </a:prstGeom>
          </p:spPr>
        </p:pic>
        <p:sp>
          <p:nvSpPr>
            <p:cNvPr id="56"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sz="1500"/>
            </a:p>
          </p:txBody>
        </p:sp>
        <p:pic>
          <p:nvPicPr>
            <p:cNvPr id="57" name="object 16"/>
            <p:cNvPicPr/>
            <p:nvPr/>
          </p:nvPicPr>
          <p:blipFill>
            <a:blip r:embed="rId6" cstate="print"/>
            <a:stretch>
              <a:fillRect/>
            </a:stretch>
          </p:blipFill>
          <p:spPr>
            <a:xfrm>
              <a:off x="315915" y="3843489"/>
              <a:ext cx="135813" cy="132956"/>
            </a:xfrm>
            <a:prstGeom prst="rect">
              <a:avLst/>
            </a:prstGeom>
          </p:spPr>
        </p:pic>
        <p:pic>
          <p:nvPicPr>
            <p:cNvPr id="58" name="object 17"/>
            <p:cNvPicPr/>
            <p:nvPr/>
          </p:nvPicPr>
          <p:blipFill>
            <a:blip r:embed="rId10" cstate="print"/>
            <a:stretch>
              <a:fillRect/>
            </a:stretch>
          </p:blipFill>
          <p:spPr>
            <a:xfrm>
              <a:off x="318194" y="3711721"/>
              <a:ext cx="131254" cy="94678"/>
            </a:xfrm>
            <a:prstGeom prst="rect">
              <a:avLst/>
            </a:prstGeom>
          </p:spPr>
        </p:pic>
        <p:sp>
          <p:nvSpPr>
            <p:cNvPr id="59"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sz="1500"/>
            </a:p>
          </p:txBody>
        </p:sp>
        <p:pic>
          <p:nvPicPr>
            <p:cNvPr id="60" name="object 19"/>
            <p:cNvPicPr/>
            <p:nvPr/>
          </p:nvPicPr>
          <p:blipFill>
            <a:blip r:embed="rId8" cstate="print"/>
            <a:stretch>
              <a:fillRect/>
            </a:stretch>
          </p:blipFill>
          <p:spPr>
            <a:xfrm>
              <a:off x="318197" y="3140424"/>
              <a:ext cx="131254" cy="79248"/>
            </a:xfrm>
            <a:prstGeom prst="rect">
              <a:avLst/>
            </a:prstGeom>
          </p:spPr>
        </p:pic>
        <p:sp>
          <p:nvSpPr>
            <p:cNvPr id="61"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sz="1500"/>
            </a:p>
          </p:txBody>
        </p:sp>
        <p:pic>
          <p:nvPicPr>
            <p:cNvPr id="62" name="object 21"/>
            <p:cNvPicPr/>
            <p:nvPr/>
          </p:nvPicPr>
          <p:blipFill>
            <a:blip r:embed="rId8" cstate="print"/>
            <a:stretch>
              <a:fillRect/>
            </a:stretch>
          </p:blipFill>
          <p:spPr>
            <a:xfrm>
              <a:off x="318197" y="2821069"/>
              <a:ext cx="131254" cy="79248"/>
            </a:xfrm>
            <a:prstGeom prst="rect">
              <a:avLst/>
            </a:prstGeom>
          </p:spPr>
        </p:pic>
        <p:pic>
          <p:nvPicPr>
            <p:cNvPr id="63" name="object 22"/>
            <p:cNvPicPr/>
            <p:nvPr/>
          </p:nvPicPr>
          <p:blipFill>
            <a:blip r:embed="rId11" cstate="print"/>
            <a:stretch>
              <a:fillRect/>
            </a:stretch>
          </p:blipFill>
          <p:spPr>
            <a:xfrm>
              <a:off x="318192" y="2694056"/>
              <a:ext cx="131254" cy="89535"/>
            </a:xfrm>
            <a:prstGeom prst="rect">
              <a:avLst/>
            </a:prstGeom>
          </p:spPr>
        </p:pic>
        <p:pic>
          <p:nvPicPr>
            <p:cNvPr id="64" name="object 23"/>
            <p:cNvPicPr/>
            <p:nvPr/>
          </p:nvPicPr>
          <p:blipFill>
            <a:blip r:embed="rId8" cstate="print"/>
            <a:stretch>
              <a:fillRect/>
            </a:stretch>
          </p:blipFill>
          <p:spPr>
            <a:xfrm>
              <a:off x="318197" y="2577128"/>
              <a:ext cx="131254" cy="79248"/>
            </a:xfrm>
            <a:prstGeom prst="rect">
              <a:avLst/>
            </a:prstGeom>
          </p:spPr>
        </p:pic>
      </p:grpSp>
      <p:sp>
        <p:nvSpPr>
          <p:cNvPr id="65" name="Rounded Rectangle 64"/>
          <p:cNvSpPr/>
          <p:nvPr userDrawn="1"/>
        </p:nvSpPr>
        <p:spPr>
          <a:xfrm>
            <a:off x="12191" y="-12778"/>
            <a:ext cx="767296"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66" name="Picture 2" descr="Z:\Mediamark\4154 MM PPT Presentation\Exports ST2\Elements\Asset 10.png"/>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67" name="Text Placeholder 29"/>
          <p:cNvSpPr>
            <a:spLocks noGrp="1"/>
          </p:cNvSpPr>
          <p:nvPr>
            <p:ph type="body" sz="quarter" idx="15" hasCustomPrompt="1"/>
          </p:nvPr>
        </p:nvSpPr>
        <p:spPr>
          <a:xfrm>
            <a:off x="131665" y="1638300"/>
            <a:ext cx="517525" cy="4953000"/>
          </a:xfrm>
        </p:spPr>
        <p:txBody>
          <a:bodyPr vert="vert270" anchor="ctr" anchorCtr="1">
            <a:noAutofit/>
          </a:bodyPr>
          <a:lstStyle>
            <a:lvl1pPr marL="0" indent="0">
              <a:buNone/>
              <a:defRPr sz="1800">
                <a:solidFill>
                  <a:schemeClr val="bg1"/>
                </a:solidFill>
                <a:latin typeface="+mn-lt"/>
              </a:defRPr>
            </a:lvl1pPr>
            <a:lvl2pPr marL="457182" indent="0">
              <a:buNone/>
              <a:defRPr/>
            </a:lvl2pPr>
            <a:lvl3pPr marL="914364" indent="0">
              <a:buNone/>
              <a:defRPr/>
            </a:lvl3pPr>
            <a:lvl4pPr marL="1371545" indent="0">
              <a:buNone/>
              <a:defRPr/>
            </a:lvl4pPr>
            <a:lvl5pPr marL="1828727" indent="0">
              <a:buNone/>
              <a:defRPr/>
            </a:lvl5pPr>
          </a:lstStyle>
          <a:p>
            <a:pPr lvl="0"/>
            <a:r>
              <a:rPr lang="en-US"/>
              <a:t>SPACE FOR SECTION TITLE HERE</a:t>
            </a:r>
            <a:endParaRPr lang="en-ZA"/>
          </a:p>
        </p:txBody>
      </p:sp>
      <p:sp>
        <p:nvSpPr>
          <p:cNvPr id="68" name="Text Placeholder 2"/>
          <p:cNvSpPr>
            <a:spLocks noGrp="1"/>
          </p:cNvSpPr>
          <p:nvPr>
            <p:ph type="body" sz="quarter" idx="13" hasCustomPrompt="1"/>
          </p:nvPr>
        </p:nvSpPr>
        <p:spPr>
          <a:xfrm>
            <a:off x="1905000" y="3081489"/>
            <a:ext cx="4876800" cy="3090712"/>
          </a:xfrm>
        </p:spPr>
        <p:txBody>
          <a:bodyPr/>
          <a:lstStyle>
            <a:lvl1pPr marL="0" indent="0" algn="r">
              <a:buNone/>
              <a:defRPr baseline="0">
                <a:solidFill>
                  <a:schemeClr val="bg1"/>
                </a:solidFill>
              </a:defRPr>
            </a:lvl1pPr>
            <a:lvl2pPr marL="457182" indent="0" algn="r">
              <a:buNone/>
              <a:defRPr/>
            </a:lvl2pPr>
            <a:lvl3pPr marL="914364" indent="0" algn="r">
              <a:buNone/>
              <a:defRPr/>
            </a:lvl3pPr>
            <a:lvl4pPr marL="1371545" indent="0" algn="r">
              <a:buNone/>
              <a:defRPr/>
            </a:lvl4pPr>
            <a:lvl5pPr marL="1828727" indent="0" algn="r">
              <a:buNone/>
              <a:defRPr/>
            </a:lvl5pPr>
          </a:lstStyle>
          <a:p>
            <a:pPr lvl="0"/>
            <a:r>
              <a:rPr lang="en-US"/>
              <a:t>Place Paragraph Copy Here</a:t>
            </a:r>
            <a:endParaRPr lang="en-ZA"/>
          </a:p>
        </p:txBody>
      </p:sp>
      <p:sp>
        <p:nvSpPr>
          <p:cNvPr id="69" name="Text Placeholder 4"/>
          <p:cNvSpPr>
            <a:spLocks noGrp="1"/>
          </p:cNvSpPr>
          <p:nvPr>
            <p:ph type="body" sz="quarter" idx="14" hasCustomPrompt="1"/>
          </p:nvPr>
        </p:nvSpPr>
        <p:spPr>
          <a:xfrm>
            <a:off x="1905000" y="2416044"/>
            <a:ext cx="4876800" cy="457200"/>
          </a:xfrm>
        </p:spPr>
        <p:txBody>
          <a:bodyPr>
            <a:normAutofit/>
          </a:bodyPr>
          <a:lstStyle>
            <a:lvl1pPr marL="0" indent="0" algn="r">
              <a:buNone/>
              <a:defRPr sz="2400" b="1" baseline="0">
                <a:solidFill>
                  <a:schemeClr val="bg1"/>
                </a:solidFill>
              </a:defRPr>
            </a:lvl1pPr>
            <a:lvl2pPr marL="457182" indent="0" algn="r">
              <a:buNone/>
              <a:defRPr b="1"/>
            </a:lvl2pPr>
            <a:lvl3pPr marL="914364" indent="0" algn="r">
              <a:buNone/>
              <a:defRPr b="1"/>
            </a:lvl3pPr>
            <a:lvl4pPr marL="1371545" indent="0" algn="r">
              <a:buNone/>
              <a:defRPr b="1"/>
            </a:lvl4pPr>
            <a:lvl5pPr marL="1828727" indent="0" algn="r">
              <a:buNone/>
              <a:defRPr b="1"/>
            </a:lvl5pPr>
          </a:lstStyle>
          <a:p>
            <a:pPr lvl="0"/>
            <a:r>
              <a:rPr lang="en-US"/>
              <a:t>Share about offering here</a:t>
            </a:r>
            <a:endParaRPr lang="en-ZA"/>
          </a:p>
        </p:txBody>
      </p:sp>
    </p:spTree>
    <p:extLst>
      <p:ext uri="{BB962C8B-B14F-4D97-AF65-F5344CB8AC3E}">
        <p14:creationId xmlns:p14="http://schemas.microsoft.com/office/powerpoint/2010/main" val="1329884256"/>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Offering Slide 02">
    <p:spTree>
      <p:nvGrpSpPr>
        <p:cNvPr id="1" name=""/>
        <p:cNvGrpSpPr/>
        <p:nvPr/>
      </p:nvGrpSpPr>
      <p:grpSpPr>
        <a:xfrm>
          <a:off x="0" y="0"/>
          <a:ext cx="0" cy="0"/>
          <a:chOff x="0" y="0"/>
          <a:chExt cx="0" cy="0"/>
        </a:xfrm>
      </p:grpSpPr>
      <p:sp>
        <p:nvSpPr>
          <p:cNvPr id="43" name="Picture Placeholder 42"/>
          <p:cNvSpPr>
            <a:spLocks noGrp="1"/>
          </p:cNvSpPr>
          <p:nvPr>
            <p:ph type="pic" sz="quarter" idx="12"/>
          </p:nvPr>
        </p:nvSpPr>
        <p:spPr>
          <a:xfrm>
            <a:off x="8697913" y="-12699"/>
            <a:ext cx="4953000" cy="8247064"/>
          </a:xfrm>
        </p:spPr>
        <p:txBody>
          <a:bodyPr/>
          <a:lstStyle>
            <a:lvl1pPr>
              <a:defRPr>
                <a:solidFill>
                  <a:schemeClr val="tx1">
                    <a:lumMod val="95000"/>
                    <a:lumOff val="5000"/>
                  </a:schemeClr>
                </a:solidFill>
              </a:defRPr>
            </a:lvl1pPr>
          </a:lstStyle>
          <a:p>
            <a:r>
              <a:rPr lang="en-US"/>
              <a:t>Click icon to add picture</a:t>
            </a:r>
            <a:endParaRPr lang="en-ZA"/>
          </a:p>
        </p:txBody>
      </p:sp>
      <p:grpSp>
        <p:nvGrpSpPr>
          <p:cNvPr id="9" name="object 3"/>
          <p:cNvGrpSpPr/>
          <p:nvPr userDrawn="1"/>
        </p:nvGrpSpPr>
        <p:grpSpPr>
          <a:xfrm>
            <a:off x="0" y="0"/>
            <a:ext cx="767716" cy="8229600"/>
            <a:chOff x="0" y="0"/>
            <a:chExt cx="767715" cy="8229600"/>
          </a:xfrm>
        </p:grpSpPr>
        <p:pic>
          <p:nvPicPr>
            <p:cNvPr id="10" name="object 4"/>
            <p:cNvPicPr/>
            <p:nvPr/>
          </p:nvPicPr>
          <p:blipFill>
            <a:blip r:embed="rId2" cstate="print"/>
            <a:stretch>
              <a:fillRect/>
            </a:stretch>
          </p:blipFill>
          <p:spPr>
            <a:xfrm>
              <a:off x="0" y="0"/>
              <a:ext cx="767638" cy="8229599"/>
            </a:xfrm>
            <a:prstGeom prst="rect">
              <a:avLst/>
            </a:prstGeom>
          </p:spPr>
        </p:pic>
        <p:sp>
          <p:nvSpPr>
            <p:cNvPr id="11"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sz="1500"/>
            </a:p>
          </p:txBody>
        </p:sp>
        <p:pic>
          <p:nvPicPr>
            <p:cNvPr id="12" name="object 6"/>
            <p:cNvPicPr/>
            <p:nvPr/>
          </p:nvPicPr>
          <p:blipFill>
            <a:blip r:embed="rId3" cstate="print"/>
            <a:stretch>
              <a:fillRect/>
            </a:stretch>
          </p:blipFill>
          <p:spPr>
            <a:xfrm>
              <a:off x="315911" y="5567098"/>
              <a:ext cx="135813" cy="90106"/>
            </a:xfrm>
            <a:prstGeom prst="rect">
              <a:avLst/>
            </a:prstGeom>
          </p:spPr>
        </p:pic>
        <p:pic>
          <p:nvPicPr>
            <p:cNvPr id="13" name="object 7"/>
            <p:cNvPicPr/>
            <p:nvPr/>
          </p:nvPicPr>
          <p:blipFill>
            <a:blip r:embed="rId4" cstate="print"/>
            <a:stretch>
              <a:fillRect/>
            </a:stretch>
          </p:blipFill>
          <p:spPr>
            <a:xfrm>
              <a:off x="315915" y="5179177"/>
              <a:ext cx="135813" cy="351579"/>
            </a:xfrm>
            <a:prstGeom prst="rect">
              <a:avLst/>
            </a:prstGeom>
          </p:spPr>
        </p:pic>
        <p:pic>
          <p:nvPicPr>
            <p:cNvPr id="14" name="object 8"/>
            <p:cNvPicPr/>
            <p:nvPr/>
          </p:nvPicPr>
          <p:blipFill>
            <a:blip r:embed="rId5" cstate="print"/>
            <a:stretch>
              <a:fillRect/>
            </a:stretch>
          </p:blipFill>
          <p:spPr>
            <a:xfrm>
              <a:off x="318197" y="5066068"/>
              <a:ext cx="131254" cy="79247"/>
            </a:xfrm>
            <a:prstGeom prst="rect">
              <a:avLst/>
            </a:prstGeom>
          </p:spPr>
        </p:pic>
        <p:sp>
          <p:nvSpPr>
            <p:cNvPr id="15"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sz="1500"/>
            </a:p>
          </p:txBody>
        </p:sp>
        <p:pic>
          <p:nvPicPr>
            <p:cNvPr id="16" name="object 10"/>
            <p:cNvPicPr/>
            <p:nvPr/>
          </p:nvPicPr>
          <p:blipFill>
            <a:blip r:embed="rId6" cstate="print"/>
            <a:stretch>
              <a:fillRect/>
            </a:stretch>
          </p:blipFill>
          <p:spPr>
            <a:xfrm>
              <a:off x="315915" y="4739087"/>
              <a:ext cx="135813" cy="132956"/>
            </a:xfrm>
            <a:prstGeom prst="rect">
              <a:avLst/>
            </a:prstGeom>
          </p:spPr>
        </p:pic>
        <p:pic>
          <p:nvPicPr>
            <p:cNvPr id="17" name="object 11"/>
            <p:cNvPicPr/>
            <p:nvPr/>
          </p:nvPicPr>
          <p:blipFill>
            <a:blip r:embed="rId7" cstate="print"/>
            <a:stretch>
              <a:fillRect/>
            </a:stretch>
          </p:blipFill>
          <p:spPr>
            <a:xfrm>
              <a:off x="318192" y="4612463"/>
              <a:ext cx="131254" cy="89535"/>
            </a:xfrm>
            <a:prstGeom prst="rect">
              <a:avLst/>
            </a:prstGeom>
          </p:spPr>
        </p:pic>
        <p:pic>
          <p:nvPicPr>
            <p:cNvPr id="18" name="object 12"/>
            <p:cNvPicPr/>
            <p:nvPr/>
          </p:nvPicPr>
          <p:blipFill>
            <a:blip r:embed="rId8" cstate="print"/>
            <a:stretch>
              <a:fillRect/>
            </a:stretch>
          </p:blipFill>
          <p:spPr>
            <a:xfrm>
              <a:off x="318197" y="4319961"/>
              <a:ext cx="131254" cy="79248"/>
            </a:xfrm>
            <a:prstGeom prst="rect">
              <a:avLst/>
            </a:prstGeom>
          </p:spPr>
        </p:pic>
        <p:pic>
          <p:nvPicPr>
            <p:cNvPr id="19" name="object 13"/>
            <p:cNvPicPr/>
            <p:nvPr/>
          </p:nvPicPr>
          <p:blipFill>
            <a:blip r:embed="rId3" cstate="print"/>
            <a:stretch>
              <a:fillRect/>
            </a:stretch>
          </p:blipFill>
          <p:spPr>
            <a:xfrm>
              <a:off x="315911" y="4435552"/>
              <a:ext cx="135813" cy="90106"/>
            </a:xfrm>
            <a:prstGeom prst="rect">
              <a:avLst/>
            </a:prstGeom>
          </p:spPr>
        </p:pic>
        <p:pic>
          <p:nvPicPr>
            <p:cNvPr id="20" name="object 14"/>
            <p:cNvPicPr/>
            <p:nvPr/>
          </p:nvPicPr>
          <p:blipFill>
            <a:blip r:embed="rId9" cstate="print"/>
            <a:stretch>
              <a:fillRect/>
            </a:stretch>
          </p:blipFill>
          <p:spPr>
            <a:xfrm>
              <a:off x="315915" y="4062115"/>
              <a:ext cx="135813" cy="232741"/>
            </a:xfrm>
            <a:prstGeom prst="rect">
              <a:avLst/>
            </a:prstGeom>
          </p:spPr>
        </p:pic>
        <p:sp>
          <p:nvSpPr>
            <p:cNvPr id="21"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sz="1500"/>
            </a:p>
          </p:txBody>
        </p:sp>
        <p:pic>
          <p:nvPicPr>
            <p:cNvPr id="22" name="object 16"/>
            <p:cNvPicPr/>
            <p:nvPr/>
          </p:nvPicPr>
          <p:blipFill>
            <a:blip r:embed="rId6" cstate="print"/>
            <a:stretch>
              <a:fillRect/>
            </a:stretch>
          </p:blipFill>
          <p:spPr>
            <a:xfrm>
              <a:off x="315915" y="3843489"/>
              <a:ext cx="135813" cy="132956"/>
            </a:xfrm>
            <a:prstGeom prst="rect">
              <a:avLst/>
            </a:prstGeom>
          </p:spPr>
        </p:pic>
        <p:pic>
          <p:nvPicPr>
            <p:cNvPr id="23" name="object 17"/>
            <p:cNvPicPr/>
            <p:nvPr/>
          </p:nvPicPr>
          <p:blipFill>
            <a:blip r:embed="rId10" cstate="print"/>
            <a:stretch>
              <a:fillRect/>
            </a:stretch>
          </p:blipFill>
          <p:spPr>
            <a:xfrm>
              <a:off x="318194" y="3711721"/>
              <a:ext cx="131254" cy="94678"/>
            </a:xfrm>
            <a:prstGeom prst="rect">
              <a:avLst/>
            </a:prstGeom>
          </p:spPr>
        </p:pic>
        <p:sp>
          <p:nvSpPr>
            <p:cNvPr id="24"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sz="1500"/>
            </a:p>
          </p:txBody>
        </p:sp>
        <p:pic>
          <p:nvPicPr>
            <p:cNvPr id="25" name="object 19"/>
            <p:cNvPicPr/>
            <p:nvPr/>
          </p:nvPicPr>
          <p:blipFill>
            <a:blip r:embed="rId8" cstate="print"/>
            <a:stretch>
              <a:fillRect/>
            </a:stretch>
          </p:blipFill>
          <p:spPr>
            <a:xfrm>
              <a:off x="318197" y="3140424"/>
              <a:ext cx="131254" cy="79248"/>
            </a:xfrm>
            <a:prstGeom prst="rect">
              <a:avLst/>
            </a:prstGeom>
          </p:spPr>
        </p:pic>
        <p:sp>
          <p:nvSpPr>
            <p:cNvPr id="26"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sz="1500"/>
            </a:p>
          </p:txBody>
        </p:sp>
        <p:pic>
          <p:nvPicPr>
            <p:cNvPr id="27" name="object 21"/>
            <p:cNvPicPr/>
            <p:nvPr/>
          </p:nvPicPr>
          <p:blipFill>
            <a:blip r:embed="rId8" cstate="print"/>
            <a:stretch>
              <a:fillRect/>
            </a:stretch>
          </p:blipFill>
          <p:spPr>
            <a:xfrm>
              <a:off x="318197" y="2821069"/>
              <a:ext cx="131254" cy="79248"/>
            </a:xfrm>
            <a:prstGeom prst="rect">
              <a:avLst/>
            </a:prstGeom>
          </p:spPr>
        </p:pic>
        <p:pic>
          <p:nvPicPr>
            <p:cNvPr id="28" name="object 22"/>
            <p:cNvPicPr/>
            <p:nvPr/>
          </p:nvPicPr>
          <p:blipFill>
            <a:blip r:embed="rId11" cstate="print"/>
            <a:stretch>
              <a:fillRect/>
            </a:stretch>
          </p:blipFill>
          <p:spPr>
            <a:xfrm>
              <a:off x="318192" y="2694056"/>
              <a:ext cx="131254" cy="89535"/>
            </a:xfrm>
            <a:prstGeom prst="rect">
              <a:avLst/>
            </a:prstGeom>
          </p:spPr>
        </p:pic>
        <p:pic>
          <p:nvPicPr>
            <p:cNvPr id="29" name="object 23"/>
            <p:cNvPicPr/>
            <p:nvPr/>
          </p:nvPicPr>
          <p:blipFill>
            <a:blip r:embed="rId8" cstate="print"/>
            <a:stretch>
              <a:fillRect/>
            </a:stretch>
          </p:blipFill>
          <p:spPr>
            <a:xfrm>
              <a:off x="318197" y="2577128"/>
              <a:ext cx="131254" cy="79248"/>
            </a:xfrm>
            <a:prstGeom prst="rect">
              <a:avLst/>
            </a:prstGeom>
          </p:spPr>
        </p:pic>
      </p:grpSp>
      <p:sp>
        <p:nvSpPr>
          <p:cNvPr id="33" name="Rounded Rectangle 32"/>
          <p:cNvSpPr/>
          <p:nvPr userDrawn="1"/>
        </p:nvSpPr>
        <p:spPr>
          <a:xfrm>
            <a:off x="12191" y="-12778"/>
            <a:ext cx="767296"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34" name="Picture 2" descr="Z:\Mediamark\4154 MM PPT Presentation\Exports ST2\Elements\Asset 10.png"/>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41" name="Slide Number Placeholder 5"/>
          <p:cNvSpPr>
            <a:spLocks noGrp="1"/>
          </p:cNvSpPr>
          <p:nvPr>
            <p:ph type="sldNum" sz="quarter" idx="4"/>
          </p:nvPr>
        </p:nvSpPr>
        <p:spPr>
          <a:xfrm>
            <a:off x="13944601" y="7620001"/>
            <a:ext cx="517525" cy="438150"/>
          </a:xfrm>
          <a:prstGeom prst="rect">
            <a:avLst/>
          </a:prstGeom>
        </p:spPr>
        <p:txBody>
          <a:bodyPr vert="horz" lIns="91440" tIns="45720" rIns="91440" bIns="45720" rtlCol="0" anchor="ctr"/>
          <a:lstStyle>
            <a:lvl1pPr algn="r">
              <a:defRPr sz="1800" b="1">
                <a:solidFill>
                  <a:schemeClr val="tx1">
                    <a:lumMod val="95000"/>
                    <a:lumOff val="5000"/>
                  </a:schemeClr>
                </a:solidFill>
                <a:latin typeface="Avenir Next LT Pro" panose="020B0504020202020204" pitchFamily="34" charset="0"/>
              </a:defRPr>
            </a:lvl1pPr>
          </a:lstStyle>
          <a:p>
            <a:fld id="{63074541-BBA4-490B-840D-9A1F4C3CCF21}" type="slidenum">
              <a:rPr lang="en-ZA" smtClean="0"/>
              <a:pPr/>
              <a:t>‹#›</a:t>
            </a:fld>
            <a:endParaRPr lang="en-ZA"/>
          </a:p>
        </p:txBody>
      </p:sp>
      <p:sp>
        <p:nvSpPr>
          <p:cNvPr id="94" name="Rounded Rectangle 93"/>
          <p:cNvSpPr/>
          <p:nvPr userDrawn="1"/>
        </p:nvSpPr>
        <p:spPr>
          <a:xfrm>
            <a:off x="7613714" y="1752646"/>
            <a:ext cx="2167172" cy="4851679"/>
          </a:xfrm>
          <a:prstGeom prst="roundRect">
            <a:avLst>
              <a:gd name="adj" fmla="val 0"/>
            </a:avLst>
          </a:prstGeom>
          <a:gradFill>
            <a:gsLst>
              <a:gs pos="0">
                <a:srgbClr val="F2663C">
                  <a:alpha val="80000"/>
                </a:srgbClr>
              </a:gs>
              <a:gs pos="100000">
                <a:srgbClr val="EE255E">
                  <a:alpha val="80000"/>
                </a:srgbClr>
              </a:gs>
            </a:gsLst>
            <a:lin ang="5400000" scaled="0"/>
          </a:gradFill>
          <a:ln>
            <a:noFill/>
          </a:ln>
          <a:effectLst>
            <a:outerShdw blurRad="482600" dist="177800" dir="7920000" sx="106000" sy="106000" algn="b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3" name="Text Placeholder 2"/>
          <p:cNvSpPr>
            <a:spLocks noGrp="1"/>
          </p:cNvSpPr>
          <p:nvPr>
            <p:ph type="body" sz="quarter" idx="13" hasCustomPrompt="1"/>
          </p:nvPr>
        </p:nvSpPr>
        <p:spPr>
          <a:xfrm>
            <a:off x="1905000" y="3081489"/>
            <a:ext cx="4876800" cy="3090712"/>
          </a:xfrm>
        </p:spPr>
        <p:txBody>
          <a:bodyPr/>
          <a:lstStyle>
            <a:lvl1pPr marL="0" indent="0" algn="r">
              <a:buNone/>
              <a:defRPr baseline="0"/>
            </a:lvl1pPr>
            <a:lvl2pPr marL="457182" indent="0" algn="r">
              <a:buNone/>
              <a:defRPr/>
            </a:lvl2pPr>
            <a:lvl3pPr marL="914364" indent="0" algn="r">
              <a:buNone/>
              <a:defRPr/>
            </a:lvl3pPr>
            <a:lvl4pPr marL="1371545" indent="0" algn="r">
              <a:buNone/>
              <a:defRPr/>
            </a:lvl4pPr>
            <a:lvl5pPr marL="1828727" indent="0" algn="r">
              <a:buNone/>
              <a:defRPr/>
            </a:lvl5pPr>
          </a:lstStyle>
          <a:p>
            <a:pPr lvl="0"/>
            <a:r>
              <a:rPr lang="en-US"/>
              <a:t>Place Paragraph Copy Here</a:t>
            </a:r>
            <a:endParaRPr lang="en-ZA"/>
          </a:p>
        </p:txBody>
      </p:sp>
      <p:sp>
        <p:nvSpPr>
          <p:cNvPr id="5" name="Text Placeholder 4"/>
          <p:cNvSpPr>
            <a:spLocks noGrp="1"/>
          </p:cNvSpPr>
          <p:nvPr>
            <p:ph type="body" sz="quarter" idx="14" hasCustomPrompt="1"/>
          </p:nvPr>
        </p:nvSpPr>
        <p:spPr>
          <a:xfrm>
            <a:off x="1905000" y="2416044"/>
            <a:ext cx="4876800" cy="457200"/>
          </a:xfrm>
        </p:spPr>
        <p:txBody>
          <a:bodyPr>
            <a:normAutofit/>
          </a:bodyPr>
          <a:lstStyle>
            <a:lvl1pPr marL="0" indent="0" algn="r">
              <a:buNone/>
              <a:defRPr sz="2400" b="1" baseline="0"/>
            </a:lvl1pPr>
            <a:lvl2pPr marL="457182" indent="0" algn="r">
              <a:buNone/>
              <a:defRPr b="1"/>
            </a:lvl2pPr>
            <a:lvl3pPr marL="914364" indent="0" algn="r">
              <a:buNone/>
              <a:defRPr b="1"/>
            </a:lvl3pPr>
            <a:lvl4pPr marL="1371545" indent="0" algn="r">
              <a:buNone/>
              <a:defRPr b="1"/>
            </a:lvl4pPr>
            <a:lvl5pPr marL="1828727" indent="0" algn="r">
              <a:buNone/>
              <a:defRPr b="1"/>
            </a:lvl5pPr>
          </a:lstStyle>
          <a:p>
            <a:pPr lvl="0"/>
            <a:r>
              <a:rPr lang="en-US"/>
              <a:t>Share about offering here</a:t>
            </a:r>
            <a:endParaRPr lang="en-ZA"/>
          </a:p>
        </p:txBody>
      </p:sp>
      <p:sp>
        <p:nvSpPr>
          <p:cNvPr id="30" name="Text Placeholder 29"/>
          <p:cNvSpPr>
            <a:spLocks noGrp="1"/>
          </p:cNvSpPr>
          <p:nvPr>
            <p:ph type="body" sz="quarter" idx="15" hasCustomPrompt="1"/>
          </p:nvPr>
        </p:nvSpPr>
        <p:spPr>
          <a:xfrm>
            <a:off x="131665" y="1638300"/>
            <a:ext cx="517525" cy="4953000"/>
          </a:xfrm>
        </p:spPr>
        <p:txBody>
          <a:bodyPr vert="vert270" anchor="ctr" anchorCtr="1">
            <a:noAutofit/>
          </a:bodyPr>
          <a:lstStyle>
            <a:lvl1pPr marL="0" indent="0">
              <a:buNone/>
              <a:defRPr sz="1800">
                <a:solidFill>
                  <a:schemeClr val="bg1"/>
                </a:solidFill>
              </a:defRPr>
            </a:lvl1pPr>
            <a:lvl2pPr marL="457182" indent="0">
              <a:buNone/>
              <a:defRPr/>
            </a:lvl2pPr>
            <a:lvl3pPr marL="914364" indent="0">
              <a:buNone/>
              <a:defRPr/>
            </a:lvl3pPr>
            <a:lvl4pPr marL="1371545" indent="0">
              <a:buNone/>
              <a:defRPr/>
            </a:lvl4pPr>
            <a:lvl5pPr marL="1828727" indent="0">
              <a:buNone/>
              <a:defRPr/>
            </a:lvl5pPr>
          </a:lstStyle>
          <a:p>
            <a:pPr lvl="0"/>
            <a:r>
              <a:rPr lang="en-US"/>
              <a:t>SPACE FOR SECTION TITLE HERE</a:t>
            </a:r>
            <a:endParaRPr lang="en-ZA"/>
          </a:p>
        </p:txBody>
      </p:sp>
    </p:spTree>
    <p:extLst>
      <p:ext uri="{BB962C8B-B14F-4D97-AF65-F5344CB8AC3E}">
        <p14:creationId xmlns:p14="http://schemas.microsoft.com/office/powerpoint/2010/main" val="1610274578"/>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Icon Slide 01">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lvl1pPr>
              <a:defRPr>
                <a:solidFill>
                  <a:schemeClr val="tx1">
                    <a:lumMod val="95000"/>
                    <a:lumOff val="5000"/>
                  </a:schemeClr>
                </a:solidFill>
              </a:defRPr>
            </a:lvl1pPr>
          </a:lstStyle>
          <a:p>
            <a:fld id="{63074541-BBA4-490B-840D-9A1F4C3CCF21}" type="slidenum">
              <a:rPr lang="en-ZA" smtClean="0"/>
              <a:pPr/>
              <a:t>‹#›</a:t>
            </a:fld>
            <a:endParaRPr lang="en-ZA"/>
          </a:p>
        </p:txBody>
      </p:sp>
      <p:sp>
        <p:nvSpPr>
          <p:cNvPr id="6" name="Rounded Rectangle 5"/>
          <p:cNvSpPr/>
          <p:nvPr userDrawn="1"/>
        </p:nvSpPr>
        <p:spPr>
          <a:xfrm>
            <a:off x="5850012" y="2362918"/>
            <a:ext cx="4033520" cy="4752340"/>
          </a:xfrm>
          <a:prstGeom prst="roundRect">
            <a:avLst>
              <a:gd name="adj" fmla="val 38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7" name="Picture 3" descr="Z:\Mediamark\4154 MM PPT Presentation\Exports ST2\Elements\Asset 16.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163" t="75288" r="6163"/>
          <a:stretch/>
        </p:blipFill>
        <p:spPr bwMode="auto">
          <a:xfrm>
            <a:off x="5842392" y="2292866"/>
            <a:ext cx="4033520" cy="1136134"/>
          </a:xfrm>
          <a:prstGeom prst="rect">
            <a:avLst/>
          </a:prstGeom>
          <a:noFill/>
          <a:extLst>
            <a:ext uri="{909E8E84-426E-40DD-AFC4-6F175D3DCCD1}">
              <a14:hiddenFill xmlns:a14="http://schemas.microsoft.com/office/drawing/2010/main">
                <a:solidFill>
                  <a:srgbClr val="FFFFFF"/>
                </a:solidFill>
              </a14:hiddenFill>
            </a:ext>
          </a:extLst>
        </p:spPr>
      </p:pic>
      <p:sp>
        <p:nvSpPr>
          <p:cNvPr id="8" name="Rounded Rectangle 7"/>
          <p:cNvSpPr/>
          <p:nvPr userDrawn="1"/>
        </p:nvSpPr>
        <p:spPr>
          <a:xfrm rot="5400000">
            <a:off x="7297903" y="2664168"/>
            <a:ext cx="1122006" cy="1129498"/>
          </a:xfrm>
          <a:prstGeom prst="roundRect">
            <a:avLst>
              <a:gd name="adj" fmla="val 1545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9" name="Rectangle 8"/>
          <p:cNvSpPr/>
          <p:nvPr userDrawn="1"/>
        </p:nvSpPr>
        <p:spPr>
          <a:xfrm>
            <a:off x="1" y="-2"/>
            <a:ext cx="5281218"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13" name="Rounded Rectangle 12"/>
          <p:cNvSpPr/>
          <p:nvPr userDrawn="1"/>
        </p:nvSpPr>
        <p:spPr>
          <a:xfrm rot="5400000">
            <a:off x="1900555" y="5275126"/>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16" name="Rounded Rectangle 15"/>
          <p:cNvSpPr/>
          <p:nvPr userDrawn="1"/>
        </p:nvSpPr>
        <p:spPr>
          <a:xfrm>
            <a:off x="10043990" y="2362917"/>
            <a:ext cx="4033520" cy="4752340"/>
          </a:xfrm>
          <a:prstGeom prst="roundRect">
            <a:avLst>
              <a:gd name="adj" fmla="val 38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17" name="Picture 3" descr="Z:\Mediamark\4154 MM PPT Presentation\Exports ST2\Elements\Asset 16.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163" t="75288" r="6163"/>
          <a:stretch/>
        </p:blipFill>
        <p:spPr bwMode="auto">
          <a:xfrm>
            <a:off x="10036370" y="2292865"/>
            <a:ext cx="4033520" cy="1136134"/>
          </a:xfrm>
          <a:prstGeom prst="rect">
            <a:avLst/>
          </a:prstGeom>
          <a:noFill/>
          <a:extLst>
            <a:ext uri="{909E8E84-426E-40DD-AFC4-6F175D3DCCD1}">
              <a14:hiddenFill xmlns:a14="http://schemas.microsoft.com/office/drawing/2010/main">
                <a:solidFill>
                  <a:srgbClr val="FFFFFF"/>
                </a:solidFill>
              </a14:hiddenFill>
            </a:ext>
          </a:extLst>
        </p:spPr>
      </p:pic>
      <p:sp>
        <p:nvSpPr>
          <p:cNvPr id="18" name="Rounded Rectangle 17"/>
          <p:cNvSpPr/>
          <p:nvPr userDrawn="1"/>
        </p:nvSpPr>
        <p:spPr>
          <a:xfrm rot="5400000">
            <a:off x="11491881" y="2664167"/>
            <a:ext cx="1122006" cy="1129498"/>
          </a:xfrm>
          <a:prstGeom prst="roundRect">
            <a:avLst>
              <a:gd name="adj" fmla="val 1545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grpSp>
        <p:nvGrpSpPr>
          <p:cNvPr id="52" name="object 3"/>
          <p:cNvGrpSpPr/>
          <p:nvPr userDrawn="1"/>
        </p:nvGrpSpPr>
        <p:grpSpPr>
          <a:xfrm>
            <a:off x="0" y="0"/>
            <a:ext cx="767716" cy="8229600"/>
            <a:chOff x="0" y="0"/>
            <a:chExt cx="767715" cy="8229600"/>
          </a:xfrm>
        </p:grpSpPr>
        <p:pic>
          <p:nvPicPr>
            <p:cNvPr id="53" name="object 4"/>
            <p:cNvPicPr/>
            <p:nvPr/>
          </p:nvPicPr>
          <p:blipFill>
            <a:blip r:embed="rId3" cstate="print"/>
            <a:stretch>
              <a:fillRect/>
            </a:stretch>
          </p:blipFill>
          <p:spPr>
            <a:xfrm>
              <a:off x="0" y="0"/>
              <a:ext cx="767638" cy="8229599"/>
            </a:xfrm>
            <a:prstGeom prst="rect">
              <a:avLst/>
            </a:prstGeom>
          </p:spPr>
        </p:pic>
        <p:sp>
          <p:nvSpPr>
            <p:cNvPr id="54"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sz="1500"/>
            </a:p>
          </p:txBody>
        </p:sp>
        <p:pic>
          <p:nvPicPr>
            <p:cNvPr id="55" name="object 6"/>
            <p:cNvPicPr/>
            <p:nvPr/>
          </p:nvPicPr>
          <p:blipFill>
            <a:blip r:embed="rId4" cstate="print"/>
            <a:stretch>
              <a:fillRect/>
            </a:stretch>
          </p:blipFill>
          <p:spPr>
            <a:xfrm>
              <a:off x="315911" y="5567098"/>
              <a:ext cx="135813" cy="90106"/>
            </a:xfrm>
            <a:prstGeom prst="rect">
              <a:avLst/>
            </a:prstGeom>
          </p:spPr>
        </p:pic>
        <p:pic>
          <p:nvPicPr>
            <p:cNvPr id="56" name="object 7"/>
            <p:cNvPicPr/>
            <p:nvPr/>
          </p:nvPicPr>
          <p:blipFill>
            <a:blip r:embed="rId5" cstate="print"/>
            <a:stretch>
              <a:fillRect/>
            </a:stretch>
          </p:blipFill>
          <p:spPr>
            <a:xfrm>
              <a:off x="315915" y="5179177"/>
              <a:ext cx="135813" cy="351579"/>
            </a:xfrm>
            <a:prstGeom prst="rect">
              <a:avLst/>
            </a:prstGeom>
          </p:spPr>
        </p:pic>
        <p:pic>
          <p:nvPicPr>
            <p:cNvPr id="57" name="object 8"/>
            <p:cNvPicPr/>
            <p:nvPr/>
          </p:nvPicPr>
          <p:blipFill>
            <a:blip r:embed="rId6" cstate="print"/>
            <a:stretch>
              <a:fillRect/>
            </a:stretch>
          </p:blipFill>
          <p:spPr>
            <a:xfrm>
              <a:off x="318197" y="5066068"/>
              <a:ext cx="131254" cy="79247"/>
            </a:xfrm>
            <a:prstGeom prst="rect">
              <a:avLst/>
            </a:prstGeom>
          </p:spPr>
        </p:pic>
        <p:sp>
          <p:nvSpPr>
            <p:cNvPr id="58"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sz="1500"/>
            </a:p>
          </p:txBody>
        </p:sp>
        <p:pic>
          <p:nvPicPr>
            <p:cNvPr id="59" name="object 10"/>
            <p:cNvPicPr/>
            <p:nvPr/>
          </p:nvPicPr>
          <p:blipFill>
            <a:blip r:embed="rId7" cstate="print"/>
            <a:stretch>
              <a:fillRect/>
            </a:stretch>
          </p:blipFill>
          <p:spPr>
            <a:xfrm>
              <a:off x="315915" y="4739087"/>
              <a:ext cx="135813" cy="132956"/>
            </a:xfrm>
            <a:prstGeom prst="rect">
              <a:avLst/>
            </a:prstGeom>
          </p:spPr>
        </p:pic>
        <p:pic>
          <p:nvPicPr>
            <p:cNvPr id="60" name="object 11"/>
            <p:cNvPicPr/>
            <p:nvPr/>
          </p:nvPicPr>
          <p:blipFill>
            <a:blip r:embed="rId8" cstate="print"/>
            <a:stretch>
              <a:fillRect/>
            </a:stretch>
          </p:blipFill>
          <p:spPr>
            <a:xfrm>
              <a:off x="318192" y="4612463"/>
              <a:ext cx="131254" cy="89535"/>
            </a:xfrm>
            <a:prstGeom prst="rect">
              <a:avLst/>
            </a:prstGeom>
          </p:spPr>
        </p:pic>
        <p:pic>
          <p:nvPicPr>
            <p:cNvPr id="61" name="object 12"/>
            <p:cNvPicPr/>
            <p:nvPr/>
          </p:nvPicPr>
          <p:blipFill>
            <a:blip r:embed="rId9" cstate="print"/>
            <a:stretch>
              <a:fillRect/>
            </a:stretch>
          </p:blipFill>
          <p:spPr>
            <a:xfrm>
              <a:off x="318197" y="4319961"/>
              <a:ext cx="131254" cy="79248"/>
            </a:xfrm>
            <a:prstGeom prst="rect">
              <a:avLst/>
            </a:prstGeom>
          </p:spPr>
        </p:pic>
        <p:pic>
          <p:nvPicPr>
            <p:cNvPr id="62" name="object 13"/>
            <p:cNvPicPr/>
            <p:nvPr/>
          </p:nvPicPr>
          <p:blipFill>
            <a:blip r:embed="rId4" cstate="print"/>
            <a:stretch>
              <a:fillRect/>
            </a:stretch>
          </p:blipFill>
          <p:spPr>
            <a:xfrm>
              <a:off x="315911" y="4435552"/>
              <a:ext cx="135813" cy="90106"/>
            </a:xfrm>
            <a:prstGeom prst="rect">
              <a:avLst/>
            </a:prstGeom>
          </p:spPr>
        </p:pic>
        <p:pic>
          <p:nvPicPr>
            <p:cNvPr id="63" name="object 14"/>
            <p:cNvPicPr/>
            <p:nvPr/>
          </p:nvPicPr>
          <p:blipFill>
            <a:blip r:embed="rId10" cstate="print"/>
            <a:stretch>
              <a:fillRect/>
            </a:stretch>
          </p:blipFill>
          <p:spPr>
            <a:xfrm>
              <a:off x="315915" y="4062115"/>
              <a:ext cx="135813" cy="232741"/>
            </a:xfrm>
            <a:prstGeom prst="rect">
              <a:avLst/>
            </a:prstGeom>
          </p:spPr>
        </p:pic>
        <p:sp>
          <p:nvSpPr>
            <p:cNvPr id="64"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sz="1500"/>
            </a:p>
          </p:txBody>
        </p:sp>
        <p:pic>
          <p:nvPicPr>
            <p:cNvPr id="65" name="object 16"/>
            <p:cNvPicPr/>
            <p:nvPr/>
          </p:nvPicPr>
          <p:blipFill>
            <a:blip r:embed="rId7" cstate="print"/>
            <a:stretch>
              <a:fillRect/>
            </a:stretch>
          </p:blipFill>
          <p:spPr>
            <a:xfrm>
              <a:off x="315915" y="3843489"/>
              <a:ext cx="135813" cy="132956"/>
            </a:xfrm>
            <a:prstGeom prst="rect">
              <a:avLst/>
            </a:prstGeom>
          </p:spPr>
        </p:pic>
        <p:pic>
          <p:nvPicPr>
            <p:cNvPr id="66" name="object 17"/>
            <p:cNvPicPr/>
            <p:nvPr/>
          </p:nvPicPr>
          <p:blipFill>
            <a:blip r:embed="rId11" cstate="print"/>
            <a:stretch>
              <a:fillRect/>
            </a:stretch>
          </p:blipFill>
          <p:spPr>
            <a:xfrm>
              <a:off x="318194" y="3711721"/>
              <a:ext cx="131254" cy="94678"/>
            </a:xfrm>
            <a:prstGeom prst="rect">
              <a:avLst/>
            </a:prstGeom>
          </p:spPr>
        </p:pic>
        <p:sp>
          <p:nvSpPr>
            <p:cNvPr id="67"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sz="1500"/>
            </a:p>
          </p:txBody>
        </p:sp>
        <p:pic>
          <p:nvPicPr>
            <p:cNvPr id="68" name="object 19"/>
            <p:cNvPicPr/>
            <p:nvPr/>
          </p:nvPicPr>
          <p:blipFill>
            <a:blip r:embed="rId9" cstate="print"/>
            <a:stretch>
              <a:fillRect/>
            </a:stretch>
          </p:blipFill>
          <p:spPr>
            <a:xfrm>
              <a:off x="318197" y="3140424"/>
              <a:ext cx="131254" cy="79248"/>
            </a:xfrm>
            <a:prstGeom prst="rect">
              <a:avLst/>
            </a:prstGeom>
          </p:spPr>
        </p:pic>
        <p:sp>
          <p:nvSpPr>
            <p:cNvPr id="69"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sz="1500"/>
            </a:p>
          </p:txBody>
        </p:sp>
        <p:pic>
          <p:nvPicPr>
            <p:cNvPr id="70" name="object 21"/>
            <p:cNvPicPr/>
            <p:nvPr/>
          </p:nvPicPr>
          <p:blipFill>
            <a:blip r:embed="rId9" cstate="print"/>
            <a:stretch>
              <a:fillRect/>
            </a:stretch>
          </p:blipFill>
          <p:spPr>
            <a:xfrm>
              <a:off x="318197" y="2821069"/>
              <a:ext cx="131254" cy="79248"/>
            </a:xfrm>
            <a:prstGeom prst="rect">
              <a:avLst/>
            </a:prstGeom>
          </p:spPr>
        </p:pic>
        <p:pic>
          <p:nvPicPr>
            <p:cNvPr id="71" name="object 22"/>
            <p:cNvPicPr/>
            <p:nvPr/>
          </p:nvPicPr>
          <p:blipFill>
            <a:blip r:embed="rId12" cstate="print"/>
            <a:stretch>
              <a:fillRect/>
            </a:stretch>
          </p:blipFill>
          <p:spPr>
            <a:xfrm>
              <a:off x="318192" y="2694056"/>
              <a:ext cx="131254" cy="89535"/>
            </a:xfrm>
            <a:prstGeom prst="rect">
              <a:avLst/>
            </a:prstGeom>
          </p:spPr>
        </p:pic>
        <p:pic>
          <p:nvPicPr>
            <p:cNvPr id="72" name="object 23"/>
            <p:cNvPicPr/>
            <p:nvPr/>
          </p:nvPicPr>
          <p:blipFill>
            <a:blip r:embed="rId9" cstate="print"/>
            <a:stretch>
              <a:fillRect/>
            </a:stretch>
          </p:blipFill>
          <p:spPr>
            <a:xfrm>
              <a:off x="318197" y="2577128"/>
              <a:ext cx="131254" cy="79248"/>
            </a:xfrm>
            <a:prstGeom prst="rect">
              <a:avLst/>
            </a:prstGeom>
          </p:spPr>
        </p:pic>
      </p:grpSp>
      <p:sp>
        <p:nvSpPr>
          <p:cNvPr id="73" name="Rounded Rectangle 72"/>
          <p:cNvSpPr/>
          <p:nvPr userDrawn="1"/>
        </p:nvSpPr>
        <p:spPr>
          <a:xfrm>
            <a:off x="12191" y="-12778"/>
            <a:ext cx="767296"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74"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75" name="Text Placeholder 29"/>
          <p:cNvSpPr>
            <a:spLocks noGrp="1"/>
          </p:cNvSpPr>
          <p:nvPr>
            <p:ph type="body" sz="quarter" idx="16" hasCustomPrompt="1"/>
          </p:nvPr>
        </p:nvSpPr>
        <p:spPr>
          <a:xfrm>
            <a:off x="131665" y="1638300"/>
            <a:ext cx="517525" cy="4953000"/>
          </a:xfrm>
        </p:spPr>
        <p:txBody>
          <a:bodyPr vert="vert270" anchor="ctr" anchorCtr="1">
            <a:noAutofit/>
          </a:bodyPr>
          <a:lstStyle>
            <a:lvl1pPr marL="0" indent="0">
              <a:buNone/>
              <a:defRPr sz="1800">
                <a:solidFill>
                  <a:schemeClr val="bg1"/>
                </a:solidFill>
              </a:defRPr>
            </a:lvl1pPr>
            <a:lvl2pPr marL="457182" indent="0">
              <a:buNone/>
              <a:defRPr/>
            </a:lvl2pPr>
            <a:lvl3pPr marL="914364" indent="0">
              <a:buNone/>
              <a:defRPr/>
            </a:lvl3pPr>
            <a:lvl4pPr marL="1371545" indent="0">
              <a:buNone/>
              <a:defRPr/>
            </a:lvl4pPr>
            <a:lvl5pPr marL="1828727" indent="0">
              <a:buNone/>
              <a:defRPr/>
            </a:lvl5pPr>
          </a:lstStyle>
          <a:p>
            <a:pPr lvl="0"/>
            <a:r>
              <a:rPr lang="en-US"/>
              <a:t>SPACE FOR SECTION TITLE HERE</a:t>
            </a:r>
            <a:endParaRPr lang="en-ZA"/>
          </a:p>
        </p:txBody>
      </p:sp>
      <p:sp>
        <p:nvSpPr>
          <p:cNvPr id="77" name="Text Placeholder 76"/>
          <p:cNvSpPr>
            <a:spLocks noGrp="1"/>
          </p:cNvSpPr>
          <p:nvPr>
            <p:ph type="body" sz="quarter" idx="17" hasCustomPrompt="1"/>
          </p:nvPr>
        </p:nvSpPr>
        <p:spPr>
          <a:xfrm>
            <a:off x="1295400" y="2576513"/>
            <a:ext cx="3657600" cy="2954338"/>
          </a:xfrm>
        </p:spPr>
        <p:txBody>
          <a:bodyPr>
            <a:noAutofit/>
          </a:bodyPr>
          <a:lstStyle>
            <a:lvl1pPr marL="0" indent="0">
              <a:buNone/>
              <a:defRPr sz="2700" b="0">
                <a:solidFill>
                  <a:schemeClr val="bg1"/>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Place Paragraph Copy Here</a:t>
            </a:r>
            <a:endParaRPr lang="en-ZA"/>
          </a:p>
        </p:txBody>
      </p:sp>
      <p:sp>
        <p:nvSpPr>
          <p:cNvPr id="78" name="Text Placeholder 76"/>
          <p:cNvSpPr>
            <a:spLocks noGrp="1"/>
          </p:cNvSpPr>
          <p:nvPr>
            <p:ph type="body" sz="quarter" idx="18" hasCustomPrompt="1"/>
          </p:nvPr>
        </p:nvSpPr>
        <p:spPr>
          <a:xfrm>
            <a:off x="6037972" y="3990086"/>
            <a:ext cx="3657600" cy="485140"/>
          </a:xfrm>
        </p:spPr>
        <p:txBody>
          <a:bodyPr>
            <a:noAutofit/>
          </a:bodyPr>
          <a:lstStyle>
            <a:lvl1pPr marL="0" indent="0" algn="ctr">
              <a:buNone/>
              <a:defRPr sz="2400" b="1">
                <a:solidFill>
                  <a:schemeClr val="bg1"/>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Title One</a:t>
            </a:r>
            <a:endParaRPr lang="en-ZA"/>
          </a:p>
        </p:txBody>
      </p:sp>
      <p:sp>
        <p:nvSpPr>
          <p:cNvPr id="79" name="Text Placeholder 76"/>
          <p:cNvSpPr>
            <a:spLocks noGrp="1"/>
          </p:cNvSpPr>
          <p:nvPr>
            <p:ph type="body" sz="quarter" idx="19" hasCustomPrompt="1"/>
          </p:nvPr>
        </p:nvSpPr>
        <p:spPr>
          <a:xfrm>
            <a:off x="6037972" y="4728134"/>
            <a:ext cx="3657600" cy="2206067"/>
          </a:xfrm>
        </p:spPr>
        <p:txBody>
          <a:bodyPr>
            <a:noAutofit/>
          </a:bodyPr>
          <a:lstStyle>
            <a:lvl1pPr marL="358140" marR="6096" indent="-342900" algn="l">
              <a:lnSpc>
                <a:spcPct val="100000"/>
              </a:lnSpc>
              <a:spcBef>
                <a:spcPts val="2327"/>
              </a:spcBef>
              <a:buFont typeface="Arial" panose="020B0604020202020204" pitchFamily="34" charset="0"/>
              <a:buChar char="•"/>
              <a:defRPr lang="en-ZA" dirty="0">
                <a:cs typeface="Tahoma"/>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marL="298450" marR="5080" indent="-285750">
              <a:lnSpc>
                <a:spcPct val="100000"/>
              </a:lnSpc>
              <a:spcBef>
                <a:spcPts val="1939"/>
              </a:spcBef>
              <a:buFont typeface="Arial" panose="020B0604020202020204" pitchFamily="34" charset="0"/>
              <a:buChar char="•"/>
            </a:pPr>
            <a:r>
              <a:rPr lang="en-ZA" spc="44">
                <a:solidFill>
                  <a:srgbClr val="FFFFFF"/>
                </a:solidFill>
                <a:latin typeface="+mj-lt"/>
                <a:cs typeface="Tahoma"/>
              </a:rPr>
              <a:t>Lorem </a:t>
            </a:r>
            <a:r>
              <a:rPr lang="en-ZA" spc="40">
                <a:solidFill>
                  <a:srgbClr val="FFFFFF"/>
                </a:solidFill>
                <a:latin typeface="+mj-lt"/>
                <a:cs typeface="Tahoma"/>
              </a:rPr>
              <a:t>ipsum </a:t>
            </a:r>
            <a:r>
              <a:rPr lang="en-ZA" spc="70" err="1">
                <a:solidFill>
                  <a:srgbClr val="FFFFFF"/>
                </a:solidFill>
                <a:latin typeface="+mj-lt"/>
                <a:cs typeface="Tahoma"/>
              </a:rPr>
              <a:t>dolor</a:t>
            </a:r>
            <a:r>
              <a:rPr lang="en-ZA" spc="70">
                <a:solidFill>
                  <a:srgbClr val="FFFFFF"/>
                </a:solidFill>
                <a:latin typeface="+mj-lt"/>
                <a:cs typeface="Tahoma"/>
              </a:rPr>
              <a:t> </a:t>
            </a:r>
            <a:r>
              <a:rPr lang="en-ZA" spc="-20">
                <a:solidFill>
                  <a:srgbClr val="FFFFFF"/>
                </a:solidFill>
                <a:latin typeface="+mj-lt"/>
                <a:cs typeface="Tahoma"/>
              </a:rPr>
              <a:t>sit </a:t>
            </a:r>
            <a:r>
              <a:rPr lang="en-ZA" spc="35" err="1">
                <a:solidFill>
                  <a:srgbClr val="FFFFFF"/>
                </a:solidFill>
                <a:latin typeface="+mj-lt"/>
                <a:cs typeface="Tahoma"/>
              </a:rPr>
              <a:t>amet</a:t>
            </a:r>
            <a:r>
              <a:rPr lang="en-ZA" spc="35">
                <a:solidFill>
                  <a:srgbClr val="FFFFFF"/>
                </a:solidFill>
                <a:latin typeface="+mj-lt"/>
                <a:cs typeface="Tahoma"/>
              </a:rPr>
              <a:t>, </a:t>
            </a:r>
            <a:r>
              <a:rPr lang="en-ZA" spc="40">
                <a:solidFill>
                  <a:srgbClr val="FFFFFF"/>
                </a:solidFill>
                <a:latin typeface="+mj-lt"/>
                <a:cs typeface="Tahoma"/>
              </a:rPr>
              <a:t> </a:t>
            </a:r>
            <a:r>
              <a:rPr lang="en-ZA" spc="30" err="1">
                <a:solidFill>
                  <a:srgbClr val="FFFFFF"/>
                </a:solidFill>
                <a:latin typeface="+mj-lt"/>
                <a:cs typeface="Tahoma"/>
              </a:rPr>
              <a:t>consectetuer</a:t>
            </a:r>
            <a:r>
              <a:rPr lang="en-ZA" spc="30">
                <a:solidFill>
                  <a:srgbClr val="FFFFFF"/>
                </a:solidFill>
                <a:latin typeface="+mj-lt"/>
                <a:cs typeface="Tahoma"/>
              </a:rPr>
              <a:t> </a:t>
            </a:r>
            <a:r>
              <a:rPr lang="en-ZA" spc="60" err="1">
                <a:solidFill>
                  <a:srgbClr val="FFFFFF"/>
                </a:solidFill>
                <a:latin typeface="+mj-lt"/>
                <a:cs typeface="Tahoma"/>
              </a:rPr>
              <a:t>adipiscing</a:t>
            </a:r>
            <a:r>
              <a:rPr lang="en-ZA" spc="60">
                <a:solidFill>
                  <a:srgbClr val="FFFFFF"/>
                </a:solidFill>
                <a:latin typeface="+mj-lt"/>
                <a:cs typeface="Tahoma"/>
              </a:rPr>
              <a:t> </a:t>
            </a:r>
            <a:r>
              <a:rPr lang="en-ZA" spc="-14" err="1">
                <a:solidFill>
                  <a:srgbClr val="FFFFFF"/>
                </a:solidFill>
                <a:latin typeface="+mj-lt"/>
                <a:cs typeface="Tahoma"/>
              </a:rPr>
              <a:t>elit</a:t>
            </a:r>
            <a:r>
              <a:rPr lang="en-ZA" spc="-14">
                <a:solidFill>
                  <a:srgbClr val="FFFFFF"/>
                </a:solidFill>
                <a:latin typeface="+mj-lt"/>
                <a:cs typeface="Tahoma"/>
              </a:rPr>
              <a:t>.</a:t>
            </a:r>
            <a:endParaRPr lang="en-ZA" spc="5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50" err="1">
                <a:solidFill>
                  <a:srgbClr val="FFFFFF"/>
                </a:solidFill>
                <a:latin typeface="+mj-lt"/>
                <a:cs typeface="Tahoma"/>
              </a:rPr>
              <a:t>Sed</a:t>
            </a:r>
            <a:r>
              <a:rPr lang="en-ZA" spc="50">
                <a:solidFill>
                  <a:srgbClr val="FFFFFF"/>
                </a:solidFill>
                <a:latin typeface="+mj-lt"/>
                <a:cs typeface="Tahoma"/>
              </a:rPr>
              <a:t> </a:t>
            </a:r>
            <a:r>
              <a:rPr lang="en-ZA" spc="100" err="1">
                <a:solidFill>
                  <a:srgbClr val="FFFFFF"/>
                </a:solidFill>
                <a:latin typeface="+mj-lt"/>
                <a:cs typeface="Tahoma"/>
              </a:rPr>
              <a:t>diam</a:t>
            </a:r>
            <a:r>
              <a:rPr lang="en-ZA" spc="100">
                <a:solidFill>
                  <a:srgbClr val="FFFFFF"/>
                </a:solidFill>
                <a:latin typeface="+mj-lt"/>
                <a:cs typeface="Tahoma"/>
              </a:rPr>
              <a:t> </a:t>
            </a:r>
            <a:r>
              <a:rPr lang="en-ZA" spc="50" err="1">
                <a:solidFill>
                  <a:srgbClr val="FFFFFF"/>
                </a:solidFill>
                <a:latin typeface="+mj-lt"/>
                <a:cs typeface="Tahoma"/>
              </a:rPr>
              <a:t>nonummy</a:t>
            </a:r>
            <a:r>
              <a:rPr lang="en-ZA" spc="50">
                <a:solidFill>
                  <a:srgbClr val="FFFFFF"/>
                </a:solidFill>
                <a:latin typeface="+mj-lt"/>
                <a:cs typeface="Tahoma"/>
              </a:rPr>
              <a:t> </a:t>
            </a:r>
            <a:r>
              <a:rPr lang="en-ZA" spc="35" err="1">
                <a:solidFill>
                  <a:srgbClr val="FFFFFF"/>
                </a:solidFill>
                <a:latin typeface="+mj-lt"/>
                <a:cs typeface="Tahoma"/>
              </a:rPr>
              <a:t>nibh</a:t>
            </a:r>
            <a:r>
              <a:rPr lang="en-ZA" spc="35">
                <a:solidFill>
                  <a:srgbClr val="FFFFFF"/>
                </a:solidFill>
                <a:latin typeface="+mj-lt"/>
                <a:cs typeface="Tahoma"/>
              </a:rPr>
              <a:t> </a:t>
            </a:r>
            <a:r>
              <a:rPr lang="en-ZA" spc="55" err="1">
                <a:solidFill>
                  <a:srgbClr val="FFFFFF"/>
                </a:solidFill>
                <a:latin typeface="+mj-lt"/>
                <a:cs typeface="Tahoma"/>
              </a:rPr>
              <a:t>euis</a:t>
            </a:r>
            <a:r>
              <a:rPr lang="en-ZA" spc="55">
                <a:solidFill>
                  <a:srgbClr val="FFFFFF"/>
                </a:solidFill>
                <a:latin typeface="+mj-lt"/>
                <a:cs typeface="Tahoma"/>
              </a:rPr>
              <a:t>- </a:t>
            </a:r>
            <a:r>
              <a:rPr lang="en-ZA" spc="-550">
                <a:solidFill>
                  <a:srgbClr val="FFFFFF"/>
                </a:solidFill>
                <a:latin typeface="+mj-lt"/>
                <a:cs typeface="Tahoma"/>
              </a:rPr>
              <a:t> </a:t>
            </a:r>
            <a:r>
              <a:rPr lang="en-ZA" spc="100">
                <a:solidFill>
                  <a:srgbClr val="FFFFFF"/>
                </a:solidFill>
                <a:latin typeface="+mj-lt"/>
                <a:cs typeface="Tahoma"/>
              </a:rPr>
              <a:t>mod</a:t>
            </a:r>
            <a:r>
              <a:rPr lang="en-ZA" spc="-65">
                <a:solidFill>
                  <a:srgbClr val="FFFFFF"/>
                </a:solidFill>
                <a:latin typeface="+mj-lt"/>
                <a:cs typeface="Tahoma"/>
              </a:rPr>
              <a:t> </a:t>
            </a:r>
            <a:r>
              <a:rPr lang="en-ZA" spc="20" err="1">
                <a:solidFill>
                  <a:srgbClr val="FFFFFF"/>
                </a:solidFill>
                <a:latin typeface="+mj-lt"/>
                <a:cs typeface="Tahoma"/>
              </a:rPr>
              <a:t>tincidunt</a:t>
            </a:r>
            <a:r>
              <a:rPr lang="en-ZA" spc="-95">
                <a:solidFill>
                  <a:srgbClr val="FFFFFF"/>
                </a:solidFill>
                <a:latin typeface="+mj-lt"/>
                <a:cs typeface="Tahoma"/>
              </a:rPr>
              <a:t> </a:t>
            </a:r>
            <a:r>
              <a:rPr lang="en-ZA" spc="-20" err="1">
                <a:solidFill>
                  <a:srgbClr val="FFFFFF"/>
                </a:solidFill>
                <a:latin typeface="+mj-lt"/>
                <a:cs typeface="Tahoma"/>
              </a:rPr>
              <a:t>ut</a:t>
            </a:r>
            <a:r>
              <a:rPr lang="en-ZA" spc="-95">
                <a:solidFill>
                  <a:srgbClr val="FFFFFF"/>
                </a:solidFill>
                <a:latin typeface="+mj-lt"/>
                <a:cs typeface="Tahoma"/>
              </a:rPr>
              <a:t> </a:t>
            </a:r>
            <a:r>
              <a:rPr lang="en-ZA" spc="55" err="1">
                <a:solidFill>
                  <a:srgbClr val="FFFFFF"/>
                </a:solidFill>
                <a:latin typeface="+mj-lt"/>
                <a:cs typeface="Tahoma"/>
              </a:rPr>
              <a:t>laor</a:t>
            </a:r>
            <a:r>
              <a:rPr lang="en-ZA" spc="55">
                <a:solidFill>
                  <a:srgbClr val="FFFFFF"/>
                </a:solidFill>
                <a:latin typeface="+mj-lt"/>
                <a:cs typeface="Tahoma"/>
              </a:rPr>
              <a:t>.</a:t>
            </a:r>
            <a:endParaRPr lang="en-ZA" spc="-95">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95" err="1">
                <a:solidFill>
                  <a:srgbClr val="FFFFFF"/>
                </a:solidFill>
                <a:latin typeface="+mj-lt"/>
                <a:cs typeface="Tahoma"/>
              </a:rPr>
              <a:t>D</a:t>
            </a:r>
            <a:r>
              <a:rPr lang="en-ZA" spc="65" err="1">
                <a:solidFill>
                  <a:srgbClr val="FFFFFF"/>
                </a:solidFill>
                <a:latin typeface="+mj-lt"/>
                <a:cs typeface="Tahoma"/>
              </a:rPr>
              <a:t>olore</a:t>
            </a:r>
            <a:r>
              <a:rPr lang="en-ZA" spc="65">
                <a:solidFill>
                  <a:srgbClr val="FFFFFF"/>
                </a:solidFill>
                <a:latin typeface="+mj-lt"/>
                <a:cs typeface="Tahoma"/>
              </a:rPr>
              <a:t> </a:t>
            </a:r>
            <a:r>
              <a:rPr lang="en-ZA" spc="-545">
                <a:solidFill>
                  <a:srgbClr val="FFFFFF"/>
                </a:solidFill>
                <a:latin typeface="+mj-lt"/>
                <a:cs typeface="Tahoma"/>
              </a:rPr>
              <a:t> </a:t>
            </a:r>
            <a:r>
              <a:rPr lang="en-ZA" spc="120">
                <a:solidFill>
                  <a:srgbClr val="FFFFFF"/>
                </a:solidFill>
                <a:latin typeface="+mj-lt"/>
                <a:cs typeface="Tahoma"/>
              </a:rPr>
              <a:t>magn</a:t>
            </a:r>
            <a:r>
              <a:rPr lang="en-ZA" spc="90">
                <a:solidFill>
                  <a:srgbClr val="FFFFFF"/>
                </a:solidFill>
                <a:latin typeface="+mj-lt"/>
                <a:cs typeface="Tahoma"/>
              </a:rPr>
              <a:t>a</a:t>
            </a:r>
            <a:r>
              <a:rPr lang="en-ZA" spc="-50">
                <a:solidFill>
                  <a:srgbClr val="FFFFFF"/>
                </a:solidFill>
                <a:latin typeface="+mj-lt"/>
                <a:cs typeface="Tahoma"/>
              </a:rPr>
              <a:t> </a:t>
            </a:r>
            <a:r>
              <a:rPr lang="en-ZA" spc="74" err="1">
                <a:solidFill>
                  <a:srgbClr val="FFFFFF"/>
                </a:solidFill>
                <a:latin typeface="+mj-lt"/>
                <a:cs typeface="Tahoma"/>
              </a:rPr>
              <a:t>aliqua</a:t>
            </a:r>
            <a:r>
              <a:rPr lang="en-ZA" spc="125" err="1">
                <a:solidFill>
                  <a:srgbClr val="FFFFFF"/>
                </a:solidFill>
                <a:latin typeface="+mj-lt"/>
                <a:cs typeface="Tahoma"/>
              </a:rPr>
              <a:t>m</a:t>
            </a:r>
            <a:r>
              <a:rPr lang="en-ZA" spc="-50">
                <a:solidFill>
                  <a:srgbClr val="FFFFFF"/>
                </a:solidFill>
                <a:latin typeface="+mj-lt"/>
                <a:cs typeface="Tahoma"/>
              </a:rPr>
              <a:t> </a:t>
            </a:r>
            <a:r>
              <a:rPr lang="en-ZA" spc="65" err="1">
                <a:solidFill>
                  <a:srgbClr val="FFFFFF"/>
                </a:solidFill>
                <a:latin typeface="+mj-lt"/>
                <a:cs typeface="Tahoma"/>
              </a:rPr>
              <a:t>e</a:t>
            </a:r>
            <a:r>
              <a:rPr lang="en-ZA" spc="20" err="1">
                <a:solidFill>
                  <a:srgbClr val="FFFFFF"/>
                </a:solidFill>
                <a:latin typeface="+mj-lt"/>
                <a:cs typeface="Tahoma"/>
              </a:rPr>
              <a:t>r</a:t>
            </a:r>
            <a:r>
              <a:rPr lang="en-ZA" spc="80" err="1">
                <a:solidFill>
                  <a:srgbClr val="FFFFFF"/>
                </a:solidFill>
                <a:latin typeface="+mj-lt"/>
                <a:cs typeface="Tahoma"/>
              </a:rPr>
              <a:t>a</a:t>
            </a:r>
            <a:r>
              <a:rPr lang="en-ZA" spc="40" err="1">
                <a:solidFill>
                  <a:srgbClr val="FFFFFF"/>
                </a:solidFill>
                <a:latin typeface="+mj-lt"/>
                <a:cs typeface="Tahoma"/>
              </a:rPr>
              <a:t>t</a:t>
            </a:r>
            <a:r>
              <a:rPr lang="en-ZA" spc="-130">
                <a:solidFill>
                  <a:srgbClr val="FFFFFF"/>
                </a:solidFill>
                <a:latin typeface="+mj-lt"/>
                <a:cs typeface="Tahoma"/>
              </a:rPr>
              <a:t> </a:t>
            </a:r>
            <a:r>
              <a:rPr lang="en-ZA" spc="5" err="1">
                <a:solidFill>
                  <a:srgbClr val="FFFFFF"/>
                </a:solidFill>
                <a:latin typeface="+mj-lt"/>
                <a:cs typeface="Tahoma"/>
              </a:rPr>
              <a:t>v</a:t>
            </a:r>
            <a:r>
              <a:rPr lang="en-ZA" spc="50" err="1">
                <a:solidFill>
                  <a:srgbClr val="FFFFFF"/>
                </a:solidFill>
                <a:latin typeface="+mj-lt"/>
                <a:cs typeface="Tahoma"/>
              </a:rPr>
              <a:t>olutpa</a:t>
            </a:r>
            <a:r>
              <a:rPr lang="en-ZA" spc="5" err="1">
                <a:solidFill>
                  <a:srgbClr val="FFFFFF"/>
                </a:solidFill>
                <a:latin typeface="+mj-lt"/>
                <a:cs typeface="Tahoma"/>
              </a:rPr>
              <a:t>t</a:t>
            </a:r>
            <a:r>
              <a:rPr lang="en-ZA" spc="-90">
                <a:solidFill>
                  <a:srgbClr val="FFFFFF"/>
                </a:solidFill>
                <a:latin typeface="+mj-lt"/>
                <a:cs typeface="Tahoma"/>
              </a:rPr>
              <a:t> </a:t>
            </a:r>
            <a:r>
              <a:rPr lang="en-ZA" spc="-90" err="1">
                <a:solidFill>
                  <a:srgbClr val="FFFFFF"/>
                </a:solidFill>
                <a:latin typeface="+mj-lt"/>
                <a:cs typeface="Tahoma"/>
              </a:rPr>
              <a:t>u</a:t>
            </a:r>
            <a:r>
              <a:rPr lang="en-ZA" err="1">
                <a:solidFill>
                  <a:srgbClr val="FFFFFF"/>
                </a:solidFill>
                <a:latin typeface="+mj-lt"/>
                <a:cs typeface="Tahoma"/>
              </a:rPr>
              <a:t>t</a:t>
            </a:r>
            <a:r>
              <a:rPr lang="en-ZA" spc="-95">
                <a:solidFill>
                  <a:srgbClr val="FFFFFF"/>
                </a:solidFill>
                <a:latin typeface="+mj-lt"/>
                <a:cs typeface="Tahoma"/>
              </a:rPr>
              <a:t> </a:t>
            </a:r>
            <a:r>
              <a:rPr lang="en-ZA" spc="25" err="1">
                <a:solidFill>
                  <a:srgbClr val="FFFFFF"/>
                </a:solidFill>
                <a:latin typeface="+mj-lt"/>
                <a:cs typeface="Tahoma"/>
              </a:rPr>
              <a:t>wisi</a:t>
            </a:r>
            <a:r>
              <a:rPr lang="en-ZA" spc="-60">
                <a:solidFill>
                  <a:srgbClr val="FFFFFF"/>
                </a:solidFill>
                <a:latin typeface="+mj-lt"/>
                <a:cs typeface="Tahoma"/>
              </a:rPr>
              <a:t> </a:t>
            </a:r>
            <a:r>
              <a:rPr lang="en-ZA" spc="44" err="1">
                <a:solidFill>
                  <a:srgbClr val="FFFFFF"/>
                </a:solidFill>
                <a:latin typeface="+mj-lt"/>
                <a:cs typeface="Tahoma"/>
              </a:rPr>
              <a:t>enim</a:t>
            </a:r>
            <a:r>
              <a:rPr lang="en-ZA" spc="-55">
                <a:solidFill>
                  <a:srgbClr val="FFFFFF"/>
                </a:solidFill>
                <a:latin typeface="+mj-lt"/>
                <a:cs typeface="Tahoma"/>
              </a:rPr>
              <a:t> </a:t>
            </a:r>
            <a:r>
              <a:rPr lang="en-ZA" spc="134">
                <a:solidFill>
                  <a:srgbClr val="FFFFFF"/>
                </a:solidFill>
                <a:latin typeface="+mj-lt"/>
                <a:cs typeface="Tahoma"/>
              </a:rPr>
              <a:t>ad</a:t>
            </a:r>
            <a:r>
              <a:rPr lang="en-ZA" spc="-60">
                <a:solidFill>
                  <a:srgbClr val="FFFFFF"/>
                </a:solidFill>
                <a:latin typeface="+mj-lt"/>
                <a:cs typeface="Tahoma"/>
              </a:rPr>
              <a:t>.</a:t>
            </a:r>
            <a:endParaRPr lang="en-ZA">
              <a:latin typeface="+mj-lt"/>
              <a:cs typeface="Tahoma"/>
            </a:endParaRPr>
          </a:p>
        </p:txBody>
      </p:sp>
      <p:sp>
        <p:nvSpPr>
          <p:cNvPr id="80" name="Text Placeholder 76"/>
          <p:cNvSpPr>
            <a:spLocks noGrp="1"/>
          </p:cNvSpPr>
          <p:nvPr>
            <p:ph type="body" sz="quarter" idx="20" hasCustomPrompt="1"/>
          </p:nvPr>
        </p:nvSpPr>
        <p:spPr>
          <a:xfrm>
            <a:off x="10231949" y="3963000"/>
            <a:ext cx="3657600" cy="485140"/>
          </a:xfrm>
        </p:spPr>
        <p:txBody>
          <a:bodyPr>
            <a:noAutofit/>
          </a:bodyPr>
          <a:lstStyle>
            <a:lvl1pPr marL="0" indent="0" algn="ctr">
              <a:buNone/>
              <a:defRPr sz="2400" b="1">
                <a:solidFill>
                  <a:schemeClr val="bg1"/>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Title Two</a:t>
            </a:r>
            <a:endParaRPr lang="en-ZA"/>
          </a:p>
        </p:txBody>
      </p:sp>
      <p:sp>
        <p:nvSpPr>
          <p:cNvPr id="81" name="Text Placeholder 76"/>
          <p:cNvSpPr>
            <a:spLocks noGrp="1"/>
          </p:cNvSpPr>
          <p:nvPr>
            <p:ph type="body" sz="quarter" idx="21" hasCustomPrompt="1"/>
          </p:nvPr>
        </p:nvSpPr>
        <p:spPr>
          <a:xfrm>
            <a:off x="10231949" y="4701049"/>
            <a:ext cx="3657600" cy="2206067"/>
          </a:xfrm>
        </p:spPr>
        <p:txBody>
          <a:bodyPr>
            <a:noAutofit/>
          </a:bodyPr>
          <a:lstStyle>
            <a:lvl1pPr marL="358140" marR="6096" indent="-342900" algn="l">
              <a:lnSpc>
                <a:spcPct val="100000"/>
              </a:lnSpc>
              <a:spcBef>
                <a:spcPts val="2327"/>
              </a:spcBef>
              <a:buFont typeface="Arial" panose="020B0604020202020204" pitchFamily="34" charset="0"/>
              <a:buChar char="•"/>
              <a:defRPr lang="en-ZA" dirty="0">
                <a:cs typeface="Tahoma"/>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marL="298450" marR="5080" indent="-285750">
              <a:lnSpc>
                <a:spcPct val="100000"/>
              </a:lnSpc>
              <a:spcBef>
                <a:spcPts val="1939"/>
              </a:spcBef>
              <a:buFont typeface="Arial" panose="020B0604020202020204" pitchFamily="34" charset="0"/>
              <a:buChar char="•"/>
            </a:pPr>
            <a:r>
              <a:rPr lang="en-ZA" spc="44">
                <a:solidFill>
                  <a:srgbClr val="FFFFFF"/>
                </a:solidFill>
                <a:latin typeface="+mj-lt"/>
                <a:cs typeface="Tahoma"/>
              </a:rPr>
              <a:t>Lorem </a:t>
            </a:r>
            <a:r>
              <a:rPr lang="en-ZA" spc="40">
                <a:solidFill>
                  <a:srgbClr val="FFFFFF"/>
                </a:solidFill>
                <a:latin typeface="+mj-lt"/>
                <a:cs typeface="Tahoma"/>
              </a:rPr>
              <a:t>ipsum </a:t>
            </a:r>
            <a:r>
              <a:rPr lang="en-ZA" spc="70" err="1">
                <a:solidFill>
                  <a:srgbClr val="FFFFFF"/>
                </a:solidFill>
                <a:latin typeface="+mj-lt"/>
                <a:cs typeface="Tahoma"/>
              </a:rPr>
              <a:t>dolor</a:t>
            </a:r>
            <a:r>
              <a:rPr lang="en-ZA" spc="70">
                <a:solidFill>
                  <a:srgbClr val="FFFFFF"/>
                </a:solidFill>
                <a:latin typeface="+mj-lt"/>
                <a:cs typeface="Tahoma"/>
              </a:rPr>
              <a:t> </a:t>
            </a:r>
            <a:r>
              <a:rPr lang="en-ZA" spc="-20">
                <a:solidFill>
                  <a:srgbClr val="FFFFFF"/>
                </a:solidFill>
                <a:latin typeface="+mj-lt"/>
                <a:cs typeface="Tahoma"/>
              </a:rPr>
              <a:t>sit </a:t>
            </a:r>
            <a:r>
              <a:rPr lang="en-ZA" spc="35" err="1">
                <a:solidFill>
                  <a:srgbClr val="FFFFFF"/>
                </a:solidFill>
                <a:latin typeface="+mj-lt"/>
                <a:cs typeface="Tahoma"/>
              </a:rPr>
              <a:t>amet</a:t>
            </a:r>
            <a:r>
              <a:rPr lang="en-ZA" spc="35">
                <a:solidFill>
                  <a:srgbClr val="FFFFFF"/>
                </a:solidFill>
                <a:latin typeface="+mj-lt"/>
                <a:cs typeface="Tahoma"/>
              </a:rPr>
              <a:t>, </a:t>
            </a:r>
            <a:r>
              <a:rPr lang="en-ZA" spc="40">
                <a:solidFill>
                  <a:srgbClr val="FFFFFF"/>
                </a:solidFill>
                <a:latin typeface="+mj-lt"/>
                <a:cs typeface="Tahoma"/>
              </a:rPr>
              <a:t> </a:t>
            </a:r>
            <a:r>
              <a:rPr lang="en-ZA" spc="30" err="1">
                <a:solidFill>
                  <a:srgbClr val="FFFFFF"/>
                </a:solidFill>
                <a:latin typeface="+mj-lt"/>
                <a:cs typeface="Tahoma"/>
              </a:rPr>
              <a:t>consectetuer</a:t>
            </a:r>
            <a:r>
              <a:rPr lang="en-ZA" spc="30">
                <a:solidFill>
                  <a:srgbClr val="FFFFFF"/>
                </a:solidFill>
                <a:latin typeface="+mj-lt"/>
                <a:cs typeface="Tahoma"/>
              </a:rPr>
              <a:t> </a:t>
            </a:r>
            <a:r>
              <a:rPr lang="en-ZA" spc="60" err="1">
                <a:solidFill>
                  <a:srgbClr val="FFFFFF"/>
                </a:solidFill>
                <a:latin typeface="+mj-lt"/>
                <a:cs typeface="Tahoma"/>
              </a:rPr>
              <a:t>adipiscing</a:t>
            </a:r>
            <a:r>
              <a:rPr lang="en-ZA" spc="60">
                <a:solidFill>
                  <a:srgbClr val="FFFFFF"/>
                </a:solidFill>
                <a:latin typeface="+mj-lt"/>
                <a:cs typeface="Tahoma"/>
              </a:rPr>
              <a:t> </a:t>
            </a:r>
            <a:r>
              <a:rPr lang="en-ZA" spc="-14" err="1">
                <a:solidFill>
                  <a:srgbClr val="FFFFFF"/>
                </a:solidFill>
                <a:latin typeface="+mj-lt"/>
                <a:cs typeface="Tahoma"/>
              </a:rPr>
              <a:t>elit</a:t>
            </a:r>
            <a:r>
              <a:rPr lang="en-ZA" spc="-14">
                <a:solidFill>
                  <a:srgbClr val="FFFFFF"/>
                </a:solidFill>
                <a:latin typeface="+mj-lt"/>
                <a:cs typeface="Tahoma"/>
              </a:rPr>
              <a:t>.</a:t>
            </a:r>
            <a:endParaRPr lang="en-ZA" spc="5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50" err="1">
                <a:solidFill>
                  <a:srgbClr val="FFFFFF"/>
                </a:solidFill>
                <a:latin typeface="+mj-lt"/>
                <a:cs typeface="Tahoma"/>
              </a:rPr>
              <a:t>Sed</a:t>
            </a:r>
            <a:r>
              <a:rPr lang="en-ZA" spc="50">
                <a:solidFill>
                  <a:srgbClr val="FFFFFF"/>
                </a:solidFill>
                <a:latin typeface="+mj-lt"/>
                <a:cs typeface="Tahoma"/>
              </a:rPr>
              <a:t> </a:t>
            </a:r>
            <a:r>
              <a:rPr lang="en-ZA" spc="100" err="1">
                <a:solidFill>
                  <a:srgbClr val="FFFFFF"/>
                </a:solidFill>
                <a:latin typeface="+mj-lt"/>
                <a:cs typeface="Tahoma"/>
              </a:rPr>
              <a:t>diam</a:t>
            </a:r>
            <a:r>
              <a:rPr lang="en-ZA" spc="100">
                <a:solidFill>
                  <a:srgbClr val="FFFFFF"/>
                </a:solidFill>
                <a:latin typeface="+mj-lt"/>
                <a:cs typeface="Tahoma"/>
              </a:rPr>
              <a:t> </a:t>
            </a:r>
            <a:r>
              <a:rPr lang="en-ZA" spc="50" err="1">
                <a:solidFill>
                  <a:srgbClr val="FFFFFF"/>
                </a:solidFill>
                <a:latin typeface="+mj-lt"/>
                <a:cs typeface="Tahoma"/>
              </a:rPr>
              <a:t>nonummy</a:t>
            </a:r>
            <a:r>
              <a:rPr lang="en-ZA" spc="50">
                <a:solidFill>
                  <a:srgbClr val="FFFFFF"/>
                </a:solidFill>
                <a:latin typeface="+mj-lt"/>
                <a:cs typeface="Tahoma"/>
              </a:rPr>
              <a:t> </a:t>
            </a:r>
            <a:r>
              <a:rPr lang="en-ZA" spc="35" err="1">
                <a:solidFill>
                  <a:srgbClr val="FFFFFF"/>
                </a:solidFill>
                <a:latin typeface="+mj-lt"/>
                <a:cs typeface="Tahoma"/>
              </a:rPr>
              <a:t>nibh</a:t>
            </a:r>
            <a:r>
              <a:rPr lang="en-ZA" spc="35">
                <a:solidFill>
                  <a:srgbClr val="FFFFFF"/>
                </a:solidFill>
                <a:latin typeface="+mj-lt"/>
                <a:cs typeface="Tahoma"/>
              </a:rPr>
              <a:t> </a:t>
            </a:r>
            <a:r>
              <a:rPr lang="en-ZA" spc="55" err="1">
                <a:solidFill>
                  <a:srgbClr val="FFFFFF"/>
                </a:solidFill>
                <a:latin typeface="+mj-lt"/>
                <a:cs typeface="Tahoma"/>
              </a:rPr>
              <a:t>euis</a:t>
            </a:r>
            <a:r>
              <a:rPr lang="en-ZA" spc="55">
                <a:solidFill>
                  <a:srgbClr val="FFFFFF"/>
                </a:solidFill>
                <a:latin typeface="+mj-lt"/>
                <a:cs typeface="Tahoma"/>
              </a:rPr>
              <a:t>- </a:t>
            </a:r>
            <a:r>
              <a:rPr lang="en-ZA" spc="-550">
                <a:solidFill>
                  <a:srgbClr val="FFFFFF"/>
                </a:solidFill>
                <a:latin typeface="+mj-lt"/>
                <a:cs typeface="Tahoma"/>
              </a:rPr>
              <a:t> </a:t>
            </a:r>
            <a:r>
              <a:rPr lang="en-ZA" spc="100">
                <a:solidFill>
                  <a:srgbClr val="FFFFFF"/>
                </a:solidFill>
                <a:latin typeface="+mj-lt"/>
                <a:cs typeface="Tahoma"/>
              </a:rPr>
              <a:t>mod</a:t>
            </a:r>
            <a:r>
              <a:rPr lang="en-ZA" spc="-65">
                <a:solidFill>
                  <a:srgbClr val="FFFFFF"/>
                </a:solidFill>
                <a:latin typeface="+mj-lt"/>
                <a:cs typeface="Tahoma"/>
              </a:rPr>
              <a:t> </a:t>
            </a:r>
            <a:r>
              <a:rPr lang="en-ZA" spc="20" err="1">
                <a:solidFill>
                  <a:srgbClr val="FFFFFF"/>
                </a:solidFill>
                <a:latin typeface="+mj-lt"/>
                <a:cs typeface="Tahoma"/>
              </a:rPr>
              <a:t>tincidunt</a:t>
            </a:r>
            <a:r>
              <a:rPr lang="en-ZA" spc="-95">
                <a:solidFill>
                  <a:srgbClr val="FFFFFF"/>
                </a:solidFill>
                <a:latin typeface="+mj-lt"/>
                <a:cs typeface="Tahoma"/>
              </a:rPr>
              <a:t> </a:t>
            </a:r>
            <a:r>
              <a:rPr lang="en-ZA" spc="-20" err="1">
                <a:solidFill>
                  <a:srgbClr val="FFFFFF"/>
                </a:solidFill>
                <a:latin typeface="+mj-lt"/>
                <a:cs typeface="Tahoma"/>
              </a:rPr>
              <a:t>ut</a:t>
            </a:r>
            <a:r>
              <a:rPr lang="en-ZA" spc="-95">
                <a:solidFill>
                  <a:srgbClr val="FFFFFF"/>
                </a:solidFill>
                <a:latin typeface="+mj-lt"/>
                <a:cs typeface="Tahoma"/>
              </a:rPr>
              <a:t> </a:t>
            </a:r>
            <a:r>
              <a:rPr lang="en-ZA" spc="55" err="1">
                <a:solidFill>
                  <a:srgbClr val="FFFFFF"/>
                </a:solidFill>
                <a:latin typeface="+mj-lt"/>
                <a:cs typeface="Tahoma"/>
              </a:rPr>
              <a:t>laor</a:t>
            </a:r>
            <a:r>
              <a:rPr lang="en-ZA" spc="55">
                <a:solidFill>
                  <a:srgbClr val="FFFFFF"/>
                </a:solidFill>
                <a:latin typeface="+mj-lt"/>
                <a:cs typeface="Tahoma"/>
              </a:rPr>
              <a:t>.</a:t>
            </a:r>
            <a:endParaRPr lang="en-ZA" spc="-95">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95" err="1">
                <a:solidFill>
                  <a:srgbClr val="FFFFFF"/>
                </a:solidFill>
                <a:latin typeface="+mj-lt"/>
                <a:cs typeface="Tahoma"/>
              </a:rPr>
              <a:t>D</a:t>
            </a:r>
            <a:r>
              <a:rPr lang="en-ZA" spc="65" err="1">
                <a:solidFill>
                  <a:srgbClr val="FFFFFF"/>
                </a:solidFill>
                <a:latin typeface="+mj-lt"/>
                <a:cs typeface="Tahoma"/>
              </a:rPr>
              <a:t>olore</a:t>
            </a:r>
            <a:r>
              <a:rPr lang="en-ZA" spc="65">
                <a:solidFill>
                  <a:srgbClr val="FFFFFF"/>
                </a:solidFill>
                <a:latin typeface="+mj-lt"/>
                <a:cs typeface="Tahoma"/>
              </a:rPr>
              <a:t> </a:t>
            </a:r>
            <a:r>
              <a:rPr lang="en-ZA" spc="-545">
                <a:solidFill>
                  <a:srgbClr val="FFFFFF"/>
                </a:solidFill>
                <a:latin typeface="+mj-lt"/>
                <a:cs typeface="Tahoma"/>
              </a:rPr>
              <a:t> </a:t>
            </a:r>
            <a:r>
              <a:rPr lang="en-ZA" spc="120">
                <a:solidFill>
                  <a:srgbClr val="FFFFFF"/>
                </a:solidFill>
                <a:latin typeface="+mj-lt"/>
                <a:cs typeface="Tahoma"/>
              </a:rPr>
              <a:t>magn</a:t>
            </a:r>
            <a:r>
              <a:rPr lang="en-ZA" spc="90">
                <a:solidFill>
                  <a:srgbClr val="FFFFFF"/>
                </a:solidFill>
                <a:latin typeface="+mj-lt"/>
                <a:cs typeface="Tahoma"/>
              </a:rPr>
              <a:t>a</a:t>
            </a:r>
            <a:r>
              <a:rPr lang="en-ZA" spc="-50">
                <a:solidFill>
                  <a:srgbClr val="FFFFFF"/>
                </a:solidFill>
                <a:latin typeface="+mj-lt"/>
                <a:cs typeface="Tahoma"/>
              </a:rPr>
              <a:t> </a:t>
            </a:r>
            <a:r>
              <a:rPr lang="en-ZA" spc="74" err="1">
                <a:solidFill>
                  <a:srgbClr val="FFFFFF"/>
                </a:solidFill>
                <a:latin typeface="+mj-lt"/>
                <a:cs typeface="Tahoma"/>
              </a:rPr>
              <a:t>aliqua</a:t>
            </a:r>
            <a:r>
              <a:rPr lang="en-ZA" spc="125" err="1">
                <a:solidFill>
                  <a:srgbClr val="FFFFFF"/>
                </a:solidFill>
                <a:latin typeface="+mj-lt"/>
                <a:cs typeface="Tahoma"/>
              </a:rPr>
              <a:t>m</a:t>
            </a:r>
            <a:r>
              <a:rPr lang="en-ZA" spc="-50">
                <a:solidFill>
                  <a:srgbClr val="FFFFFF"/>
                </a:solidFill>
                <a:latin typeface="+mj-lt"/>
                <a:cs typeface="Tahoma"/>
              </a:rPr>
              <a:t> </a:t>
            </a:r>
            <a:r>
              <a:rPr lang="en-ZA" spc="65" err="1">
                <a:solidFill>
                  <a:srgbClr val="FFFFFF"/>
                </a:solidFill>
                <a:latin typeface="+mj-lt"/>
                <a:cs typeface="Tahoma"/>
              </a:rPr>
              <a:t>e</a:t>
            </a:r>
            <a:r>
              <a:rPr lang="en-ZA" spc="20" err="1">
                <a:solidFill>
                  <a:srgbClr val="FFFFFF"/>
                </a:solidFill>
                <a:latin typeface="+mj-lt"/>
                <a:cs typeface="Tahoma"/>
              </a:rPr>
              <a:t>r</a:t>
            </a:r>
            <a:r>
              <a:rPr lang="en-ZA" spc="80" err="1">
                <a:solidFill>
                  <a:srgbClr val="FFFFFF"/>
                </a:solidFill>
                <a:latin typeface="+mj-lt"/>
                <a:cs typeface="Tahoma"/>
              </a:rPr>
              <a:t>a</a:t>
            </a:r>
            <a:r>
              <a:rPr lang="en-ZA" spc="40" err="1">
                <a:solidFill>
                  <a:srgbClr val="FFFFFF"/>
                </a:solidFill>
                <a:latin typeface="+mj-lt"/>
                <a:cs typeface="Tahoma"/>
              </a:rPr>
              <a:t>t</a:t>
            </a:r>
            <a:r>
              <a:rPr lang="en-ZA" spc="-130">
                <a:solidFill>
                  <a:srgbClr val="FFFFFF"/>
                </a:solidFill>
                <a:latin typeface="+mj-lt"/>
                <a:cs typeface="Tahoma"/>
              </a:rPr>
              <a:t> </a:t>
            </a:r>
            <a:r>
              <a:rPr lang="en-ZA" spc="5" err="1">
                <a:solidFill>
                  <a:srgbClr val="FFFFFF"/>
                </a:solidFill>
                <a:latin typeface="+mj-lt"/>
                <a:cs typeface="Tahoma"/>
              </a:rPr>
              <a:t>v</a:t>
            </a:r>
            <a:r>
              <a:rPr lang="en-ZA" spc="50" err="1">
                <a:solidFill>
                  <a:srgbClr val="FFFFFF"/>
                </a:solidFill>
                <a:latin typeface="+mj-lt"/>
                <a:cs typeface="Tahoma"/>
              </a:rPr>
              <a:t>olutpa</a:t>
            </a:r>
            <a:r>
              <a:rPr lang="en-ZA" spc="5" err="1">
                <a:solidFill>
                  <a:srgbClr val="FFFFFF"/>
                </a:solidFill>
                <a:latin typeface="+mj-lt"/>
                <a:cs typeface="Tahoma"/>
              </a:rPr>
              <a:t>t</a:t>
            </a:r>
            <a:r>
              <a:rPr lang="en-ZA" spc="-90">
                <a:solidFill>
                  <a:srgbClr val="FFFFFF"/>
                </a:solidFill>
                <a:latin typeface="+mj-lt"/>
                <a:cs typeface="Tahoma"/>
              </a:rPr>
              <a:t> </a:t>
            </a:r>
            <a:r>
              <a:rPr lang="en-ZA" spc="-90" err="1">
                <a:solidFill>
                  <a:srgbClr val="FFFFFF"/>
                </a:solidFill>
                <a:latin typeface="+mj-lt"/>
                <a:cs typeface="Tahoma"/>
              </a:rPr>
              <a:t>u</a:t>
            </a:r>
            <a:r>
              <a:rPr lang="en-ZA" err="1">
                <a:solidFill>
                  <a:srgbClr val="FFFFFF"/>
                </a:solidFill>
                <a:latin typeface="+mj-lt"/>
                <a:cs typeface="Tahoma"/>
              </a:rPr>
              <a:t>t</a:t>
            </a:r>
            <a:r>
              <a:rPr lang="en-ZA" spc="-95">
                <a:solidFill>
                  <a:srgbClr val="FFFFFF"/>
                </a:solidFill>
                <a:latin typeface="+mj-lt"/>
                <a:cs typeface="Tahoma"/>
              </a:rPr>
              <a:t> </a:t>
            </a:r>
            <a:r>
              <a:rPr lang="en-ZA" spc="25" err="1">
                <a:solidFill>
                  <a:srgbClr val="FFFFFF"/>
                </a:solidFill>
                <a:latin typeface="+mj-lt"/>
                <a:cs typeface="Tahoma"/>
              </a:rPr>
              <a:t>wisi</a:t>
            </a:r>
            <a:r>
              <a:rPr lang="en-ZA" spc="-60">
                <a:solidFill>
                  <a:srgbClr val="FFFFFF"/>
                </a:solidFill>
                <a:latin typeface="+mj-lt"/>
                <a:cs typeface="Tahoma"/>
              </a:rPr>
              <a:t> </a:t>
            </a:r>
            <a:r>
              <a:rPr lang="en-ZA" spc="44" err="1">
                <a:solidFill>
                  <a:srgbClr val="FFFFFF"/>
                </a:solidFill>
                <a:latin typeface="+mj-lt"/>
                <a:cs typeface="Tahoma"/>
              </a:rPr>
              <a:t>enim</a:t>
            </a:r>
            <a:r>
              <a:rPr lang="en-ZA" spc="-55">
                <a:solidFill>
                  <a:srgbClr val="FFFFFF"/>
                </a:solidFill>
                <a:latin typeface="+mj-lt"/>
                <a:cs typeface="Tahoma"/>
              </a:rPr>
              <a:t> </a:t>
            </a:r>
            <a:r>
              <a:rPr lang="en-ZA" spc="134">
                <a:solidFill>
                  <a:srgbClr val="FFFFFF"/>
                </a:solidFill>
                <a:latin typeface="+mj-lt"/>
                <a:cs typeface="Tahoma"/>
              </a:rPr>
              <a:t>ad</a:t>
            </a:r>
            <a:r>
              <a:rPr lang="en-ZA" spc="-60">
                <a:solidFill>
                  <a:srgbClr val="FFFFFF"/>
                </a:solidFill>
                <a:latin typeface="+mj-lt"/>
                <a:cs typeface="Tahoma"/>
              </a:rPr>
              <a:t>.</a:t>
            </a:r>
            <a:endParaRPr lang="en-ZA">
              <a:latin typeface="+mj-lt"/>
              <a:cs typeface="Tahoma"/>
            </a:endParaRPr>
          </a:p>
        </p:txBody>
      </p:sp>
    </p:spTree>
    <p:extLst>
      <p:ext uri="{BB962C8B-B14F-4D97-AF65-F5344CB8AC3E}">
        <p14:creationId xmlns:p14="http://schemas.microsoft.com/office/powerpoint/2010/main" val="3383136473"/>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Icon Slide 02">
    <p:spTree>
      <p:nvGrpSpPr>
        <p:cNvPr id="1" name=""/>
        <p:cNvGrpSpPr/>
        <p:nvPr/>
      </p:nvGrpSpPr>
      <p:grpSpPr>
        <a:xfrm>
          <a:off x="0" y="0"/>
          <a:ext cx="0" cy="0"/>
          <a:chOff x="0" y="0"/>
          <a:chExt cx="0" cy="0"/>
        </a:xfrm>
      </p:grpSpPr>
      <p:sp>
        <p:nvSpPr>
          <p:cNvPr id="6" name="Rounded Rectangle 5"/>
          <p:cNvSpPr/>
          <p:nvPr userDrawn="1"/>
        </p:nvSpPr>
        <p:spPr>
          <a:xfrm rot="5400000">
            <a:off x="1871980" y="1225096"/>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32" name="Slide Number Placeholder 4"/>
          <p:cNvSpPr>
            <a:spLocks noGrp="1"/>
          </p:cNvSpPr>
          <p:nvPr>
            <p:ph type="sldNum" sz="quarter" idx="12"/>
          </p:nvPr>
        </p:nvSpPr>
        <p:spPr>
          <a:xfrm>
            <a:off x="13944601" y="7627939"/>
            <a:ext cx="517525" cy="438150"/>
          </a:xfrm>
        </p:spPr>
        <p:txBody>
          <a:bodyPr/>
          <a:lstStyle>
            <a:lvl1pPr>
              <a:defRPr>
                <a:solidFill>
                  <a:schemeClr val="tx1">
                    <a:lumMod val="95000"/>
                    <a:lumOff val="5000"/>
                  </a:schemeClr>
                </a:solidFill>
              </a:defRPr>
            </a:lvl1pPr>
          </a:lstStyle>
          <a:p>
            <a:fld id="{63074541-BBA4-490B-840D-9A1F4C3CCF21}" type="slidenum">
              <a:rPr lang="en-ZA" smtClean="0"/>
              <a:pPr/>
              <a:t>‹#›</a:t>
            </a:fld>
            <a:endParaRPr lang="en-ZA"/>
          </a:p>
        </p:txBody>
      </p:sp>
      <p:sp>
        <p:nvSpPr>
          <p:cNvPr id="33" name="Rounded Rectangle 32"/>
          <p:cNvSpPr/>
          <p:nvPr userDrawn="1"/>
        </p:nvSpPr>
        <p:spPr>
          <a:xfrm>
            <a:off x="1292194" y="2362917"/>
            <a:ext cx="4033520" cy="4920236"/>
          </a:xfrm>
          <a:prstGeom prst="roundRect">
            <a:avLst>
              <a:gd name="adj" fmla="val 38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34" name="Picture 3" descr="Z:\Mediamark\4154 MM PPT Presentation\Exports ST2\Elements\Asset 16.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163" t="75288" r="6163"/>
          <a:stretch/>
        </p:blipFill>
        <p:spPr bwMode="auto">
          <a:xfrm>
            <a:off x="1284574" y="2292866"/>
            <a:ext cx="4033520" cy="1136134"/>
          </a:xfrm>
          <a:prstGeom prst="rect">
            <a:avLst/>
          </a:prstGeom>
          <a:noFill/>
          <a:extLst>
            <a:ext uri="{909E8E84-426E-40DD-AFC4-6F175D3DCCD1}">
              <a14:hiddenFill xmlns:a14="http://schemas.microsoft.com/office/drawing/2010/main">
                <a:solidFill>
                  <a:srgbClr val="FFFFFF"/>
                </a:solidFill>
              </a14:hiddenFill>
            </a:ext>
          </a:extLst>
        </p:spPr>
      </p:pic>
      <p:sp>
        <p:nvSpPr>
          <p:cNvPr id="35" name="Rounded Rectangle 34"/>
          <p:cNvSpPr/>
          <p:nvPr userDrawn="1"/>
        </p:nvSpPr>
        <p:spPr>
          <a:xfrm rot="5400000">
            <a:off x="2740085" y="2664168"/>
            <a:ext cx="1122006" cy="1129498"/>
          </a:xfrm>
          <a:prstGeom prst="roundRect">
            <a:avLst>
              <a:gd name="adj" fmla="val 1545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36" name="Rounded Rectangle 35"/>
          <p:cNvSpPr/>
          <p:nvPr userDrawn="1"/>
        </p:nvSpPr>
        <p:spPr>
          <a:xfrm>
            <a:off x="5486173" y="2362917"/>
            <a:ext cx="4033520" cy="4920236"/>
          </a:xfrm>
          <a:prstGeom prst="roundRect">
            <a:avLst>
              <a:gd name="adj" fmla="val 38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37" name="Picture 3" descr="Z:\Mediamark\4154 MM PPT Presentation\Exports ST2\Elements\Asset 16.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163" t="75288" r="6163"/>
          <a:stretch/>
        </p:blipFill>
        <p:spPr bwMode="auto">
          <a:xfrm>
            <a:off x="5478553" y="2292865"/>
            <a:ext cx="4033520" cy="1136134"/>
          </a:xfrm>
          <a:prstGeom prst="rect">
            <a:avLst/>
          </a:prstGeom>
          <a:noFill/>
          <a:extLst>
            <a:ext uri="{909E8E84-426E-40DD-AFC4-6F175D3DCCD1}">
              <a14:hiddenFill xmlns:a14="http://schemas.microsoft.com/office/drawing/2010/main">
                <a:solidFill>
                  <a:srgbClr val="FFFFFF"/>
                </a:solidFill>
              </a14:hiddenFill>
            </a:ext>
          </a:extLst>
        </p:spPr>
      </p:pic>
      <p:sp>
        <p:nvSpPr>
          <p:cNvPr id="38" name="Rounded Rectangle 37"/>
          <p:cNvSpPr/>
          <p:nvPr userDrawn="1"/>
        </p:nvSpPr>
        <p:spPr>
          <a:xfrm rot="5400000">
            <a:off x="6934064" y="2664167"/>
            <a:ext cx="1122006" cy="1129498"/>
          </a:xfrm>
          <a:prstGeom prst="roundRect">
            <a:avLst>
              <a:gd name="adj" fmla="val 1545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48" name="Rounded Rectangle 47"/>
          <p:cNvSpPr/>
          <p:nvPr userDrawn="1"/>
        </p:nvSpPr>
        <p:spPr>
          <a:xfrm>
            <a:off x="9672093" y="2374665"/>
            <a:ext cx="4033520" cy="4920236"/>
          </a:xfrm>
          <a:prstGeom prst="roundRect">
            <a:avLst>
              <a:gd name="adj" fmla="val 38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49" name="Picture 3" descr="Z:\Mediamark\4154 MM PPT Presentation\Exports ST2\Elements\Asset 16.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163" t="75288" r="6163"/>
          <a:stretch/>
        </p:blipFill>
        <p:spPr bwMode="auto">
          <a:xfrm>
            <a:off x="9664473" y="2304613"/>
            <a:ext cx="4033520" cy="1136134"/>
          </a:xfrm>
          <a:prstGeom prst="rect">
            <a:avLst/>
          </a:prstGeom>
          <a:noFill/>
          <a:extLst>
            <a:ext uri="{909E8E84-426E-40DD-AFC4-6F175D3DCCD1}">
              <a14:hiddenFill xmlns:a14="http://schemas.microsoft.com/office/drawing/2010/main">
                <a:solidFill>
                  <a:srgbClr val="FFFFFF"/>
                </a:solidFill>
              </a14:hiddenFill>
            </a:ext>
          </a:extLst>
        </p:spPr>
      </p:pic>
      <p:sp>
        <p:nvSpPr>
          <p:cNvPr id="50" name="Rounded Rectangle 49"/>
          <p:cNvSpPr/>
          <p:nvPr userDrawn="1"/>
        </p:nvSpPr>
        <p:spPr>
          <a:xfrm rot="5400000">
            <a:off x="11119984" y="2675915"/>
            <a:ext cx="1122006" cy="1129498"/>
          </a:xfrm>
          <a:prstGeom prst="roundRect">
            <a:avLst>
              <a:gd name="adj" fmla="val 1545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grpSp>
        <p:nvGrpSpPr>
          <p:cNvPr id="54" name="object 3"/>
          <p:cNvGrpSpPr/>
          <p:nvPr userDrawn="1"/>
        </p:nvGrpSpPr>
        <p:grpSpPr>
          <a:xfrm>
            <a:off x="0" y="0"/>
            <a:ext cx="767716" cy="8229600"/>
            <a:chOff x="0" y="0"/>
            <a:chExt cx="767715" cy="8229600"/>
          </a:xfrm>
        </p:grpSpPr>
        <p:pic>
          <p:nvPicPr>
            <p:cNvPr id="55" name="object 4"/>
            <p:cNvPicPr/>
            <p:nvPr/>
          </p:nvPicPr>
          <p:blipFill>
            <a:blip r:embed="rId3" cstate="print"/>
            <a:stretch>
              <a:fillRect/>
            </a:stretch>
          </p:blipFill>
          <p:spPr>
            <a:xfrm>
              <a:off x="0" y="0"/>
              <a:ext cx="767638" cy="8229599"/>
            </a:xfrm>
            <a:prstGeom prst="rect">
              <a:avLst/>
            </a:prstGeom>
          </p:spPr>
        </p:pic>
        <p:sp>
          <p:nvSpPr>
            <p:cNvPr id="56"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sz="1500"/>
            </a:p>
          </p:txBody>
        </p:sp>
        <p:pic>
          <p:nvPicPr>
            <p:cNvPr id="57" name="object 6"/>
            <p:cNvPicPr/>
            <p:nvPr/>
          </p:nvPicPr>
          <p:blipFill>
            <a:blip r:embed="rId4" cstate="print"/>
            <a:stretch>
              <a:fillRect/>
            </a:stretch>
          </p:blipFill>
          <p:spPr>
            <a:xfrm>
              <a:off x="315911" y="5567098"/>
              <a:ext cx="135813" cy="90106"/>
            </a:xfrm>
            <a:prstGeom prst="rect">
              <a:avLst/>
            </a:prstGeom>
          </p:spPr>
        </p:pic>
        <p:pic>
          <p:nvPicPr>
            <p:cNvPr id="58" name="object 7"/>
            <p:cNvPicPr/>
            <p:nvPr/>
          </p:nvPicPr>
          <p:blipFill>
            <a:blip r:embed="rId5" cstate="print"/>
            <a:stretch>
              <a:fillRect/>
            </a:stretch>
          </p:blipFill>
          <p:spPr>
            <a:xfrm>
              <a:off x="315915" y="5179177"/>
              <a:ext cx="135813" cy="351579"/>
            </a:xfrm>
            <a:prstGeom prst="rect">
              <a:avLst/>
            </a:prstGeom>
          </p:spPr>
        </p:pic>
        <p:pic>
          <p:nvPicPr>
            <p:cNvPr id="59" name="object 8"/>
            <p:cNvPicPr/>
            <p:nvPr/>
          </p:nvPicPr>
          <p:blipFill>
            <a:blip r:embed="rId6" cstate="print"/>
            <a:stretch>
              <a:fillRect/>
            </a:stretch>
          </p:blipFill>
          <p:spPr>
            <a:xfrm>
              <a:off x="318197" y="5066068"/>
              <a:ext cx="131254" cy="79247"/>
            </a:xfrm>
            <a:prstGeom prst="rect">
              <a:avLst/>
            </a:prstGeom>
          </p:spPr>
        </p:pic>
        <p:sp>
          <p:nvSpPr>
            <p:cNvPr id="60"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sz="1500"/>
            </a:p>
          </p:txBody>
        </p:sp>
        <p:pic>
          <p:nvPicPr>
            <p:cNvPr id="61" name="object 10"/>
            <p:cNvPicPr/>
            <p:nvPr/>
          </p:nvPicPr>
          <p:blipFill>
            <a:blip r:embed="rId7" cstate="print"/>
            <a:stretch>
              <a:fillRect/>
            </a:stretch>
          </p:blipFill>
          <p:spPr>
            <a:xfrm>
              <a:off x="315915" y="4739087"/>
              <a:ext cx="135813" cy="132956"/>
            </a:xfrm>
            <a:prstGeom prst="rect">
              <a:avLst/>
            </a:prstGeom>
          </p:spPr>
        </p:pic>
        <p:pic>
          <p:nvPicPr>
            <p:cNvPr id="62" name="object 11"/>
            <p:cNvPicPr/>
            <p:nvPr/>
          </p:nvPicPr>
          <p:blipFill>
            <a:blip r:embed="rId8" cstate="print"/>
            <a:stretch>
              <a:fillRect/>
            </a:stretch>
          </p:blipFill>
          <p:spPr>
            <a:xfrm>
              <a:off x="318192" y="4612463"/>
              <a:ext cx="131254" cy="89535"/>
            </a:xfrm>
            <a:prstGeom prst="rect">
              <a:avLst/>
            </a:prstGeom>
          </p:spPr>
        </p:pic>
        <p:pic>
          <p:nvPicPr>
            <p:cNvPr id="63" name="object 12"/>
            <p:cNvPicPr/>
            <p:nvPr/>
          </p:nvPicPr>
          <p:blipFill>
            <a:blip r:embed="rId9" cstate="print"/>
            <a:stretch>
              <a:fillRect/>
            </a:stretch>
          </p:blipFill>
          <p:spPr>
            <a:xfrm>
              <a:off x="318197" y="4319961"/>
              <a:ext cx="131254" cy="79248"/>
            </a:xfrm>
            <a:prstGeom prst="rect">
              <a:avLst/>
            </a:prstGeom>
          </p:spPr>
        </p:pic>
        <p:pic>
          <p:nvPicPr>
            <p:cNvPr id="64" name="object 13"/>
            <p:cNvPicPr/>
            <p:nvPr/>
          </p:nvPicPr>
          <p:blipFill>
            <a:blip r:embed="rId4" cstate="print"/>
            <a:stretch>
              <a:fillRect/>
            </a:stretch>
          </p:blipFill>
          <p:spPr>
            <a:xfrm>
              <a:off x="315911" y="4435552"/>
              <a:ext cx="135813" cy="90106"/>
            </a:xfrm>
            <a:prstGeom prst="rect">
              <a:avLst/>
            </a:prstGeom>
          </p:spPr>
        </p:pic>
        <p:pic>
          <p:nvPicPr>
            <p:cNvPr id="65" name="object 14"/>
            <p:cNvPicPr/>
            <p:nvPr/>
          </p:nvPicPr>
          <p:blipFill>
            <a:blip r:embed="rId10" cstate="print"/>
            <a:stretch>
              <a:fillRect/>
            </a:stretch>
          </p:blipFill>
          <p:spPr>
            <a:xfrm>
              <a:off x="315915" y="4062115"/>
              <a:ext cx="135813" cy="232741"/>
            </a:xfrm>
            <a:prstGeom prst="rect">
              <a:avLst/>
            </a:prstGeom>
          </p:spPr>
        </p:pic>
        <p:sp>
          <p:nvSpPr>
            <p:cNvPr id="66"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sz="1500"/>
            </a:p>
          </p:txBody>
        </p:sp>
        <p:pic>
          <p:nvPicPr>
            <p:cNvPr id="67" name="object 16"/>
            <p:cNvPicPr/>
            <p:nvPr/>
          </p:nvPicPr>
          <p:blipFill>
            <a:blip r:embed="rId7" cstate="print"/>
            <a:stretch>
              <a:fillRect/>
            </a:stretch>
          </p:blipFill>
          <p:spPr>
            <a:xfrm>
              <a:off x="315915" y="3843489"/>
              <a:ext cx="135813" cy="132956"/>
            </a:xfrm>
            <a:prstGeom prst="rect">
              <a:avLst/>
            </a:prstGeom>
          </p:spPr>
        </p:pic>
        <p:pic>
          <p:nvPicPr>
            <p:cNvPr id="68" name="object 17"/>
            <p:cNvPicPr/>
            <p:nvPr/>
          </p:nvPicPr>
          <p:blipFill>
            <a:blip r:embed="rId11" cstate="print"/>
            <a:stretch>
              <a:fillRect/>
            </a:stretch>
          </p:blipFill>
          <p:spPr>
            <a:xfrm>
              <a:off x="318194" y="3711721"/>
              <a:ext cx="131254" cy="94678"/>
            </a:xfrm>
            <a:prstGeom prst="rect">
              <a:avLst/>
            </a:prstGeom>
          </p:spPr>
        </p:pic>
        <p:sp>
          <p:nvSpPr>
            <p:cNvPr id="69"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sz="1500"/>
            </a:p>
          </p:txBody>
        </p:sp>
        <p:pic>
          <p:nvPicPr>
            <p:cNvPr id="70" name="object 19"/>
            <p:cNvPicPr/>
            <p:nvPr/>
          </p:nvPicPr>
          <p:blipFill>
            <a:blip r:embed="rId9" cstate="print"/>
            <a:stretch>
              <a:fillRect/>
            </a:stretch>
          </p:blipFill>
          <p:spPr>
            <a:xfrm>
              <a:off x="318197" y="3140424"/>
              <a:ext cx="131254" cy="79248"/>
            </a:xfrm>
            <a:prstGeom prst="rect">
              <a:avLst/>
            </a:prstGeom>
          </p:spPr>
        </p:pic>
        <p:sp>
          <p:nvSpPr>
            <p:cNvPr id="71"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sz="1500"/>
            </a:p>
          </p:txBody>
        </p:sp>
        <p:pic>
          <p:nvPicPr>
            <p:cNvPr id="72" name="object 21"/>
            <p:cNvPicPr/>
            <p:nvPr/>
          </p:nvPicPr>
          <p:blipFill>
            <a:blip r:embed="rId9" cstate="print"/>
            <a:stretch>
              <a:fillRect/>
            </a:stretch>
          </p:blipFill>
          <p:spPr>
            <a:xfrm>
              <a:off x="318197" y="2821069"/>
              <a:ext cx="131254" cy="79248"/>
            </a:xfrm>
            <a:prstGeom prst="rect">
              <a:avLst/>
            </a:prstGeom>
          </p:spPr>
        </p:pic>
        <p:pic>
          <p:nvPicPr>
            <p:cNvPr id="73" name="object 22"/>
            <p:cNvPicPr/>
            <p:nvPr/>
          </p:nvPicPr>
          <p:blipFill>
            <a:blip r:embed="rId12" cstate="print"/>
            <a:stretch>
              <a:fillRect/>
            </a:stretch>
          </p:blipFill>
          <p:spPr>
            <a:xfrm>
              <a:off x="318192" y="2694056"/>
              <a:ext cx="131254" cy="89535"/>
            </a:xfrm>
            <a:prstGeom prst="rect">
              <a:avLst/>
            </a:prstGeom>
          </p:spPr>
        </p:pic>
        <p:pic>
          <p:nvPicPr>
            <p:cNvPr id="74" name="object 23"/>
            <p:cNvPicPr/>
            <p:nvPr/>
          </p:nvPicPr>
          <p:blipFill>
            <a:blip r:embed="rId9" cstate="print"/>
            <a:stretch>
              <a:fillRect/>
            </a:stretch>
          </p:blipFill>
          <p:spPr>
            <a:xfrm>
              <a:off x="318197" y="2577128"/>
              <a:ext cx="131254" cy="79248"/>
            </a:xfrm>
            <a:prstGeom prst="rect">
              <a:avLst/>
            </a:prstGeom>
          </p:spPr>
        </p:pic>
      </p:grpSp>
      <p:sp>
        <p:nvSpPr>
          <p:cNvPr id="75" name="Rounded Rectangle 74"/>
          <p:cNvSpPr/>
          <p:nvPr userDrawn="1"/>
        </p:nvSpPr>
        <p:spPr>
          <a:xfrm>
            <a:off x="12191" y="-12778"/>
            <a:ext cx="767296"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76"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77" name="Text Placeholder 29"/>
          <p:cNvSpPr>
            <a:spLocks noGrp="1"/>
          </p:cNvSpPr>
          <p:nvPr>
            <p:ph type="body" sz="quarter" idx="19" hasCustomPrompt="1"/>
          </p:nvPr>
        </p:nvSpPr>
        <p:spPr>
          <a:xfrm>
            <a:off x="131665" y="1638300"/>
            <a:ext cx="517525" cy="4953000"/>
          </a:xfrm>
        </p:spPr>
        <p:txBody>
          <a:bodyPr vert="vert270" anchor="ctr" anchorCtr="1">
            <a:noAutofit/>
          </a:bodyPr>
          <a:lstStyle>
            <a:lvl1pPr marL="0" indent="0">
              <a:buNone/>
              <a:defRPr sz="1800">
                <a:solidFill>
                  <a:schemeClr val="bg1"/>
                </a:solidFill>
              </a:defRPr>
            </a:lvl1pPr>
            <a:lvl2pPr marL="457182" indent="0">
              <a:buNone/>
              <a:defRPr/>
            </a:lvl2pPr>
            <a:lvl3pPr marL="914364" indent="0">
              <a:buNone/>
              <a:defRPr/>
            </a:lvl3pPr>
            <a:lvl4pPr marL="1371545" indent="0">
              <a:buNone/>
              <a:defRPr/>
            </a:lvl4pPr>
            <a:lvl5pPr marL="1828727" indent="0">
              <a:buNone/>
              <a:defRPr/>
            </a:lvl5pPr>
          </a:lstStyle>
          <a:p>
            <a:pPr lvl="0"/>
            <a:r>
              <a:rPr lang="en-US"/>
              <a:t>SPACE FOR SECTION TITLE HERE</a:t>
            </a:r>
            <a:endParaRPr lang="en-ZA"/>
          </a:p>
        </p:txBody>
      </p:sp>
      <p:sp>
        <p:nvSpPr>
          <p:cNvPr id="78" name="Text Placeholder 76"/>
          <p:cNvSpPr>
            <a:spLocks noGrp="1"/>
          </p:cNvSpPr>
          <p:nvPr>
            <p:ph type="body" sz="quarter" idx="20" hasCustomPrompt="1"/>
          </p:nvPr>
        </p:nvSpPr>
        <p:spPr>
          <a:xfrm>
            <a:off x="5666266" y="3990086"/>
            <a:ext cx="3657600" cy="485140"/>
          </a:xfrm>
        </p:spPr>
        <p:txBody>
          <a:bodyPr>
            <a:noAutofit/>
          </a:bodyPr>
          <a:lstStyle>
            <a:lvl1pPr marL="0" indent="0" algn="ctr">
              <a:buNone/>
              <a:defRPr sz="2400" b="1">
                <a:solidFill>
                  <a:schemeClr val="bg1"/>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Title Two</a:t>
            </a:r>
            <a:endParaRPr lang="en-ZA"/>
          </a:p>
        </p:txBody>
      </p:sp>
      <p:sp>
        <p:nvSpPr>
          <p:cNvPr id="79" name="Text Placeholder 76"/>
          <p:cNvSpPr>
            <a:spLocks noGrp="1"/>
          </p:cNvSpPr>
          <p:nvPr>
            <p:ph type="body" sz="quarter" idx="21" hasCustomPrompt="1"/>
          </p:nvPr>
        </p:nvSpPr>
        <p:spPr>
          <a:xfrm>
            <a:off x="5666266" y="4728134"/>
            <a:ext cx="3657600" cy="2206067"/>
          </a:xfrm>
        </p:spPr>
        <p:txBody>
          <a:bodyPr>
            <a:noAutofit/>
          </a:bodyPr>
          <a:lstStyle>
            <a:lvl1pPr marL="358140" marR="6096" indent="-342900" algn="l">
              <a:lnSpc>
                <a:spcPct val="100000"/>
              </a:lnSpc>
              <a:spcBef>
                <a:spcPts val="2327"/>
              </a:spcBef>
              <a:buFont typeface="Arial" panose="020B0604020202020204" pitchFamily="34" charset="0"/>
              <a:buChar char="•"/>
              <a:defRPr lang="en-ZA" dirty="0">
                <a:cs typeface="Tahoma"/>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marL="298450" marR="5080" indent="-285750">
              <a:lnSpc>
                <a:spcPct val="100000"/>
              </a:lnSpc>
              <a:spcBef>
                <a:spcPts val="1939"/>
              </a:spcBef>
              <a:buFont typeface="Arial" panose="020B0604020202020204" pitchFamily="34" charset="0"/>
              <a:buChar char="•"/>
            </a:pPr>
            <a:r>
              <a:rPr lang="en-ZA" spc="44">
                <a:solidFill>
                  <a:srgbClr val="FFFFFF"/>
                </a:solidFill>
                <a:latin typeface="+mj-lt"/>
                <a:cs typeface="Tahoma"/>
              </a:rPr>
              <a:t>Lorem </a:t>
            </a:r>
            <a:r>
              <a:rPr lang="en-ZA" spc="40">
                <a:solidFill>
                  <a:srgbClr val="FFFFFF"/>
                </a:solidFill>
                <a:latin typeface="+mj-lt"/>
                <a:cs typeface="Tahoma"/>
              </a:rPr>
              <a:t>ipsum </a:t>
            </a:r>
            <a:r>
              <a:rPr lang="en-ZA" spc="70" err="1">
                <a:solidFill>
                  <a:srgbClr val="FFFFFF"/>
                </a:solidFill>
                <a:latin typeface="+mj-lt"/>
                <a:cs typeface="Tahoma"/>
              </a:rPr>
              <a:t>dolor</a:t>
            </a:r>
            <a:r>
              <a:rPr lang="en-ZA" spc="70">
                <a:solidFill>
                  <a:srgbClr val="FFFFFF"/>
                </a:solidFill>
                <a:latin typeface="+mj-lt"/>
                <a:cs typeface="Tahoma"/>
              </a:rPr>
              <a:t> </a:t>
            </a:r>
            <a:r>
              <a:rPr lang="en-ZA" spc="-20">
                <a:solidFill>
                  <a:srgbClr val="FFFFFF"/>
                </a:solidFill>
                <a:latin typeface="+mj-lt"/>
                <a:cs typeface="Tahoma"/>
              </a:rPr>
              <a:t>sit </a:t>
            </a:r>
            <a:r>
              <a:rPr lang="en-ZA" spc="35" err="1">
                <a:solidFill>
                  <a:srgbClr val="FFFFFF"/>
                </a:solidFill>
                <a:latin typeface="+mj-lt"/>
                <a:cs typeface="Tahoma"/>
              </a:rPr>
              <a:t>amet</a:t>
            </a:r>
            <a:r>
              <a:rPr lang="en-ZA" spc="35">
                <a:solidFill>
                  <a:srgbClr val="FFFFFF"/>
                </a:solidFill>
                <a:latin typeface="+mj-lt"/>
                <a:cs typeface="Tahoma"/>
              </a:rPr>
              <a:t>, </a:t>
            </a:r>
            <a:r>
              <a:rPr lang="en-ZA" spc="40">
                <a:solidFill>
                  <a:srgbClr val="FFFFFF"/>
                </a:solidFill>
                <a:latin typeface="+mj-lt"/>
                <a:cs typeface="Tahoma"/>
              </a:rPr>
              <a:t> </a:t>
            </a:r>
            <a:r>
              <a:rPr lang="en-ZA" spc="30" err="1">
                <a:solidFill>
                  <a:srgbClr val="FFFFFF"/>
                </a:solidFill>
                <a:latin typeface="+mj-lt"/>
                <a:cs typeface="Tahoma"/>
              </a:rPr>
              <a:t>consectetuer</a:t>
            </a:r>
            <a:r>
              <a:rPr lang="en-ZA" spc="30">
                <a:solidFill>
                  <a:srgbClr val="FFFFFF"/>
                </a:solidFill>
                <a:latin typeface="+mj-lt"/>
                <a:cs typeface="Tahoma"/>
              </a:rPr>
              <a:t> </a:t>
            </a:r>
            <a:r>
              <a:rPr lang="en-ZA" spc="60" err="1">
                <a:solidFill>
                  <a:srgbClr val="FFFFFF"/>
                </a:solidFill>
                <a:latin typeface="+mj-lt"/>
                <a:cs typeface="Tahoma"/>
              </a:rPr>
              <a:t>adipiscing</a:t>
            </a:r>
            <a:r>
              <a:rPr lang="en-ZA" spc="60">
                <a:solidFill>
                  <a:srgbClr val="FFFFFF"/>
                </a:solidFill>
                <a:latin typeface="+mj-lt"/>
                <a:cs typeface="Tahoma"/>
              </a:rPr>
              <a:t> </a:t>
            </a:r>
            <a:r>
              <a:rPr lang="en-ZA" spc="-14" err="1">
                <a:solidFill>
                  <a:srgbClr val="FFFFFF"/>
                </a:solidFill>
                <a:latin typeface="+mj-lt"/>
                <a:cs typeface="Tahoma"/>
              </a:rPr>
              <a:t>elit</a:t>
            </a:r>
            <a:r>
              <a:rPr lang="en-ZA" spc="-14">
                <a:solidFill>
                  <a:srgbClr val="FFFFFF"/>
                </a:solidFill>
                <a:latin typeface="+mj-lt"/>
                <a:cs typeface="Tahoma"/>
              </a:rPr>
              <a:t>.</a:t>
            </a:r>
            <a:endParaRPr lang="en-ZA" spc="5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50" err="1">
                <a:solidFill>
                  <a:srgbClr val="FFFFFF"/>
                </a:solidFill>
                <a:latin typeface="+mj-lt"/>
                <a:cs typeface="Tahoma"/>
              </a:rPr>
              <a:t>Sed</a:t>
            </a:r>
            <a:r>
              <a:rPr lang="en-ZA" spc="50">
                <a:solidFill>
                  <a:srgbClr val="FFFFFF"/>
                </a:solidFill>
                <a:latin typeface="+mj-lt"/>
                <a:cs typeface="Tahoma"/>
              </a:rPr>
              <a:t> </a:t>
            </a:r>
            <a:r>
              <a:rPr lang="en-ZA" spc="100" err="1">
                <a:solidFill>
                  <a:srgbClr val="FFFFFF"/>
                </a:solidFill>
                <a:latin typeface="+mj-lt"/>
                <a:cs typeface="Tahoma"/>
              </a:rPr>
              <a:t>diam</a:t>
            </a:r>
            <a:r>
              <a:rPr lang="en-ZA" spc="100">
                <a:solidFill>
                  <a:srgbClr val="FFFFFF"/>
                </a:solidFill>
                <a:latin typeface="+mj-lt"/>
                <a:cs typeface="Tahoma"/>
              </a:rPr>
              <a:t> </a:t>
            </a:r>
            <a:r>
              <a:rPr lang="en-ZA" spc="50" err="1">
                <a:solidFill>
                  <a:srgbClr val="FFFFFF"/>
                </a:solidFill>
                <a:latin typeface="+mj-lt"/>
                <a:cs typeface="Tahoma"/>
              </a:rPr>
              <a:t>nonummy</a:t>
            </a:r>
            <a:r>
              <a:rPr lang="en-ZA" spc="50">
                <a:solidFill>
                  <a:srgbClr val="FFFFFF"/>
                </a:solidFill>
                <a:latin typeface="+mj-lt"/>
                <a:cs typeface="Tahoma"/>
              </a:rPr>
              <a:t> </a:t>
            </a:r>
            <a:r>
              <a:rPr lang="en-ZA" spc="35" err="1">
                <a:solidFill>
                  <a:srgbClr val="FFFFFF"/>
                </a:solidFill>
                <a:latin typeface="+mj-lt"/>
                <a:cs typeface="Tahoma"/>
              </a:rPr>
              <a:t>nibh</a:t>
            </a:r>
            <a:r>
              <a:rPr lang="en-ZA" spc="35">
                <a:solidFill>
                  <a:srgbClr val="FFFFFF"/>
                </a:solidFill>
                <a:latin typeface="+mj-lt"/>
                <a:cs typeface="Tahoma"/>
              </a:rPr>
              <a:t> </a:t>
            </a:r>
            <a:r>
              <a:rPr lang="en-ZA" spc="55" err="1">
                <a:solidFill>
                  <a:srgbClr val="FFFFFF"/>
                </a:solidFill>
                <a:latin typeface="+mj-lt"/>
                <a:cs typeface="Tahoma"/>
              </a:rPr>
              <a:t>euis</a:t>
            </a:r>
            <a:r>
              <a:rPr lang="en-ZA" spc="55">
                <a:solidFill>
                  <a:srgbClr val="FFFFFF"/>
                </a:solidFill>
                <a:latin typeface="+mj-lt"/>
                <a:cs typeface="Tahoma"/>
              </a:rPr>
              <a:t>- </a:t>
            </a:r>
            <a:r>
              <a:rPr lang="en-ZA" spc="-550">
                <a:solidFill>
                  <a:srgbClr val="FFFFFF"/>
                </a:solidFill>
                <a:latin typeface="+mj-lt"/>
                <a:cs typeface="Tahoma"/>
              </a:rPr>
              <a:t> </a:t>
            </a:r>
            <a:r>
              <a:rPr lang="en-ZA" spc="100">
                <a:solidFill>
                  <a:srgbClr val="FFFFFF"/>
                </a:solidFill>
                <a:latin typeface="+mj-lt"/>
                <a:cs typeface="Tahoma"/>
              </a:rPr>
              <a:t>mod</a:t>
            </a:r>
            <a:r>
              <a:rPr lang="en-ZA" spc="-65">
                <a:solidFill>
                  <a:srgbClr val="FFFFFF"/>
                </a:solidFill>
                <a:latin typeface="+mj-lt"/>
                <a:cs typeface="Tahoma"/>
              </a:rPr>
              <a:t> </a:t>
            </a:r>
            <a:r>
              <a:rPr lang="en-ZA" spc="20" err="1">
                <a:solidFill>
                  <a:srgbClr val="FFFFFF"/>
                </a:solidFill>
                <a:latin typeface="+mj-lt"/>
                <a:cs typeface="Tahoma"/>
              </a:rPr>
              <a:t>tincidunt</a:t>
            </a:r>
            <a:r>
              <a:rPr lang="en-ZA" spc="-95">
                <a:solidFill>
                  <a:srgbClr val="FFFFFF"/>
                </a:solidFill>
                <a:latin typeface="+mj-lt"/>
                <a:cs typeface="Tahoma"/>
              </a:rPr>
              <a:t> </a:t>
            </a:r>
            <a:r>
              <a:rPr lang="en-ZA" spc="-20" err="1">
                <a:solidFill>
                  <a:srgbClr val="FFFFFF"/>
                </a:solidFill>
                <a:latin typeface="+mj-lt"/>
                <a:cs typeface="Tahoma"/>
              </a:rPr>
              <a:t>ut</a:t>
            </a:r>
            <a:r>
              <a:rPr lang="en-ZA" spc="-95">
                <a:solidFill>
                  <a:srgbClr val="FFFFFF"/>
                </a:solidFill>
                <a:latin typeface="+mj-lt"/>
                <a:cs typeface="Tahoma"/>
              </a:rPr>
              <a:t> </a:t>
            </a:r>
            <a:r>
              <a:rPr lang="en-ZA" spc="55" err="1">
                <a:solidFill>
                  <a:srgbClr val="FFFFFF"/>
                </a:solidFill>
                <a:latin typeface="+mj-lt"/>
                <a:cs typeface="Tahoma"/>
              </a:rPr>
              <a:t>laor</a:t>
            </a:r>
            <a:r>
              <a:rPr lang="en-ZA" spc="55">
                <a:solidFill>
                  <a:srgbClr val="FFFFFF"/>
                </a:solidFill>
                <a:latin typeface="+mj-lt"/>
                <a:cs typeface="Tahoma"/>
              </a:rPr>
              <a:t>.</a:t>
            </a:r>
            <a:endParaRPr lang="en-ZA" spc="-95">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95" err="1">
                <a:solidFill>
                  <a:srgbClr val="FFFFFF"/>
                </a:solidFill>
                <a:latin typeface="+mj-lt"/>
                <a:cs typeface="Tahoma"/>
              </a:rPr>
              <a:t>D</a:t>
            </a:r>
            <a:r>
              <a:rPr lang="en-ZA" spc="65" err="1">
                <a:solidFill>
                  <a:srgbClr val="FFFFFF"/>
                </a:solidFill>
                <a:latin typeface="+mj-lt"/>
                <a:cs typeface="Tahoma"/>
              </a:rPr>
              <a:t>olore</a:t>
            </a:r>
            <a:r>
              <a:rPr lang="en-ZA" spc="65">
                <a:solidFill>
                  <a:srgbClr val="FFFFFF"/>
                </a:solidFill>
                <a:latin typeface="+mj-lt"/>
                <a:cs typeface="Tahoma"/>
              </a:rPr>
              <a:t> </a:t>
            </a:r>
            <a:r>
              <a:rPr lang="en-ZA" spc="-545">
                <a:solidFill>
                  <a:srgbClr val="FFFFFF"/>
                </a:solidFill>
                <a:latin typeface="+mj-lt"/>
                <a:cs typeface="Tahoma"/>
              </a:rPr>
              <a:t> </a:t>
            </a:r>
            <a:r>
              <a:rPr lang="en-ZA" spc="120">
                <a:solidFill>
                  <a:srgbClr val="FFFFFF"/>
                </a:solidFill>
                <a:latin typeface="+mj-lt"/>
                <a:cs typeface="Tahoma"/>
              </a:rPr>
              <a:t>magn</a:t>
            </a:r>
            <a:r>
              <a:rPr lang="en-ZA" spc="90">
                <a:solidFill>
                  <a:srgbClr val="FFFFFF"/>
                </a:solidFill>
                <a:latin typeface="+mj-lt"/>
                <a:cs typeface="Tahoma"/>
              </a:rPr>
              <a:t>a</a:t>
            </a:r>
            <a:r>
              <a:rPr lang="en-ZA" spc="-50">
                <a:solidFill>
                  <a:srgbClr val="FFFFFF"/>
                </a:solidFill>
                <a:latin typeface="+mj-lt"/>
                <a:cs typeface="Tahoma"/>
              </a:rPr>
              <a:t> </a:t>
            </a:r>
            <a:r>
              <a:rPr lang="en-ZA" spc="74" err="1">
                <a:solidFill>
                  <a:srgbClr val="FFFFFF"/>
                </a:solidFill>
                <a:latin typeface="+mj-lt"/>
                <a:cs typeface="Tahoma"/>
              </a:rPr>
              <a:t>aliqua</a:t>
            </a:r>
            <a:r>
              <a:rPr lang="en-ZA" spc="125" err="1">
                <a:solidFill>
                  <a:srgbClr val="FFFFFF"/>
                </a:solidFill>
                <a:latin typeface="+mj-lt"/>
                <a:cs typeface="Tahoma"/>
              </a:rPr>
              <a:t>m</a:t>
            </a:r>
            <a:r>
              <a:rPr lang="en-ZA" spc="-50">
                <a:solidFill>
                  <a:srgbClr val="FFFFFF"/>
                </a:solidFill>
                <a:latin typeface="+mj-lt"/>
                <a:cs typeface="Tahoma"/>
              </a:rPr>
              <a:t> </a:t>
            </a:r>
            <a:r>
              <a:rPr lang="en-ZA" spc="65" err="1">
                <a:solidFill>
                  <a:srgbClr val="FFFFFF"/>
                </a:solidFill>
                <a:latin typeface="+mj-lt"/>
                <a:cs typeface="Tahoma"/>
              </a:rPr>
              <a:t>e</a:t>
            </a:r>
            <a:r>
              <a:rPr lang="en-ZA" spc="20" err="1">
                <a:solidFill>
                  <a:srgbClr val="FFFFFF"/>
                </a:solidFill>
                <a:latin typeface="+mj-lt"/>
                <a:cs typeface="Tahoma"/>
              </a:rPr>
              <a:t>r</a:t>
            </a:r>
            <a:r>
              <a:rPr lang="en-ZA" spc="80" err="1">
                <a:solidFill>
                  <a:srgbClr val="FFFFFF"/>
                </a:solidFill>
                <a:latin typeface="+mj-lt"/>
                <a:cs typeface="Tahoma"/>
              </a:rPr>
              <a:t>a</a:t>
            </a:r>
            <a:r>
              <a:rPr lang="en-ZA" spc="40" err="1">
                <a:solidFill>
                  <a:srgbClr val="FFFFFF"/>
                </a:solidFill>
                <a:latin typeface="+mj-lt"/>
                <a:cs typeface="Tahoma"/>
              </a:rPr>
              <a:t>t</a:t>
            </a:r>
            <a:r>
              <a:rPr lang="en-ZA" spc="-130">
                <a:solidFill>
                  <a:srgbClr val="FFFFFF"/>
                </a:solidFill>
                <a:latin typeface="+mj-lt"/>
                <a:cs typeface="Tahoma"/>
              </a:rPr>
              <a:t> </a:t>
            </a:r>
            <a:r>
              <a:rPr lang="en-ZA" spc="5" err="1">
                <a:solidFill>
                  <a:srgbClr val="FFFFFF"/>
                </a:solidFill>
                <a:latin typeface="+mj-lt"/>
                <a:cs typeface="Tahoma"/>
              </a:rPr>
              <a:t>v</a:t>
            </a:r>
            <a:r>
              <a:rPr lang="en-ZA" spc="50" err="1">
                <a:solidFill>
                  <a:srgbClr val="FFFFFF"/>
                </a:solidFill>
                <a:latin typeface="+mj-lt"/>
                <a:cs typeface="Tahoma"/>
              </a:rPr>
              <a:t>olutpa</a:t>
            </a:r>
            <a:r>
              <a:rPr lang="en-ZA" spc="5" err="1">
                <a:solidFill>
                  <a:srgbClr val="FFFFFF"/>
                </a:solidFill>
                <a:latin typeface="+mj-lt"/>
                <a:cs typeface="Tahoma"/>
              </a:rPr>
              <a:t>t</a:t>
            </a:r>
            <a:r>
              <a:rPr lang="en-ZA" spc="-90">
                <a:solidFill>
                  <a:srgbClr val="FFFFFF"/>
                </a:solidFill>
                <a:latin typeface="+mj-lt"/>
                <a:cs typeface="Tahoma"/>
              </a:rPr>
              <a:t> </a:t>
            </a:r>
            <a:r>
              <a:rPr lang="en-ZA" spc="-90" err="1">
                <a:solidFill>
                  <a:srgbClr val="FFFFFF"/>
                </a:solidFill>
                <a:latin typeface="+mj-lt"/>
                <a:cs typeface="Tahoma"/>
              </a:rPr>
              <a:t>u</a:t>
            </a:r>
            <a:r>
              <a:rPr lang="en-ZA" err="1">
                <a:solidFill>
                  <a:srgbClr val="FFFFFF"/>
                </a:solidFill>
                <a:latin typeface="+mj-lt"/>
                <a:cs typeface="Tahoma"/>
              </a:rPr>
              <a:t>t</a:t>
            </a:r>
            <a:r>
              <a:rPr lang="en-ZA" spc="-95">
                <a:solidFill>
                  <a:srgbClr val="FFFFFF"/>
                </a:solidFill>
                <a:latin typeface="+mj-lt"/>
                <a:cs typeface="Tahoma"/>
              </a:rPr>
              <a:t> </a:t>
            </a:r>
            <a:r>
              <a:rPr lang="en-ZA" spc="25" err="1">
                <a:solidFill>
                  <a:srgbClr val="FFFFFF"/>
                </a:solidFill>
                <a:latin typeface="+mj-lt"/>
                <a:cs typeface="Tahoma"/>
              </a:rPr>
              <a:t>wisi</a:t>
            </a:r>
            <a:r>
              <a:rPr lang="en-ZA" spc="-60">
                <a:solidFill>
                  <a:srgbClr val="FFFFFF"/>
                </a:solidFill>
                <a:latin typeface="+mj-lt"/>
                <a:cs typeface="Tahoma"/>
              </a:rPr>
              <a:t> </a:t>
            </a:r>
            <a:r>
              <a:rPr lang="en-ZA" spc="44" err="1">
                <a:solidFill>
                  <a:srgbClr val="FFFFFF"/>
                </a:solidFill>
                <a:latin typeface="+mj-lt"/>
                <a:cs typeface="Tahoma"/>
              </a:rPr>
              <a:t>enim</a:t>
            </a:r>
            <a:r>
              <a:rPr lang="en-ZA" spc="-55">
                <a:solidFill>
                  <a:srgbClr val="FFFFFF"/>
                </a:solidFill>
                <a:latin typeface="+mj-lt"/>
                <a:cs typeface="Tahoma"/>
              </a:rPr>
              <a:t> </a:t>
            </a:r>
            <a:r>
              <a:rPr lang="en-ZA" spc="134">
                <a:solidFill>
                  <a:srgbClr val="FFFFFF"/>
                </a:solidFill>
                <a:latin typeface="+mj-lt"/>
                <a:cs typeface="Tahoma"/>
              </a:rPr>
              <a:t>ad</a:t>
            </a:r>
            <a:r>
              <a:rPr lang="en-ZA" spc="-60">
                <a:solidFill>
                  <a:srgbClr val="FFFFFF"/>
                </a:solidFill>
                <a:latin typeface="+mj-lt"/>
                <a:cs typeface="Tahoma"/>
              </a:rPr>
              <a:t>.</a:t>
            </a:r>
            <a:endParaRPr lang="en-ZA">
              <a:latin typeface="+mj-lt"/>
              <a:cs typeface="Tahoma"/>
            </a:endParaRPr>
          </a:p>
        </p:txBody>
      </p:sp>
      <p:sp>
        <p:nvSpPr>
          <p:cNvPr id="80" name="Text Placeholder 76"/>
          <p:cNvSpPr>
            <a:spLocks noGrp="1"/>
          </p:cNvSpPr>
          <p:nvPr>
            <p:ph type="body" sz="quarter" idx="22" hasCustomPrompt="1"/>
          </p:nvPr>
        </p:nvSpPr>
        <p:spPr>
          <a:xfrm>
            <a:off x="1480154" y="3990086"/>
            <a:ext cx="3657600" cy="485140"/>
          </a:xfrm>
        </p:spPr>
        <p:txBody>
          <a:bodyPr>
            <a:noAutofit/>
          </a:bodyPr>
          <a:lstStyle>
            <a:lvl1pPr marL="0" indent="0" algn="ctr">
              <a:buNone/>
              <a:defRPr sz="2400" b="1">
                <a:solidFill>
                  <a:schemeClr val="bg1"/>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Title One</a:t>
            </a:r>
            <a:endParaRPr lang="en-ZA"/>
          </a:p>
        </p:txBody>
      </p:sp>
      <p:sp>
        <p:nvSpPr>
          <p:cNvPr id="81" name="Text Placeholder 76"/>
          <p:cNvSpPr>
            <a:spLocks noGrp="1"/>
          </p:cNvSpPr>
          <p:nvPr>
            <p:ph type="body" sz="quarter" idx="23" hasCustomPrompt="1"/>
          </p:nvPr>
        </p:nvSpPr>
        <p:spPr>
          <a:xfrm>
            <a:off x="1480154" y="4728134"/>
            <a:ext cx="3657600" cy="2206067"/>
          </a:xfrm>
        </p:spPr>
        <p:txBody>
          <a:bodyPr>
            <a:noAutofit/>
          </a:bodyPr>
          <a:lstStyle>
            <a:lvl1pPr marL="358140" marR="6096" indent="-342900" algn="l">
              <a:lnSpc>
                <a:spcPct val="100000"/>
              </a:lnSpc>
              <a:spcBef>
                <a:spcPts val="2327"/>
              </a:spcBef>
              <a:buFont typeface="Arial" panose="020B0604020202020204" pitchFamily="34" charset="0"/>
              <a:buChar char="•"/>
              <a:defRPr lang="en-ZA" dirty="0">
                <a:cs typeface="Tahoma"/>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marL="298450" marR="5080" indent="-285750">
              <a:lnSpc>
                <a:spcPct val="100000"/>
              </a:lnSpc>
              <a:spcBef>
                <a:spcPts val="1939"/>
              </a:spcBef>
              <a:buFont typeface="Arial" panose="020B0604020202020204" pitchFamily="34" charset="0"/>
              <a:buChar char="•"/>
            </a:pPr>
            <a:r>
              <a:rPr lang="en-ZA" spc="44">
                <a:solidFill>
                  <a:srgbClr val="FFFFFF"/>
                </a:solidFill>
                <a:latin typeface="+mj-lt"/>
                <a:cs typeface="Tahoma"/>
              </a:rPr>
              <a:t>Lorem </a:t>
            </a:r>
            <a:r>
              <a:rPr lang="en-ZA" spc="40">
                <a:solidFill>
                  <a:srgbClr val="FFFFFF"/>
                </a:solidFill>
                <a:latin typeface="+mj-lt"/>
                <a:cs typeface="Tahoma"/>
              </a:rPr>
              <a:t>ipsum </a:t>
            </a:r>
            <a:r>
              <a:rPr lang="en-ZA" spc="70" err="1">
                <a:solidFill>
                  <a:srgbClr val="FFFFFF"/>
                </a:solidFill>
                <a:latin typeface="+mj-lt"/>
                <a:cs typeface="Tahoma"/>
              </a:rPr>
              <a:t>dolor</a:t>
            </a:r>
            <a:r>
              <a:rPr lang="en-ZA" spc="70">
                <a:solidFill>
                  <a:srgbClr val="FFFFFF"/>
                </a:solidFill>
                <a:latin typeface="+mj-lt"/>
                <a:cs typeface="Tahoma"/>
              </a:rPr>
              <a:t> </a:t>
            </a:r>
            <a:r>
              <a:rPr lang="en-ZA" spc="-20">
                <a:solidFill>
                  <a:srgbClr val="FFFFFF"/>
                </a:solidFill>
                <a:latin typeface="+mj-lt"/>
                <a:cs typeface="Tahoma"/>
              </a:rPr>
              <a:t>sit </a:t>
            </a:r>
            <a:r>
              <a:rPr lang="en-ZA" spc="35" err="1">
                <a:solidFill>
                  <a:srgbClr val="FFFFFF"/>
                </a:solidFill>
                <a:latin typeface="+mj-lt"/>
                <a:cs typeface="Tahoma"/>
              </a:rPr>
              <a:t>amet</a:t>
            </a:r>
            <a:r>
              <a:rPr lang="en-ZA" spc="35">
                <a:solidFill>
                  <a:srgbClr val="FFFFFF"/>
                </a:solidFill>
                <a:latin typeface="+mj-lt"/>
                <a:cs typeface="Tahoma"/>
              </a:rPr>
              <a:t>, </a:t>
            </a:r>
            <a:r>
              <a:rPr lang="en-ZA" spc="40">
                <a:solidFill>
                  <a:srgbClr val="FFFFFF"/>
                </a:solidFill>
                <a:latin typeface="+mj-lt"/>
                <a:cs typeface="Tahoma"/>
              </a:rPr>
              <a:t> </a:t>
            </a:r>
            <a:r>
              <a:rPr lang="en-ZA" spc="30" err="1">
                <a:solidFill>
                  <a:srgbClr val="FFFFFF"/>
                </a:solidFill>
                <a:latin typeface="+mj-lt"/>
                <a:cs typeface="Tahoma"/>
              </a:rPr>
              <a:t>consectetuer</a:t>
            </a:r>
            <a:r>
              <a:rPr lang="en-ZA" spc="30">
                <a:solidFill>
                  <a:srgbClr val="FFFFFF"/>
                </a:solidFill>
                <a:latin typeface="+mj-lt"/>
                <a:cs typeface="Tahoma"/>
              </a:rPr>
              <a:t> </a:t>
            </a:r>
            <a:r>
              <a:rPr lang="en-ZA" spc="60" err="1">
                <a:solidFill>
                  <a:srgbClr val="FFFFFF"/>
                </a:solidFill>
                <a:latin typeface="+mj-lt"/>
                <a:cs typeface="Tahoma"/>
              </a:rPr>
              <a:t>adipiscing</a:t>
            </a:r>
            <a:r>
              <a:rPr lang="en-ZA" spc="60">
                <a:solidFill>
                  <a:srgbClr val="FFFFFF"/>
                </a:solidFill>
                <a:latin typeface="+mj-lt"/>
                <a:cs typeface="Tahoma"/>
              </a:rPr>
              <a:t> </a:t>
            </a:r>
            <a:r>
              <a:rPr lang="en-ZA" spc="-14" err="1">
                <a:solidFill>
                  <a:srgbClr val="FFFFFF"/>
                </a:solidFill>
                <a:latin typeface="+mj-lt"/>
                <a:cs typeface="Tahoma"/>
              </a:rPr>
              <a:t>elit</a:t>
            </a:r>
            <a:r>
              <a:rPr lang="en-ZA" spc="-14">
                <a:solidFill>
                  <a:srgbClr val="FFFFFF"/>
                </a:solidFill>
                <a:latin typeface="+mj-lt"/>
                <a:cs typeface="Tahoma"/>
              </a:rPr>
              <a:t>.</a:t>
            </a:r>
            <a:endParaRPr lang="en-ZA" spc="5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50" err="1">
                <a:solidFill>
                  <a:srgbClr val="FFFFFF"/>
                </a:solidFill>
                <a:latin typeface="+mj-lt"/>
                <a:cs typeface="Tahoma"/>
              </a:rPr>
              <a:t>Sed</a:t>
            </a:r>
            <a:r>
              <a:rPr lang="en-ZA" spc="50">
                <a:solidFill>
                  <a:srgbClr val="FFFFFF"/>
                </a:solidFill>
                <a:latin typeface="+mj-lt"/>
                <a:cs typeface="Tahoma"/>
              </a:rPr>
              <a:t> </a:t>
            </a:r>
            <a:r>
              <a:rPr lang="en-ZA" spc="100" err="1">
                <a:solidFill>
                  <a:srgbClr val="FFFFFF"/>
                </a:solidFill>
                <a:latin typeface="+mj-lt"/>
                <a:cs typeface="Tahoma"/>
              </a:rPr>
              <a:t>diam</a:t>
            </a:r>
            <a:r>
              <a:rPr lang="en-ZA" spc="100">
                <a:solidFill>
                  <a:srgbClr val="FFFFFF"/>
                </a:solidFill>
                <a:latin typeface="+mj-lt"/>
                <a:cs typeface="Tahoma"/>
              </a:rPr>
              <a:t> </a:t>
            </a:r>
            <a:r>
              <a:rPr lang="en-ZA" spc="50" err="1">
                <a:solidFill>
                  <a:srgbClr val="FFFFFF"/>
                </a:solidFill>
                <a:latin typeface="+mj-lt"/>
                <a:cs typeface="Tahoma"/>
              </a:rPr>
              <a:t>nonummy</a:t>
            </a:r>
            <a:r>
              <a:rPr lang="en-ZA" spc="50">
                <a:solidFill>
                  <a:srgbClr val="FFFFFF"/>
                </a:solidFill>
                <a:latin typeface="+mj-lt"/>
                <a:cs typeface="Tahoma"/>
              </a:rPr>
              <a:t> </a:t>
            </a:r>
            <a:r>
              <a:rPr lang="en-ZA" spc="35" err="1">
                <a:solidFill>
                  <a:srgbClr val="FFFFFF"/>
                </a:solidFill>
                <a:latin typeface="+mj-lt"/>
                <a:cs typeface="Tahoma"/>
              </a:rPr>
              <a:t>nibh</a:t>
            </a:r>
            <a:r>
              <a:rPr lang="en-ZA" spc="35">
                <a:solidFill>
                  <a:srgbClr val="FFFFFF"/>
                </a:solidFill>
                <a:latin typeface="+mj-lt"/>
                <a:cs typeface="Tahoma"/>
              </a:rPr>
              <a:t> </a:t>
            </a:r>
            <a:r>
              <a:rPr lang="en-ZA" spc="55" err="1">
                <a:solidFill>
                  <a:srgbClr val="FFFFFF"/>
                </a:solidFill>
                <a:latin typeface="+mj-lt"/>
                <a:cs typeface="Tahoma"/>
              </a:rPr>
              <a:t>euis</a:t>
            </a:r>
            <a:r>
              <a:rPr lang="en-ZA" spc="55">
                <a:solidFill>
                  <a:srgbClr val="FFFFFF"/>
                </a:solidFill>
                <a:latin typeface="+mj-lt"/>
                <a:cs typeface="Tahoma"/>
              </a:rPr>
              <a:t>- </a:t>
            </a:r>
            <a:r>
              <a:rPr lang="en-ZA" spc="-550">
                <a:solidFill>
                  <a:srgbClr val="FFFFFF"/>
                </a:solidFill>
                <a:latin typeface="+mj-lt"/>
                <a:cs typeface="Tahoma"/>
              </a:rPr>
              <a:t> </a:t>
            </a:r>
            <a:r>
              <a:rPr lang="en-ZA" spc="100">
                <a:solidFill>
                  <a:srgbClr val="FFFFFF"/>
                </a:solidFill>
                <a:latin typeface="+mj-lt"/>
                <a:cs typeface="Tahoma"/>
              </a:rPr>
              <a:t>mod</a:t>
            </a:r>
            <a:r>
              <a:rPr lang="en-ZA" spc="-65">
                <a:solidFill>
                  <a:srgbClr val="FFFFFF"/>
                </a:solidFill>
                <a:latin typeface="+mj-lt"/>
                <a:cs typeface="Tahoma"/>
              </a:rPr>
              <a:t> </a:t>
            </a:r>
            <a:r>
              <a:rPr lang="en-ZA" spc="20" err="1">
                <a:solidFill>
                  <a:srgbClr val="FFFFFF"/>
                </a:solidFill>
                <a:latin typeface="+mj-lt"/>
                <a:cs typeface="Tahoma"/>
              </a:rPr>
              <a:t>tincidunt</a:t>
            </a:r>
            <a:r>
              <a:rPr lang="en-ZA" spc="-95">
                <a:solidFill>
                  <a:srgbClr val="FFFFFF"/>
                </a:solidFill>
                <a:latin typeface="+mj-lt"/>
                <a:cs typeface="Tahoma"/>
              </a:rPr>
              <a:t> </a:t>
            </a:r>
            <a:r>
              <a:rPr lang="en-ZA" spc="-20" err="1">
                <a:solidFill>
                  <a:srgbClr val="FFFFFF"/>
                </a:solidFill>
                <a:latin typeface="+mj-lt"/>
                <a:cs typeface="Tahoma"/>
              </a:rPr>
              <a:t>ut</a:t>
            </a:r>
            <a:r>
              <a:rPr lang="en-ZA" spc="-95">
                <a:solidFill>
                  <a:srgbClr val="FFFFFF"/>
                </a:solidFill>
                <a:latin typeface="+mj-lt"/>
                <a:cs typeface="Tahoma"/>
              </a:rPr>
              <a:t> </a:t>
            </a:r>
            <a:r>
              <a:rPr lang="en-ZA" spc="55" err="1">
                <a:solidFill>
                  <a:srgbClr val="FFFFFF"/>
                </a:solidFill>
                <a:latin typeface="+mj-lt"/>
                <a:cs typeface="Tahoma"/>
              </a:rPr>
              <a:t>laor</a:t>
            </a:r>
            <a:r>
              <a:rPr lang="en-ZA" spc="55">
                <a:solidFill>
                  <a:srgbClr val="FFFFFF"/>
                </a:solidFill>
                <a:latin typeface="+mj-lt"/>
                <a:cs typeface="Tahoma"/>
              </a:rPr>
              <a:t>.</a:t>
            </a:r>
            <a:endParaRPr lang="en-ZA" spc="-95">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95" err="1">
                <a:solidFill>
                  <a:srgbClr val="FFFFFF"/>
                </a:solidFill>
                <a:latin typeface="+mj-lt"/>
                <a:cs typeface="Tahoma"/>
              </a:rPr>
              <a:t>D</a:t>
            </a:r>
            <a:r>
              <a:rPr lang="en-ZA" spc="65" err="1">
                <a:solidFill>
                  <a:srgbClr val="FFFFFF"/>
                </a:solidFill>
                <a:latin typeface="+mj-lt"/>
                <a:cs typeface="Tahoma"/>
              </a:rPr>
              <a:t>olore</a:t>
            </a:r>
            <a:r>
              <a:rPr lang="en-ZA" spc="65">
                <a:solidFill>
                  <a:srgbClr val="FFFFFF"/>
                </a:solidFill>
                <a:latin typeface="+mj-lt"/>
                <a:cs typeface="Tahoma"/>
              </a:rPr>
              <a:t> </a:t>
            </a:r>
            <a:r>
              <a:rPr lang="en-ZA" spc="-545">
                <a:solidFill>
                  <a:srgbClr val="FFFFFF"/>
                </a:solidFill>
                <a:latin typeface="+mj-lt"/>
                <a:cs typeface="Tahoma"/>
              </a:rPr>
              <a:t> </a:t>
            </a:r>
            <a:r>
              <a:rPr lang="en-ZA" spc="120">
                <a:solidFill>
                  <a:srgbClr val="FFFFFF"/>
                </a:solidFill>
                <a:latin typeface="+mj-lt"/>
                <a:cs typeface="Tahoma"/>
              </a:rPr>
              <a:t>magn</a:t>
            </a:r>
            <a:r>
              <a:rPr lang="en-ZA" spc="90">
                <a:solidFill>
                  <a:srgbClr val="FFFFFF"/>
                </a:solidFill>
                <a:latin typeface="+mj-lt"/>
                <a:cs typeface="Tahoma"/>
              </a:rPr>
              <a:t>a</a:t>
            </a:r>
            <a:r>
              <a:rPr lang="en-ZA" spc="-50">
                <a:solidFill>
                  <a:srgbClr val="FFFFFF"/>
                </a:solidFill>
                <a:latin typeface="+mj-lt"/>
                <a:cs typeface="Tahoma"/>
              </a:rPr>
              <a:t> </a:t>
            </a:r>
            <a:r>
              <a:rPr lang="en-ZA" spc="74" err="1">
                <a:solidFill>
                  <a:srgbClr val="FFFFFF"/>
                </a:solidFill>
                <a:latin typeface="+mj-lt"/>
                <a:cs typeface="Tahoma"/>
              </a:rPr>
              <a:t>aliqua</a:t>
            </a:r>
            <a:r>
              <a:rPr lang="en-ZA" spc="125" err="1">
                <a:solidFill>
                  <a:srgbClr val="FFFFFF"/>
                </a:solidFill>
                <a:latin typeface="+mj-lt"/>
                <a:cs typeface="Tahoma"/>
              </a:rPr>
              <a:t>m</a:t>
            </a:r>
            <a:r>
              <a:rPr lang="en-ZA" spc="-50">
                <a:solidFill>
                  <a:srgbClr val="FFFFFF"/>
                </a:solidFill>
                <a:latin typeface="+mj-lt"/>
                <a:cs typeface="Tahoma"/>
              </a:rPr>
              <a:t> </a:t>
            </a:r>
            <a:r>
              <a:rPr lang="en-ZA" spc="65" err="1">
                <a:solidFill>
                  <a:srgbClr val="FFFFFF"/>
                </a:solidFill>
                <a:latin typeface="+mj-lt"/>
                <a:cs typeface="Tahoma"/>
              </a:rPr>
              <a:t>e</a:t>
            </a:r>
            <a:r>
              <a:rPr lang="en-ZA" spc="20" err="1">
                <a:solidFill>
                  <a:srgbClr val="FFFFFF"/>
                </a:solidFill>
                <a:latin typeface="+mj-lt"/>
                <a:cs typeface="Tahoma"/>
              </a:rPr>
              <a:t>r</a:t>
            </a:r>
            <a:r>
              <a:rPr lang="en-ZA" spc="80" err="1">
                <a:solidFill>
                  <a:srgbClr val="FFFFFF"/>
                </a:solidFill>
                <a:latin typeface="+mj-lt"/>
                <a:cs typeface="Tahoma"/>
              </a:rPr>
              <a:t>a</a:t>
            </a:r>
            <a:r>
              <a:rPr lang="en-ZA" spc="40" err="1">
                <a:solidFill>
                  <a:srgbClr val="FFFFFF"/>
                </a:solidFill>
                <a:latin typeface="+mj-lt"/>
                <a:cs typeface="Tahoma"/>
              </a:rPr>
              <a:t>t</a:t>
            </a:r>
            <a:r>
              <a:rPr lang="en-ZA" spc="-130">
                <a:solidFill>
                  <a:srgbClr val="FFFFFF"/>
                </a:solidFill>
                <a:latin typeface="+mj-lt"/>
                <a:cs typeface="Tahoma"/>
              </a:rPr>
              <a:t> </a:t>
            </a:r>
            <a:r>
              <a:rPr lang="en-ZA" spc="5" err="1">
                <a:solidFill>
                  <a:srgbClr val="FFFFFF"/>
                </a:solidFill>
                <a:latin typeface="+mj-lt"/>
                <a:cs typeface="Tahoma"/>
              </a:rPr>
              <a:t>v</a:t>
            </a:r>
            <a:r>
              <a:rPr lang="en-ZA" spc="50" err="1">
                <a:solidFill>
                  <a:srgbClr val="FFFFFF"/>
                </a:solidFill>
                <a:latin typeface="+mj-lt"/>
                <a:cs typeface="Tahoma"/>
              </a:rPr>
              <a:t>olutpa</a:t>
            </a:r>
            <a:r>
              <a:rPr lang="en-ZA" spc="5" err="1">
                <a:solidFill>
                  <a:srgbClr val="FFFFFF"/>
                </a:solidFill>
                <a:latin typeface="+mj-lt"/>
                <a:cs typeface="Tahoma"/>
              </a:rPr>
              <a:t>t</a:t>
            </a:r>
            <a:r>
              <a:rPr lang="en-ZA" spc="-90">
                <a:solidFill>
                  <a:srgbClr val="FFFFFF"/>
                </a:solidFill>
                <a:latin typeface="+mj-lt"/>
                <a:cs typeface="Tahoma"/>
              </a:rPr>
              <a:t> </a:t>
            </a:r>
            <a:r>
              <a:rPr lang="en-ZA" spc="-90" err="1">
                <a:solidFill>
                  <a:srgbClr val="FFFFFF"/>
                </a:solidFill>
                <a:latin typeface="+mj-lt"/>
                <a:cs typeface="Tahoma"/>
              </a:rPr>
              <a:t>u</a:t>
            </a:r>
            <a:r>
              <a:rPr lang="en-ZA" err="1">
                <a:solidFill>
                  <a:srgbClr val="FFFFFF"/>
                </a:solidFill>
                <a:latin typeface="+mj-lt"/>
                <a:cs typeface="Tahoma"/>
              </a:rPr>
              <a:t>t</a:t>
            </a:r>
            <a:r>
              <a:rPr lang="en-ZA" spc="-95">
                <a:solidFill>
                  <a:srgbClr val="FFFFFF"/>
                </a:solidFill>
                <a:latin typeface="+mj-lt"/>
                <a:cs typeface="Tahoma"/>
              </a:rPr>
              <a:t> </a:t>
            </a:r>
            <a:r>
              <a:rPr lang="en-ZA" spc="25" err="1">
                <a:solidFill>
                  <a:srgbClr val="FFFFFF"/>
                </a:solidFill>
                <a:latin typeface="+mj-lt"/>
                <a:cs typeface="Tahoma"/>
              </a:rPr>
              <a:t>wisi</a:t>
            </a:r>
            <a:r>
              <a:rPr lang="en-ZA" spc="-60">
                <a:solidFill>
                  <a:srgbClr val="FFFFFF"/>
                </a:solidFill>
                <a:latin typeface="+mj-lt"/>
                <a:cs typeface="Tahoma"/>
              </a:rPr>
              <a:t> </a:t>
            </a:r>
            <a:r>
              <a:rPr lang="en-ZA" spc="44" err="1">
                <a:solidFill>
                  <a:srgbClr val="FFFFFF"/>
                </a:solidFill>
                <a:latin typeface="+mj-lt"/>
                <a:cs typeface="Tahoma"/>
              </a:rPr>
              <a:t>enim</a:t>
            </a:r>
            <a:r>
              <a:rPr lang="en-ZA" spc="-55">
                <a:solidFill>
                  <a:srgbClr val="FFFFFF"/>
                </a:solidFill>
                <a:latin typeface="+mj-lt"/>
                <a:cs typeface="Tahoma"/>
              </a:rPr>
              <a:t> </a:t>
            </a:r>
            <a:r>
              <a:rPr lang="en-ZA" spc="134">
                <a:solidFill>
                  <a:srgbClr val="FFFFFF"/>
                </a:solidFill>
                <a:latin typeface="+mj-lt"/>
                <a:cs typeface="Tahoma"/>
              </a:rPr>
              <a:t>ad</a:t>
            </a:r>
            <a:r>
              <a:rPr lang="en-ZA" spc="-60">
                <a:solidFill>
                  <a:srgbClr val="FFFFFF"/>
                </a:solidFill>
                <a:latin typeface="+mj-lt"/>
                <a:cs typeface="Tahoma"/>
              </a:rPr>
              <a:t>.</a:t>
            </a:r>
            <a:endParaRPr lang="en-ZA">
              <a:latin typeface="+mj-lt"/>
              <a:cs typeface="Tahoma"/>
            </a:endParaRPr>
          </a:p>
        </p:txBody>
      </p:sp>
      <p:sp>
        <p:nvSpPr>
          <p:cNvPr id="82" name="Text Placeholder 76"/>
          <p:cNvSpPr>
            <a:spLocks noGrp="1"/>
          </p:cNvSpPr>
          <p:nvPr>
            <p:ph type="body" sz="quarter" idx="24" hasCustomPrompt="1"/>
          </p:nvPr>
        </p:nvSpPr>
        <p:spPr>
          <a:xfrm>
            <a:off x="9852186" y="3990086"/>
            <a:ext cx="3657600" cy="485140"/>
          </a:xfrm>
        </p:spPr>
        <p:txBody>
          <a:bodyPr>
            <a:noAutofit/>
          </a:bodyPr>
          <a:lstStyle>
            <a:lvl1pPr marL="0" indent="0" algn="ctr">
              <a:buNone/>
              <a:defRPr sz="2400" b="1">
                <a:solidFill>
                  <a:schemeClr val="bg1"/>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Title Three</a:t>
            </a:r>
            <a:endParaRPr lang="en-ZA"/>
          </a:p>
        </p:txBody>
      </p:sp>
      <p:sp>
        <p:nvSpPr>
          <p:cNvPr id="83" name="Text Placeholder 76"/>
          <p:cNvSpPr>
            <a:spLocks noGrp="1"/>
          </p:cNvSpPr>
          <p:nvPr>
            <p:ph type="body" sz="quarter" idx="25" hasCustomPrompt="1"/>
          </p:nvPr>
        </p:nvSpPr>
        <p:spPr>
          <a:xfrm>
            <a:off x="9852186" y="4728134"/>
            <a:ext cx="3657600" cy="2206067"/>
          </a:xfrm>
        </p:spPr>
        <p:txBody>
          <a:bodyPr>
            <a:noAutofit/>
          </a:bodyPr>
          <a:lstStyle>
            <a:lvl1pPr marL="358140" marR="6096" indent="-342900" algn="l">
              <a:lnSpc>
                <a:spcPct val="100000"/>
              </a:lnSpc>
              <a:spcBef>
                <a:spcPts val="2327"/>
              </a:spcBef>
              <a:buFont typeface="Arial" panose="020B0604020202020204" pitchFamily="34" charset="0"/>
              <a:buChar char="•"/>
              <a:defRPr lang="en-ZA" dirty="0">
                <a:cs typeface="Tahoma"/>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marL="298450" marR="5080" indent="-285750">
              <a:lnSpc>
                <a:spcPct val="100000"/>
              </a:lnSpc>
              <a:spcBef>
                <a:spcPts val="1939"/>
              </a:spcBef>
              <a:buFont typeface="Arial" panose="020B0604020202020204" pitchFamily="34" charset="0"/>
              <a:buChar char="•"/>
            </a:pPr>
            <a:r>
              <a:rPr lang="en-ZA" spc="44">
                <a:solidFill>
                  <a:srgbClr val="FFFFFF"/>
                </a:solidFill>
                <a:latin typeface="+mj-lt"/>
                <a:cs typeface="Tahoma"/>
              </a:rPr>
              <a:t>Lorem </a:t>
            </a:r>
            <a:r>
              <a:rPr lang="en-ZA" spc="40">
                <a:solidFill>
                  <a:srgbClr val="FFFFFF"/>
                </a:solidFill>
                <a:latin typeface="+mj-lt"/>
                <a:cs typeface="Tahoma"/>
              </a:rPr>
              <a:t>ipsum </a:t>
            </a:r>
            <a:r>
              <a:rPr lang="en-ZA" spc="70" err="1">
                <a:solidFill>
                  <a:srgbClr val="FFFFFF"/>
                </a:solidFill>
                <a:latin typeface="+mj-lt"/>
                <a:cs typeface="Tahoma"/>
              </a:rPr>
              <a:t>dolor</a:t>
            </a:r>
            <a:r>
              <a:rPr lang="en-ZA" spc="70">
                <a:solidFill>
                  <a:srgbClr val="FFFFFF"/>
                </a:solidFill>
                <a:latin typeface="+mj-lt"/>
                <a:cs typeface="Tahoma"/>
              </a:rPr>
              <a:t> </a:t>
            </a:r>
            <a:r>
              <a:rPr lang="en-ZA" spc="-20">
                <a:solidFill>
                  <a:srgbClr val="FFFFFF"/>
                </a:solidFill>
                <a:latin typeface="+mj-lt"/>
                <a:cs typeface="Tahoma"/>
              </a:rPr>
              <a:t>sit </a:t>
            </a:r>
            <a:r>
              <a:rPr lang="en-ZA" spc="35" err="1">
                <a:solidFill>
                  <a:srgbClr val="FFFFFF"/>
                </a:solidFill>
                <a:latin typeface="+mj-lt"/>
                <a:cs typeface="Tahoma"/>
              </a:rPr>
              <a:t>amet</a:t>
            </a:r>
            <a:r>
              <a:rPr lang="en-ZA" spc="35">
                <a:solidFill>
                  <a:srgbClr val="FFFFFF"/>
                </a:solidFill>
                <a:latin typeface="+mj-lt"/>
                <a:cs typeface="Tahoma"/>
              </a:rPr>
              <a:t>, </a:t>
            </a:r>
            <a:r>
              <a:rPr lang="en-ZA" spc="40">
                <a:solidFill>
                  <a:srgbClr val="FFFFFF"/>
                </a:solidFill>
                <a:latin typeface="+mj-lt"/>
                <a:cs typeface="Tahoma"/>
              </a:rPr>
              <a:t> </a:t>
            </a:r>
            <a:r>
              <a:rPr lang="en-ZA" spc="30" err="1">
                <a:solidFill>
                  <a:srgbClr val="FFFFFF"/>
                </a:solidFill>
                <a:latin typeface="+mj-lt"/>
                <a:cs typeface="Tahoma"/>
              </a:rPr>
              <a:t>consectetuer</a:t>
            </a:r>
            <a:r>
              <a:rPr lang="en-ZA" spc="30">
                <a:solidFill>
                  <a:srgbClr val="FFFFFF"/>
                </a:solidFill>
                <a:latin typeface="+mj-lt"/>
                <a:cs typeface="Tahoma"/>
              </a:rPr>
              <a:t> </a:t>
            </a:r>
            <a:r>
              <a:rPr lang="en-ZA" spc="60" err="1">
                <a:solidFill>
                  <a:srgbClr val="FFFFFF"/>
                </a:solidFill>
                <a:latin typeface="+mj-lt"/>
                <a:cs typeface="Tahoma"/>
              </a:rPr>
              <a:t>adipiscing</a:t>
            </a:r>
            <a:r>
              <a:rPr lang="en-ZA" spc="60">
                <a:solidFill>
                  <a:srgbClr val="FFFFFF"/>
                </a:solidFill>
                <a:latin typeface="+mj-lt"/>
                <a:cs typeface="Tahoma"/>
              </a:rPr>
              <a:t> </a:t>
            </a:r>
            <a:r>
              <a:rPr lang="en-ZA" spc="-14" err="1">
                <a:solidFill>
                  <a:srgbClr val="FFFFFF"/>
                </a:solidFill>
                <a:latin typeface="+mj-lt"/>
                <a:cs typeface="Tahoma"/>
              </a:rPr>
              <a:t>elit</a:t>
            </a:r>
            <a:r>
              <a:rPr lang="en-ZA" spc="-14">
                <a:solidFill>
                  <a:srgbClr val="FFFFFF"/>
                </a:solidFill>
                <a:latin typeface="+mj-lt"/>
                <a:cs typeface="Tahoma"/>
              </a:rPr>
              <a:t>.</a:t>
            </a:r>
            <a:endParaRPr lang="en-ZA" spc="5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50" err="1">
                <a:solidFill>
                  <a:srgbClr val="FFFFFF"/>
                </a:solidFill>
                <a:latin typeface="+mj-lt"/>
                <a:cs typeface="Tahoma"/>
              </a:rPr>
              <a:t>Sed</a:t>
            </a:r>
            <a:r>
              <a:rPr lang="en-ZA" spc="50">
                <a:solidFill>
                  <a:srgbClr val="FFFFFF"/>
                </a:solidFill>
                <a:latin typeface="+mj-lt"/>
                <a:cs typeface="Tahoma"/>
              </a:rPr>
              <a:t> </a:t>
            </a:r>
            <a:r>
              <a:rPr lang="en-ZA" spc="100" err="1">
                <a:solidFill>
                  <a:srgbClr val="FFFFFF"/>
                </a:solidFill>
                <a:latin typeface="+mj-lt"/>
                <a:cs typeface="Tahoma"/>
              </a:rPr>
              <a:t>diam</a:t>
            </a:r>
            <a:r>
              <a:rPr lang="en-ZA" spc="100">
                <a:solidFill>
                  <a:srgbClr val="FFFFFF"/>
                </a:solidFill>
                <a:latin typeface="+mj-lt"/>
                <a:cs typeface="Tahoma"/>
              </a:rPr>
              <a:t> </a:t>
            </a:r>
            <a:r>
              <a:rPr lang="en-ZA" spc="50" err="1">
                <a:solidFill>
                  <a:srgbClr val="FFFFFF"/>
                </a:solidFill>
                <a:latin typeface="+mj-lt"/>
                <a:cs typeface="Tahoma"/>
              </a:rPr>
              <a:t>nonummy</a:t>
            </a:r>
            <a:r>
              <a:rPr lang="en-ZA" spc="50">
                <a:solidFill>
                  <a:srgbClr val="FFFFFF"/>
                </a:solidFill>
                <a:latin typeface="+mj-lt"/>
                <a:cs typeface="Tahoma"/>
              </a:rPr>
              <a:t> </a:t>
            </a:r>
            <a:r>
              <a:rPr lang="en-ZA" spc="35" err="1">
                <a:solidFill>
                  <a:srgbClr val="FFFFFF"/>
                </a:solidFill>
                <a:latin typeface="+mj-lt"/>
                <a:cs typeface="Tahoma"/>
              </a:rPr>
              <a:t>nibh</a:t>
            </a:r>
            <a:r>
              <a:rPr lang="en-ZA" spc="35">
                <a:solidFill>
                  <a:srgbClr val="FFFFFF"/>
                </a:solidFill>
                <a:latin typeface="+mj-lt"/>
                <a:cs typeface="Tahoma"/>
              </a:rPr>
              <a:t> </a:t>
            </a:r>
            <a:r>
              <a:rPr lang="en-ZA" spc="55" err="1">
                <a:solidFill>
                  <a:srgbClr val="FFFFFF"/>
                </a:solidFill>
                <a:latin typeface="+mj-lt"/>
                <a:cs typeface="Tahoma"/>
              </a:rPr>
              <a:t>euis</a:t>
            </a:r>
            <a:r>
              <a:rPr lang="en-ZA" spc="55">
                <a:solidFill>
                  <a:srgbClr val="FFFFFF"/>
                </a:solidFill>
                <a:latin typeface="+mj-lt"/>
                <a:cs typeface="Tahoma"/>
              </a:rPr>
              <a:t>- </a:t>
            </a:r>
            <a:r>
              <a:rPr lang="en-ZA" spc="-550">
                <a:solidFill>
                  <a:srgbClr val="FFFFFF"/>
                </a:solidFill>
                <a:latin typeface="+mj-lt"/>
                <a:cs typeface="Tahoma"/>
              </a:rPr>
              <a:t> </a:t>
            </a:r>
            <a:r>
              <a:rPr lang="en-ZA" spc="100">
                <a:solidFill>
                  <a:srgbClr val="FFFFFF"/>
                </a:solidFill>
                <a:latin typeface="+mj-lt"/>
                <a:cs typeface="Tahoma"/>
              </a:rPr>
              <a:t>mod</a:t>
            </a:r>
            <a:r>
              <a:rPr lang="en-ZA" spc="-65">
                <a:solidFill>
                  <a:srgbClr val="FFFFFF"/>
                </a:solidFill>
                <a:latin typeface="+mj-lt"/>
                <a:cs typeface="Tahoma"/>
              </a:rPr>
              <a:t> </a:t>
            </a:r>
            <a:r>
              <a:rPr lang="en-ZA" spc="20" err="1">
                <a:solidFill>
                  <a:srgbClr val="FFFFFF"/>
                </a:solidFill>
                <a:latin typeface="+mj-lt"/>
                <a:cs typeface="Tahoma"/>
              </a:rPr>
              <a:t>tincidunt</a:t>
            </a:r>
            <a:r>
              <a:rPr lang="en-ZA" spc="-95">
                <a:solidFill>
                  <a:srgbClr val="FFFFFF"/>
                </a:solidFill>
                <a:latin typeface="+mj-lt"/>
                <a:cs typeface="Tahoma"/>
              </a:rPr>
              <a:t> </a:t>
            </a:r>
            <a:r>
              <a:rPr lang="en-ZA" spc="-20" err="1">
                <a:solidFill>
                  <a:srgbClr val="FFFFFF"/>
                </a:solidFill>
                <a:latin typeface="+mj-lt"/>
                <a:cs typeface="Tahoma"/>
              </a:rPr>
              <a:t>ut</a:t>
            </a:r>
            <a:r>
              <a:rPr lang="en-ZA" spc="-95">
                <a:solidFill>
                  <a:srgbClr val="FFFFFF"/>
                </a:solidFill>
                <a:latin typeface="+mj-lt"/>
                <a:cs typeface="Tahoma"/>
              </a:rPr>
              <a:t> </a:t>
            </a:r>
            <a:r>
              <a:rPr lang="en-ZA" spc="55" err="1">
                <a:solidFill>
                  <a:srgbClr val="FFFFFF"/>
                </a:solidFill>
                <a:latin typeface="+mj-lt"/>
                <a:cs typeface="Tahoma"/>
              </a:rPr>
              <a:t>laor</a:t>
            </a:r>
            <a:r>
              <a:rPr lang="en-ZA" spc="55">
                <a:solidFill>
                  <a:srgbClr val="FFFFFF"/>
                </a:solidFill>
                <a:latin typeface="+mj-lt"/>
                <a:cs typeface="Tahoma"/>
              </a:rPr>
              <a:t>.</a:t>
            </a:r>
            <a:endParaRPr lang="en-ZA" spc="-95">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95" err="1">
                <a:solidFill>
                  <a:srgbClr val="FFFFFF"/>
                </a:solidFill>
                <a:latin typeface="+mj-lt"/>
                <a:cs typeface="Tahoma"/>
              </a:rPr>
              <a:t>D</a:t>
            </a:r>
            <a:r>
              <a:rPr lang="en-ZA" spc="65" err="1">
                <a:solidFill>
                  <a:srgbClr val="FFFFFF"/>
                </a:solidFill>
                <a:latin typeface="+mj-lt"/>
                <a:cs typeface="Tahoma"/>
              </a:rPr>
              <a:t>olore</a:t>
            </a:r>
            <a:r>
              <a:rPr lang="en-ZA" spc="65">
                <a:solidFill>
                  <a:srgbClr val="FFFFFF"/>
                </a:solidFill>
                <a:latin typeface="+mj-lt"/>
                <a:cs typeface="Tahoma"/>
              </a:rPr>
              <a:t> </a:t>
            </a:r>
            <a:r>
              <a:rPr lang="en-ZA" spc="-545">
                <a:solidFill>
                  <a:srgbClr val="FFFFFF"/>
                </a:solidFill>
                <a:latin typeface="+mj-lt"/>
                <a:cs typeface="Tahoma"/>
              </a:rPr>
              <a:t> </a:t>
            </a:r>
            <a:r>
              <a:rPr lang="en-ZA" spc="120">
                <a:solidFill>
                  <a:srgbClr val="FFFFFF"/>
                </a:solidFill>
                <a:latin typeface="+mj-lt"/>
                <a:cs typeface="Tahoma"/>
              </a:rPr>
              <a:t>magn</a:t>
            </a:r>
            <a:r>
              <a:rPr lang="en-ZA" spc="90">
                <a:solidFill>
                  <a:srgbClr val="FFFFFF"/>
                </a:solidFill>
                <a:latin typeface="+mj-lt"/>
                <a:cs typeface="Tahoma"/>
              </a:rPr>
              <a:t>a</a:t>
            </a:r>
            <a:r>
              <a:rPr lang="en-ZA" spc="-50">
                <a:solidFill>
                  <a:srgbClr val="FFFFFF"/>
                </a:solidFill>
                <a:latin typeface="+mj-lt"/>
                <a:cs typeface="Tahoma"/>
              </a:rPr>
              <a:t> </a:t>
            </a:r>
            <a:r>
              <a:rPr lang="en-ZA" spc="74" err="1">
                <a:solidFill>
                  <a:srgbClr val="FFFFFF"/>
                </a:solidFill>
                <a:latin typeface="+mj-lt"/>
                <a:cs typeface="Tahoma"/>
              </a:rPr>
              <a:t>aliqua</a:t>
            </a:r>
            <a:r>
              <a:rPr lang="en-ZA" spc="125" err="1">
                <a:solidFill>
                  <a:srgbClr val="FFFFFF"/>
                </a:solidFill>
                <a:latin typeface="+mj-lt"/>
                <a:cs typeface="Tahoma"/>
              </a:rPr>
              <a:t>m</a:t>
            </a:r>
            <a:r>
              <a:rPr lang="en-ZA" spc="-50">
                <a:solidFill>
                  <a:srgbClr val="FFFFFF"/>
                </a:solidFill>
                <a:latin typeface="+mj-lt"/>
                <a:cs typeface="Tahoma"/>
              </a:rPr>
              <a:t> </a:t>
            </a:r>
            <a:r>
              <a:rPr lang="en-ZA" spc="65" err="1">
                <a:solidFill>
                  <a:srgbClr val="FFFFFF"/>
                </a:solidFill>
                <a:latin typeface="+mj-lt"/>
                <a:cs typeface="Tahoma"/>
              </a:rPr>
              <a:t>e</a:t>
            </a:r>
            <a:r>
              <a:rPr lang="en-ZA" spc="20" err="1">
                <a:solidFill>
                  <a:srgbClr val="FFFFFF"/>
                </a:solidFill>
                <a:latin typeface="+mj-lt"/>
                <a:cs typeface="Tahoma"/>
              </a:rPr>
              <a:t>r</a:t>
            </a:r>
            <a:r>
              <a:rPr lang="en-ZA" spc="80" err="1">
                <a:solidFill>
                  <a:srgbClr val="FFFFFF"/>
                </a:solidFill>
                <a:latin typeface="+mj-lt"/>
                <a:cs typeface="Tahoma"/>
              </a:rPr>
              <a:t>a</a:t>
            </a:r>
            <a:r>
              <a:rPr lang="en-ZA" spc="40" err="1">
                <a:solidFill>
                  <a:srgbClr val="FFFFFF"/>
                </a:solidFill>
                <a:latin typeface="+mj-lt"/>
                <a:cs typeface="Tahoma"/>
              </a:rPr>
              <a:t>t</a:t>
            </a:r>
            <a:r>
              <a:rPr lang="en-ZA" spc="-130">
                <a:solidFill>
                  <a:srgbClr val="FFFFFF"/>
                </a:solidFill>
                <a:latin typeface="+mj-lt"/>
                <a:cs typeface="Tahoma"/>
              </a:rPr>
              <a:t> </a:t>
            </a:r>
            <a:r>
              <a:rPr lang="en-ZA" spc="5" err="1">
                <a:solidFill>
                  <a:srgbClr val="FFFFFF"/>
                </a:solidFill>
                <a:latin typeface="+mj-lt"/>
                <a:cs typeface="Tahoma"/>
              </a:rPr>
              <a:t>v</a:t>
            </a:r>
            <a:r>
              <a:rPr lang="en-ZA" spc="50" err="1">
                <a:solidFill>
                  <a:srgbClr val="FFFFFF"/>
                </a:solidFill>
                <a:latin typeface="+mj-lt"/>
                <a:cs typeface="Tahoma"/>
              </a:rPr>
              <a:t>olutpa</a:t>
            </a:r>
            <a:r>
              <a:rPr lang="en-ZA" spc="5" err="1">
                <a:solidFill>
                  <a:srgbClr val="FFFFFF"/>
                </a:solidFill>
                <a:latin typeface="+mj-lt"/>
                <a:cs typeface="Tahoma"/>
              </a:rPr>
              <a:t>t</a:t>
            </a:r>
            <a:r>
              <a:rPr lang="en-ZA" spc="-90">
                <a:solidFill>
                  <a:srgbClr val="FFFFFF"/>
                </a:solidFill>
                <a:latin typeface="+mj-lt"/>
                <a:cs typeface="Tahoma"/>
              </a:rPr>
              <a:t> </a:t>
            </a:r>
            <a:r>
              <a:rPr lang="en-ZA" spc="-90" err="1">
                <a:solidFill>
                  <a:srgbClr val="FFFFFF"/>
                </a:solidFill>
                <a:latin typeface="+mj-lt"/>
                <a:cs typeface="Tahoma"/>
              </a:rPr>
              <a:t>u</a:t>
            </a:r>
            <a:r>
              <a:rPr lang="en-ZA" err="1">
                <a:solidFill>
                  <a:srgbClr val="FFFFFF"/>
                </a:solidFill>
                <a:latin typeface="+mj-lt"/>
                <a:cs typeface="Tahoma"/>
              </a:rPr>
              <a:t>t</a:t>
            </a:r>
            <a:r>
              <a:rPr lang="en-ZA" spc="-95">
                <a:solidFill>
                  <a:srgbClr val="FFFFFF"/>
                </a:solidFill>
                <a:latin typeface="+mj-lt"/>
                <a:cs typeface="Tahoma"/>
              </a:rPr>
              <a:t> </a:t>
            </a:r>
            <a:r>
              <a:rPr lang="en-ZA" spc="25" err="1">
                <a:solidFill>
                  <a:srgbClr val="FFFFFF"/>
                </a:solidFill>
                <a:latin typeface="+mj-lt"/>
                <a:cs typeface="Tahoma"/>
              </a:rPr>
              <a:t>wisi</a:t>
            </a:r>
            <a:r>
              <a:rPr lang="en-ZA" spc="-60">
                <a:solidFill>
                  <a:srgbClr val="FFFFFF"/>
                </a:solidFill>
                <a:latin typeface="+mj-lt"/>
                <a:cs typeface="Tahoma"/>
              </a:rPr>
              <a:t> </a:t>
            </a:r>
            <a:r>
              <a:rPr lang="en-ZA" spc="44" err="1">
                <a:solidFill>
                  <a:srgbClr val="FFFFFF"/>
                </a:solidFill>
                <a:latin typeface="+mj-lt"/>
                <a:cs typeface="Tahoma"/>
              </a:rPr>
              <a:t>enim</a:t>
            </a:r>
            <a:r>
              <a:rPr lang="en-ZA" spc="-55">
                <a:solidFill>
                  <a:srgbClr val="FFFFFF"/>
                </a:solidFill>
                <a:latin typeface="+mj-lt"/>
                <a:cs typeface="Tahoma"/>
              </a:rPr>
              <a:t> </a:t>
            </a:r>
            <a:r>
              <a:rPr lang="en-ZA" spc="134">
                <a:solidFill>
                  <a:srgbClr val="FFFFFF"/>
                </a:solidFill>
                <a:latin typeface="+mj-lt"/>
                <a:cs typeface="Tahoma"/>
              </a:rPr>
              <a:t>ad</a:t>
            </a:r>
            <a:r>
              <a:rPr lang="en-ZA" spc="-60">
                <a:solidFill>
                  <a:srgbClr val="FFFFFF"/>
                </a:solidFill>
                <a:latin typeface="+mj-lt"/>
                <a:cs typeface="Tahoma"/>
              </a:rPr>
              <a:t>.</a:t>
            </a:r>
            <a:endParaRPr lang="en-ZA">
              <a:latin typeface="+mj-lt"/>
              <a:cs typeface="Tahoma"/>
            </a:endParaRPr>
          </a:p>
        </p:txBody>
      </p:sp>
      <p:sp>
        <p:nvSpPr>
          <p:cNvPr id="44" name="Text Placeholder 4">
            <a:extLst>
              <a:ext uri="{FF2B5EF4-FFF2-40B4-BE49-F238E27FC236}">
                <a16:creationId xmlns:a16="http://schemas.microsoft.com/office/drawing/2014/main" id="{841891A3-C372-2670-8A87-ABBC6B745A9C}"/>
              </a:ext>
            </a:extLst>
          </p:cNvPr>
          <p:cNvSpPr>
            <a:spLocks noGrp="1"/>
          </p:cNvSpPr>
          <p:nvPr>
            <p:ph type="body" sz="quarter" idx="14" hasCustomPrompt="1"/>
          </p:nvPr>
        </p:nvSpPr>
        <p:spPr>
          <a:xfrm>
            <a:off x="1343026" y="482812"/>
            <a:ext cx="3076576" cy="1071074"/>
          </a:xfrm>
        </p:spPr>
        <p:txBody>
          <a:bodyPr>
            <a:noAutofit/>
          </a:bodyPr>
          <a:lstStyle>
            <a:lvl1pPr marL="0" indent="0" algn="l">
              <a:buNone/>
              <a:defRPr sz="3200" b="1" baseline="0">
                <a:latin typeface="+mj-lt"/>
              </a:defRPr>
            </a:lvl1pPr>
            <a:lvl2pPr marL="457182" indent="0" algn="r">
              <a:buNone/>
              <a:defRPr b="1"/>
            </a:lvl2pPr>
            <a:lvl3pPr marL="914364" indent="0" algn="r">
              <a:buNone/>
              <a:defRPr b="1"/>
            </a:lvl3pPr>
            <a:lvl4pPr marL="1371545" indent="0" algn="r">
              <a:buNone/>
              <a:defRPr b="1"/>
            </a:lvl4pPr>
            <a:lvl5pPr marL="1828727" indent="0" algn="r">
              <a:buNone/>
              <a:defRPr b="1"/>
            </a:lvl5pPr>
          </a:lstStyle>
          <a:p>
            <a:pPr lvl="0"/>
            <a:r>
              <a:rPr lang="en-US"/>
              <a:t>Place for Section Title</a:t>
            </a:r>
            <a:endParaRPr lang="en-ZA"/>
          </a:p>
        </p:txBody>
      </p:sp>
    </p:spTree>
    <p:extLst>
      <p:ext uri="{BB962C8B-B14F-4D97-AF65-F5344CB8AC3E}">
        <p14:creationId xmlns:p14="http://schemas.microsoft.com/office/powerpoint/2010/main" val="971471515"/>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Copy Slide 01">
    <p:spTree>
      <p:nvGrpSpPr>
        <p:cNvPr id="1" name=""/>
        <p:cNvGrpSpPr/>
        <p:nvPr/>
      </p:nvGrpSpPr>
      <p:grpSpPr>
        <a:xfrm>
          <a:off x="0" y="0"/>
          <a:ext cx="0" cy="0"/>
          <a:chOff x="0" y="0"/>
          <a:chExt cx="0" cy="0"/>
        </a:xfrm>
      </p:grpSpPr>
      <p:sp>
        <p:nvSpPr>
          <p:cNvPr id="37" name="Picture Placeholder 36"/>
          <p:cNvSpPr>
            <a:spLocks noGrp="1"/>
          </p:cNvSpPr>
          <p:nvPr>
            <p:ph type="pic" sz="quarter" idx="19"/>
          </p:nvPr>
        </p:nvSpPr>
        <p:spPr>
          <a:xfrm>
            <a:off x="768351" y="-12699"/>
            <a:ext cx="5602288" cy="8242300"/>
          </a:xfrm>
        </p:spPr>
        <p:txBody>
          <a:bodyPr/>
          <a:lstStyle/>
          <a:p>
            <a:r>
              <a:rPr lang="en-US"/>
              <a:t>Click icon to add picture</a:t>
            </a:r>
            <a:endParaRPr lang="en-ZA"/>
          </a:p>
        </p:txBody>
      </p:sp>
      <p:sp>
        <p:nvSpPr>
          <p:cNvPr id="5" name="Slide Number Placeholder 4"/>
          <p:cNvSpPr>
            <a:spLocks noGrp="1"/>
          </p:cNvSpPr>
          <p:nvPr>
            <p:ph type="sldNum" sz="quarter" idx="12"/>
          </p:nvPr>
        </p:nvSpPr>
        <p:spPr/>
        <p:txBody>
          <a:bodyPr/>
          <a:lstStyle/>
          <a:p>
            <a:fld id="{63074541-BBA4-490B-840D-9A1F4C3CCF21}" type="slidenum">
              <a:rPr lang="en-ZA" smtClean="0"/>
              <a:pPr/>
              <a:t>‹#›</a:t>
            </a:fld>
            <a:endParaRPr lang="en-ZA"/>
          </a:p>
        </p:txBody>
      </p:sp>
      <p:pic>
        <p:nvPicPr>
          <p:cNvPr id="7" name="Picture 2" descr="Z:\Mediamark\4154 MM PPT Presentation\Exports ST2\Elements\Asset 20.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798050" y="0"/>
            <a:ext cx="4832350" cy="4657726"/>
          </a:xfrm>
          <a:prstGeom prst="rect">
            <a:avLst/>
          </a:prstGeom>
          <a:noFill/>
          <a:extLst>
            <a:ext uri="{909E8E84-426E-40DD-AFC4-6F175D3DCCD1}">
              <a14:hiddenFill xmlns:a14="http://schemas.microsoft.com/office/drawing/2010/main">
                <a:solidFill>
                  <a:srgbClr val="FFFFFF"/>
                </a:solidFill>
              </a14:hiddenFill>
            </a:ext>
          </a:extLst>
        </p:spPr>
      </p:pic>
      <p:sp>
        <p:nvSpPr>
          <p:cNvPr id="9" name="Rounded Rectangle 8"/>
          <p:cNvSpPr/>
          <p:nvPr userDrawn="1"/>
        </p:nvSpPr>
        <p:spPr>
          <a:xfrm rot="5400000">
            <a:off x="7429288" y="2708697"/>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grpSp>
        <p:nvGrpSpPr>
          <p:cNvPr id="40" name="object 3"/>
          <p:cNvGrpSpPr/>
          <p:nvPr userDrawn="1"/>
        </p:nvGrpSpPr>
        <p:grpSpPr>
          <a:xfrm>
            <a:off x="0" y="0"/>
            <a:ext cx="767716" cy="8229600"/>
            <a:chOff x="0" y="0"/>
            <a:chExt cx="767715" cy="8229600"/>
          </a:xfrm>
        </p:grpSpPr>
        <p:pic>
          <p:nvPicPr>
            <p:cNvPr id="41" name="object 4"/>
            <p:cNvPicPr/>
            <p:nvPr/>
          </p:nvPicPr>
          <p:blipFill>
            <a:blip r:embed="rId3" cstate="print"/>
            <a:stretch>
              <a:fillRect/>
            </a:stretch>
          </p:blipFill>
          <p:spPr>
            <a:xfrm>
              <a:off x="0" y="0"/>
              <a:ext cx="767638" cy="8229599"/>
            </a:xfrm>
            <a:prstGeom prst="rect">
              <a:avLst/>
            </a:prstGeom>
          </p:spPr>
        </p:pic>
        <p:sp>
          <p:nvSpPr>
            <p:cNvPr id="42"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sz="1500"/>
            </a:p>
          </p:txBody>
        </p:sp>
        <p:pic>
          <p:nvPicPr>
            <p:cNvPr id="43" name="object 6"/>
            <p:cNvPicPr/>
            <p:nvPr/>
          </p:nvPicPr>
          <p:blipFill>
            <a:blip r:embed="rId4" cstate="print"/>
            <a:stretch>
              <a:fillRect/>
            </a:stretch>
          </p:blipFill>
          <p:spPr>
            <a:xfrm>
              <a:off x="315911" y="5567098"/>
              <a:ext cx="135813" cy="90106"/>
            </a:xfrm>
            <a:prstGeom prst="rect">
              <a:avLst/>
            </a:prstGeom>
          </p:spPr>
        </p:pic>
        <p:pic>
          <p:nvPicPr>
            <p:cNvPr id="44" name="object 7"/>
            <p:cNvPicPr/>
            <p:nvPr/>
          </p:nvPicPr>
          <p:blipFill>
            <a:blip r:embed="rId5" cstate="print"/>
            <a:stretch>
              <a:fillRect/>
            </a:stretch>
          </p:blipFill>
          <p:spPr>
            <a:xfrm>
              <a:off x="315915" y="5179177"/>
              <a:ext cx="135813" cy="351579"/>
            </a:xfrm>
            <a:prstGeom prst="rect">
              <a:avLst/>
            </a:prstGeom>
          </p:spPr>
        </p:pic>
        <p:pic>
          <p:nvPicPr>
            <p:cNvPr id="45" name="object 8"/>
            <p:cNvPicPr/>
            <p:nvPr/>
          </p:nvPicPr>
          <p:blipFill>
            <a:blip r:embed="rId6" cstate="print"/>
            <a:stretch>
              <a:fillRect/>
            </a:stretch>
          </p:blipFill>
          <p:spPr>
            <a:xfrm>
              <a:off x="318197" y="5066068"/>
              <a:ext cx="131254" cy="79247"/>
            </a:xfrm>
            <a:prstGeom prst="rect">
              <a:avLst/>
            </a:prstGeom>
          </p:spPr>
        </p:pic>
        <p:sp>
          <p:nvSpPr>
            <p:cNvPr id="46"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sz="1500"/>
            </a:p>
          </p:txBody>
        </p:sp>
        <p:pic>
          <p:nvPicPr>
            <p:cNvPr id="47" name="object 10"/>
            <p:cNvPicPr/>
            <p:nvPr/>
          </p:nvPicPr>
          <p:blipFill>
            <a:blip r:embed="rId7" cstate="print"/>
            <a:stretch>
              <a:fillRect/>
            </a:stretch>
          </p:blipFill>
          <p:spPr>
            <a:xfrm>
              <a:off x="315915" y="4739087"/>
              <a:ext cx="135813" cy="132956"/>
            </a:xfrm>
            <a:prstGeom prst="rect">
              <a:avLst/>
            </a:prstGeom>
          </p:spPr>
        </p:pic>
        <p:pic>
          <p:nvPicPr>
            <p:cNvPr id="48" name="object 11"/>
            <p:cNvPicPr/>
            <p:nvPr/>
          </p:nvPicPr>
          <p:blipFill>
            <a:blip r:embed="rId8" cstate="print"/>
            <a:stretch>
              <a:fillRect/>
            </a:stretch>
          </p:blipFill>
          <p:spPr>
            <a:xfrm>
              <a:off x="318192" y="4612463"/>
              <a:ext cx="131254" cy="89535"/>
            </a:xfrm>
            <a:prstGeom prst="rect">
              <a:avLst/>
            </a:prstGeom>
          </p:spPr>
        </p:pic>
        <p:pic>
          <p:nvPicPr>
            <p:cNvPr id="49" name="object 12"/>
            <p:cNvPicPr/>
            <p:nvPr/>
          </p:nvPicPr>
          <p:blipFill>
            <a:blip r:embed="rId9" cstate="print"/>
            <a:stretch>
              <a:fillRect/>
            </a:stretch>
          </p:blipFill>
          <p:spPr>
            <a:xfrm>
              <a:off x="318197" y="4319961"/>
              <a:ext cx="131254" cy="79248"/>
            </a:xfrm>
            <a:prstGeom prst="rect">
              <a:avLst/>
            </a:prstGeom>
          </p:spPr>
        </p:pic>
        <p:pic>
          <p:nvPicPr>
            <p:cNvPr id="50" name="object 13"/>
            <p:cNvPicPr/>
            <p:nvPr/>
          </p:nvPicPr>
          <p:blipFill>
            <a:blip r:embed="rId4" cstate="print"/>
            <a:stretch>
              <a:fillRect/>
            </a:stretch>
          </p:blipFill>
          <p:spPr>
            <a:xfrm>
              <a:off x="315911" y="4435552"/>
              <a:ext cx="135813" cy="90106"/>
            </a:xfrm>
            <a:prstGeom prst="rect">
              <a:avLst/>
            </a:prstGeom>
          </p:spPr>
        </p:pic>
        <p:pic>
          <p:nvPicPr>
            <p:cNvPr id="51" name="object 14"/>
            <p:cNvPicPr/>
            <p:nvPr/>
          </p:nvPicPr>
          <p:blipFill>
            <a:blip r:embed="rId10" cstate="print"/>
            <a:stretch>
              <a:fillRect/>
            </a:stretch>
          </p:blipFill>
          <p:spPr>
            <a:xfrm>
              <a:off x="315915" y="4062115"/>
              <a:ext cx="135813" cy="232741"/>
            </a:xfrm>
            <a:prstGeom prst="rect">
              <a:avLst/>
            </a:prstGeom>
          </p:spPr>
        </p:pic>
        <p:sp>
          <p:nvSpPr>
            <p:cNvPr id="52"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sz="1500"/>
            </a:p>
          </p:txBody>
        </p:sp>
        <p:pic>
          <p:nvPicPr>
            <p:cNvPr id="53" name="object 16"/>
            <p:cNvPicPr/>
            <p:nvPr/>
          </p:nvPicPr>
          <p:blipFill>
            <a:blip r:embed="rId7" cstate="print"/>
            <a:stretch>
              <a:fillRect/>
            </a:stretch>
          </p:blipFill>
          <p:spPr>
            <a:xfrm>
              <a:off x="315915" y="3843489"/>
              <a:ext cx="135813" cy="132956"/>
            </a:xfrm>
            <a:prstGeom prst="rect">
              <a:avLst/>
            </a:prstGeom>
          </p:spPr>
        </p:pic>
        <p:pic>
          <p:nvPicPr>
            <p:cNvPr id="54" name="object 17"/>
            <p:cNvPicPr/>
            <p:nvPr/>
          </p:nvPicPr>
          <p:blipFill>
            <a:blip r:embed="rId11" cstate="print"/>
            <a:stretch>
              <a:fillRect/>
            </a:stretch>
          </p:blipFill>
          <p:spPr>
            <a:xfrm>
              <a:off x="318194" y="3711721"/>
              <a:ext cx="131254" cy="94678"/>
            </a:xfrm>
            <a:prstGeom prst="rect">
              <a:avLst/>
            </a:prstGeom>
          </p:spPr>
        </p:pic>
        <p:sp>
          <p:nvSpPr>
            <p:cNvPr id="55"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sz="1500"/>
            </a:p>
          </p:txBody>
        </p:sp>
        <p:pic>
          <p:nvPicPr>
            <p:cNvPr id="56" name="object 19"/>
            <p:cNvPicPr/>
            <p:nvPr/>
          </p:nvPicPr>
          <p:blipFill>
            <a:blip r:embed="rId9" cstate="print"/>
            <a:stretch>
              <a:fillRect/>
            </a:stretch>
          </p:blipFill>
          <p:spPr>
            <a:xfrm>
              <a:off x="318197" y="3140424"/>
              <a:ext cx="131254" cy="79248"/>
            </a:xfrm>
            <a:prstGeom prst="rect">
              <a:avLst/>
            </a:prstGeom>
          </p:spPr>
        </p:pic>
        <p:sp>
          <p:nvSpPr>
            <p:cNvPr id="57"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sz="1500"/>
            </a:p>
          </p:txBody>
        </p:sp>
        <p:pic>
          <p:nvPicPr>
            <p:cNvPr id="58" name="object 21"/>
            <p:cNvPicPr/>
            <p:nvPr/>
          </p:nvPicPr>
          <p:blipFill>
            <a:blip r:embed="rId9" cstate="print"/>
            <a:stretch>
              <a:fillRect/>
            </a:stretch>
          </p:blipFill>
          <p:spPr>
            <a:xfrm>
              <a:off x="318197" y="2821069"/>
              <a:ext cx="131254" cy="79248"/>
            </a:xfrm>
            <a:prstGeom prst="rect">
              <a:avLst/>
            </a:prstGeom>
          </p:spPr>
        </p:pic>
        <p:pic>
          <p:nvPicPr>
            <p:cNvPr id="59" name="object 22"/>
            <p:cNvPicPr/>
            <p:nvPr/>
          </p:nvPicPr>
          <p:blipFill>
            <a:blip r:embed="rId12" cstate="print"/>
            <a:stretch>
              <a:fillRect/>
            </a:stretch>
          </p:blipFill>
          <p:spPr>
            <a:xfrm>
              <a:off x="318192" y="2694056"/>
              <a:ext cx="131254" cy="89535"/>
            </a:xfrm>
            <a:prstGeom prst="rect">
              <a:avLst/>
            </a:prstGeom>
          </p:spPr>
        </p:pic>
        <p:pic>
          <p:nvPicPr>
            <p:cNvPr id="60" name="object 23"/>
            <p:cNvPicPr/>
            <p:nvPr/>
          </p:nvPicPr>
          <p:blipFill>
            <a:blip r:embed="rId9" cstate="print"/>
            <a:stretch>
              <a:fillRect/>
            </a:stretch>
          </p:blipFill>
          <p:spPr>
            <a:xfrm>
              <a:off x="318197" y="2577128"/>
              <a:ext cx="131254" cy="79248"/>
            </a:xfrm>
            <a:prstGeom prst="rect">
              <a:avLst/>
            </a:prstGeom>
          </p:spPr>
        </p:pic>
      </p:grpSp>
      <p:sp>
        <p:nvSpPr>
          <p:cNvPr id="61" name="Rounded Rectangle 60"/>
          <p:cNvSpPr/>
          <p:nvPr userDrawn="1"/>
        </p:nvSpPr>
        <p:spPr>
          <a:xfrm>
            <a:off x="12191" y="-12778"/>
            <a:ext cx="767296"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62"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63" name="Text Placeholder 29"/>
          <p:cNvSpPr>
            <a:spLocks noGrp="1"/>
          </p:cNvSpPr>
          <p:nvPr>
            <p:ph type="body" sz="quarter" idx="15" hasCustomPrompt="1"/>
          </p:nvPr>
        </p:nvSpPr>
        <p:spPr>
          <a:xfrm>
            <a:off x="131665" y="1638300"/>
            <a:ext cx="517525" cy="4953000"/>
          </a:xfrm>
        </p:spPr>
        <p:txBody>
          <a:bodyPr vert="vert270" anchor="ctr" anchorCtr="1">
            <a:noAutofit/>
          </a:bodyPr>
          <a:lstStyle>
            <a:lvl1pPr marL="0" indent="0">
              <a:buNone/>
              <a:defRPr sz="1800">
                <a:solidFill>
                  <a:schemeClr val="bg1"/>
                </a:solidFill>
              </a:defRPr>
            </a:lvl1pPr>
            <a:lvl2pPr marL="457182" indent="0">
              <a:buNone/>
              <a:defRPr/>
            </a:lvl2pPr>
            <a:lvl3pPr marL="914364" indent="0">
              <a:buNone/>
              <a:defRPr/>
            </a:lvl3pPr>
            <a:lvl4pPr marL="1371545" indent="0">
              <a:buNone/>
              <a:defRPr/>
            </a:lvl4pPr>
            <a:lvl5pPr marL="1828727" indent="0">
              <a:buNone/>
              <a:defRPr/>
            </a:lvl5pPr>
          </a:lstStyle>
          <a:p>
            <a:pPr lvl="0"/>
            <a:r>
              <a:rPr lang="en-US"/>
              <a:t>SPACE FOR SECTION TITLE HERE</a:t>
            </a:r>
            <a:endParaRPr lang="en-ZA"/>
          </a:p>
        </p:txBody>
      </p:sp>
      <p:sp>
        <p:nvSpPr>
          <p:cNvPr id="31" name="Text Placeholder 4">
            <a:extLst>
              <a:ext uri="{FF2B5EF4-FFF2-40B4-BE49-F238E27FC236}">
                <a16:creationId xmlns:a16="http://schemas.microsoft.com/office/drawing/2014/main" id="{375EA466-A73C-6AAF-B895-75AE118FF0B9}"/>
              </a:ext>
            </a:extLst>
          </p:cNvPr>
          <p:cNvSpPr>
            <a:spLocks noGrp="1"/>
          </p:cNvSpPr>
          <p:nvPr>
            <p:ph type="body" sz="quarter" idx="14" hasCustomPrompt="1"/>
          </p:nvPr>
        </p:nvSpPr>
        <p:spPr>
          <a:xfrm>
            <a:off x="6781800" y="2094508"/>
            <a:ext cx="3076576" cy="1071074"/>
          </a:xfrm>
        </p:spPr>
        <p:txBody>
          <a:bodyPr>
            <a:noAutofit/>
          </a:bodyPr>
          <a:lstStyle>
            <a:lvl1pPr marL="0" indent="0" algn="l">
              <a:buNone/>
              <a:defRPr sz="3200" b="1" baseline="0">
                <a:latin typeface="+mj-lt"/>
              </a:defRPr>
            </a:lvl1pPr>
            <a:lvl2pPr marL="457182" indent="0" algn="r">
              <a:buNone/>
              <a:defRPr b="1"/>
            </a:lvl2pPr>
            <a:lvl3pPr marL="914364" indent="0" algn="r">
              <a:buNone/>
              <a:defRPr b="1"/>
            </a:lvl3pPr>
            <a:lvl4pPr marL="1371545" indent="0" algn="r">
              <a:buNone/>
              <a:defRPr b="1"/>
            </a:lvl4pPr>
            <a:lvl5pPr marL="1828727" indent="0" algn="r">
              <a:buNone/>
              <a:defRPr b="1"/>
            </a:lvl5pPr>
          </a:lstStyle>
          <a:p>
            <a:pPr lvl="0"/>
            <a:r>
              <a:rPr lang="en-US"/>
              <a:t>Place for Section Title</a:t>
            </a:r>
            <a:endParaRPr lang="en-ZA"/>
          </a:p>
        </p:txBody>
      </p:sp>
    </p:spTree>
    <p:extLst>
      <p:ext uri="{BB962C8B-B14F-4D97-AF65-F5344CB8AC3E}">
        <p14:creationId xmlns:p14="http://schemas.microsoft.com/office/powerpoint/2010/main" val="3512095289"/>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Copy Slide 02">
    <p:spTree>
      <p:nvGrpSpPr>
        <p:cNvPr id="1" name=""/>
        <p:cNvGrpSpPr/>
        <p:nvPr/>
      </p:nvGrpSpPr>
      <p:grpSpPr>
        <a:xfrm>
          <a:off x="0" y="0"/>
          <a:ext cx="0" cy="0"/>
          <a:chOff x="0" y="0"/>
          <a:chExt cx="0" cy="0"/>
        </a:xfrm>
      </p:grpSpPr>
      <p:sp>
        <p:nvSpPr>
          <p:cNvPr id="37" name="Picture Placeholder 36"/>
          <p:cNvSpPr>
            <a:spLocks noGrp="1"/>
          </p:cNvSpPr>
          <p:nvPr>
            <p:ph type="pic" sz="quarter" idx="19"/>
          </p:nvPr>
        </p:nvSpPr>
        <p:spPr>
          <a:xfrm>
            <a:off x="768351" y="-12699"/>
            <a:ext cx="5602288" cy="8242300"/>
          </a:xfrm>
        </p:spPr>
        <p:txBody>
          <a:bodyPr/>
          <a:lstStyle/>
          <a:p>
            <a:r>
              <a:rPr lang="en-US"/>
              <a:t>Click icon to add picture</a:t>
            </a:r>
            <a:endParaRPr lang="en-ZA"/>
          </a:p>
        </p:txBody>
      </p:sp>
      <p:sp>
        <p:nvSpPr>
          <p:cNvPr id="5" name="Slide Number Placeholder 4"/>
          <p:cNvSpPr>
            <a:spLocks noGrp="1"/>
          </p:cNvSpPr>
          <p:nvPr>
            <p:ph type="sldNum" sz="quarter" idx="12"/>
          </p:nvPr>
        </p:nvSpPr>
        <p:spPr/>
        <p:txBody>
          <a:bodyPr/>
          <a:lstStyle/>
          <a:p>
            <a:fld id="{63074541-BBA4-490B-840D-9A1F4C3CCF21}" type="slidenum">
              <a:rPr lang="en-ZA" smtClean="0"/>
              <a:pPr/>
              <a:t>‹#›</a:t>
            </a:fld>
            <a:endParaRPr lang="en-ZA"/>
          </a:p>
        </p:txBody>
      </p:sp>
      <p:sp>
        <p:nvSpPr>
          <p:cNvPr id="9" name="Rounded Rectangle 8"/>
          <p:cNvSpPr/>
          <p:nvPr userDrawn="1"/>
        </p:nvSpPr>
        <p:spPr>
          <a:xfrm rot="5400000">
            <a:off x="7429288" y="2708697"/>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36" name="Picture 3" descr="Z:\Mediamark\4154 MM PPT Presentation\Exports ST2\Elements\Asset 1.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10633"/>
          <a:stretch/>
        </p:blipFill>
        <p:spPr bwMode="auto">
          <a:xfrm>
            <a:off x="9753601" y="1"/>
            <a:ext cx="4876800" cy="4612463"/>
          </a:xfrm>
          <a:prstGeom prst="rect">
            <a:avLst/>
          </a:prstGeom>
          <a:noFill/>
          <a:extLst>
            <a:ext uri="{909E8E84-426E-40DD-AFC4-6F175D3DCCD1}">
              <a14:hiddenFill xmlns:a14="http://schemas.microsoft.com/office/drawing/2010/main">
                <a:solidFill>
                  <a:srgbClr val="FFFFFF"/>
                </a:solidFill>
              </a14:hiddenFill>
            </a:ext>
          </a:extLst>
        </p:spPr>
      </p:pic>
      <p:grpSp>
        <p:nvGrpSpPr>
          <p:cNvPr id="38" name="object 3"/>
          <p:cNvGrpSpPr/>
          <p:nvPr userDrawn="1"/>
        </p:nvGrpSpPr>
        <p:grpSpPr>
          <a:xfrm>
            <a:off x="0" y="0"/>
            <a:ext cx="767716" cy="8229600"/>
            <a:chOff x="0" y="0"/>
            <a:chExt cx="767715" cy="8229600"/>
          </a:xfrm>
        </p:grpSpPr>
        <p:pic>
          <p:nvPicPr>
            <p:cNvPr id="39" name="object 4"/>
            <p:cNvPicPr/>
            <p:nvPr/>
          </p:nvPicPr>
          <p:blipFill>
            <a:blip r:embed="rId3" cstate="print"/>
            <a:stretch>
              <a:fillRect/>
            </a:stretch>
          </p:blipFill>
          <p:spPr>
            <a:xfrm>
              <a:off x="0" y="0"/>
              <a:ext cx="767638" cy="8229599"/>
            </a:xfrm>
            <a:prstGeom prst="rect">
              <a:avLst/>
            </a:prstGeom>
          </p:spPr>
        </p:pic>
        <p:sp>
          <p:nvSpPr>
            <p:cNvPr id="40"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sz="1500"/>
            </a:p>
          </p:txBody>
        </p:sp>
        <p:pic>
          <p:nvPicPr>
            <p:cNvPr id="41" name="object 6"/>
            <p:cNvPicPr/>
            <p:nvPr/>
          </p:nvPicPr>
          <p:blipFill>
            <a:blip r:embed="rId4" cstate="print"/>
            <a:stretch>
              <a:fillRect/>
            </a:stretch>
          </p:blipFill>
          <p:spPr>
            <a:xfrm>
              <a:off x="315911" y="5567098"/>
              <a:ext cx="135813" cy="90106"/>
            </a:xfrm>
            <a:prstGeom prst="rect">
              <a:avLst/>
            </a:prstGeom>
          </p:spPr>
        </p:pic>
        <p:pic>
          <p:nvPicPr>
            <p:cNvPr id="42" name="object 7"/>
            <p:cNvPicPr/>
            <p:nvPr/>
          </p:nvPicPr>
          <p:blipFill>
            <a:blip r:embed="rId5" cstate="print"/>
            <a:stretch>
              <a:fillRect/>
            </a:stretch>
          </p:blipFill>
          <p:spPr>
            <a:xfrm>
              <a:off x="315915" y="5179177"/>
              <a:ext cx="135813" cy="351579"/>
            </a:xfrm>
            <a:prstGeom prst="rect">
              <a:avLst/>
            </a:prstGeom>
          </p:spPr>
        </p:pic>
        <p:pic>
          <p:nvPicPr>
            <p:cNvPr id="43" name="object 8"/>
            <p:cNvPicPr/>
            <p:nvPr/>
          </p:nvPicPr>
          <p:blipFill>
            <a:blip r:embed="rId6" cstate="print"/>
            <a:stretch>
              <a:fillRect/>
            </a:stretch>
          </p:blipFill>
          <p:spPr>
            <a:xfrm>
              <a:off x="318197" y="5066068"/>
              <a:ext cx="131254" cy="79247"/>
            </a:xfrm>
            <a:prstGeom prst="rect">
              <a:avLst/>
            </a:prstGeom>
          </p:spPr>
        </p:pic>
        <p:sp>
          <p:nvSpPr>
            <p:cNvPr id="44"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sz="1500"/>
            </a:p>
          </p:txBody>
        </p:sp>
        <p:pic>
          <p:nvPicPr>
            <p:cNvPr id="45" name="object 10"/>
            <p:cNvPicPr/>
            <p:nvPr/>
          </p:nvPicPr>
          <p:blipFill>
            <a:blip r:embed="rId7" cstate="print"/>
            <a:stretch>
              <a:fillRect/>
            </a:stretch>
          </p:blipFill>
          <p:spPr>
            <a:xfrm>
              <a:off x="315915" y="4739087"/>
              <a:ext cx="135813" cy="132956"/>
            </a:xfrm>
            <a:prstGeom prst="rect">
              <a:avLst/>
            </a:prstGeom>
          </p:spPr>
        </p:pic>
        <p:pic>
          <p:nvPicPr>
            <p:cNvPr id="46" name="object 11"/>
            <p:cNvPicPr/>
            <p:nvPr/>
          </p:nvPicPr>
          <p:blipFill>
            <a:blip r:embed="rId8" cstate="print"/>
            <a:stretch>
              <a:fillRect/>
            </a:stretch>
          </p:blipFill>
          <p:spPr>
            <a:xfrm>
              <a:off x="318192" y="4612463"/>
              <a:ext cx="131254" cy="89535"/>
            </a:xfrm>
            <a:prstGeom prst="rect">
              <a:avLst/>
            </a:prstGeom>
          </p:spPr>
        </p:pic>
        <p:pic>
          <p:nvPicPr>
            <p:cNvPr id="47" name="object 12"/>
            <p:cNvPicPr/>
            <p:nvPr/>
          </p:nvPicPr>
          <p:blipFill>
            <a:blip r:embed="rId9" cstate="print"/>
            <a:stretch>
              <a:fillRect/>
            </a:stretch>
          </p:blipFill>
          <p:spPr>
            <a:xfrm>
              <a:off x="318197" y="4319961"/>
              <a:ext cx="131254" cy="79248"/>
            </a:xfrm>
            <a:prstGeom prst="rect">
              <a:avLst/>
            </a:prstGeom>
          </p:spPr>
        </p:pic>
        <p:pic>
          <p:nvPicPr>
            <p:cNvPr id="48" name="object 13"/>
            <p:cNvPicPr/>
            <p:nvPr/>
          </p:nvPicPr>
          <p:blipFill>
            <a:blip r:embed="rId4" cstate="print"/>
            <a:stretch>
              <a:fillRect/>
            </a:stretch>
          </p:blipFill>
          <p:spPr>
            <a:xfrm>
              <a:off x="315911" y="4435552"/>
              <a:ext cx="135813" cy="90106"/>
            </a:xfrm>
            <a:prstGeom prst="rect">
              <a:avLst/>
            </a:prstGeom>
          </p:spPr>
        </p:pic>
        <p:pic>
          <p:nvPicPr>
            <p:cNvPr id="49" name="object 14"/>
            <p:cNvPicPr/>
            <p:nvPr/>
          </p:nvPicPr>
          <p:blipFill>
            <a:blip r:embed="rId10" cstate="print"/>
            <a:stretch>
              <a:fillRect/>
            </a:stretch>
          </p:blipFill>
          <p:spPr>
            <a:xfrm>
              <a:off x="315915" y="4062115"/>
              <a:ext cx="135813" cy="232741"/>
            </a:xfrm>
            <a:prstGeom prst="rect">
              <a:avLst/>
            </a:prstGeom>
          </p:spPr>
        </p:pic>
        <p:sp>
          <p:nvSpPr>
            <p:cNvPr id="50"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sz="1500"/>
            </a:p>
          </p:txBody>
        </p:sp>
        <p:pic>
          <p:nvPicPr>
            <p:cNvPr id="51" name="object 16"/>
            <p:cNvPicPr/>
            <p:nvPr/>
          </p:nvPicPr>
          <p:blipFill>
            <a:blip r:embed="rId7" cstate="print"/>
            <a:stretch>
              <a:fillRect/>
            </a:stretch>
          </p:blipFill>
          <p:spPr>
            <a:xfrm>
              <a:off x="315915" y="3843489"/>
              <a:ext cx="135813" cy="132956"/>
            </a:xfrm>
            <a:prstGeom prst="rect">
              <a:avLst/>
            </a:prstGeom>
          </p:spPr>
        </p:pic>
        <p:pic>
          <p:nvPicPr>
            <p:cNvPr id="52" name="object 17"/>
            <p:cNvPicPr/>
            <p:nvPr/>
          </p:nvPicPr>
          <p:blipFill>
            <a:blip r:embed="rId11" cstate="print"/>
            <a:stretch>
              <a:fillRect/>
            </a:stretch>
          </p:blipFill>
          <p:spPr>
            <a:xfrm>
              <a:off x="318194" y="3711721"/>
              <a:ext cx="131254" cy="94678"/>
            </a:xfrm>
            <a:prstGeom prst="rect">
              <a:avLst/>
            </a:prstGeom>
          </p:spPr>
        </p:pic>
        <p:sp>
          <p:nvSpPr>
            <p:cNvPr id="53"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sz="1500"/>
            </a:p>
          </p:txBody>
        </p:sp>
        <p:pic>
          <p:nvPicPr>
            <p:cNvPr id="54" name="object 19"/>
            <p:cNvPicPr/>
            <p:nvPr/>
          </p:nvPicPr>
          <p:blipFill>
            <a:blip r:embed="rId9" cstate="print"/>
            <a:stretch>
              <a:fillRect/>
            </a:stretch>
          </p:blipFill>
          <p:spPr>
            <a:xfrm>
              <a:off x="318197" y="3140424"/>
              <a:ext cx="131254" cy="79248"/>
            </a:xfrm>
            <a:prstGeom prst="rect">
              <a:avLst/>
            </a:prstGeom>
          </p:spPr>
        </p:pic>
        <p:sp>
          <p:nvSpPr>
            <p:cNvPr id="55"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sz="1500"/>
            </a:p>
          </p:txBody>
        </p:sp>
        <p:pic>
          <p:nvPicPr>
            <p:cNvPr id="56" name="object 21"/>
            <p:cNvPicPr/>
            <p:nvPr/>
          </p:nvPicPr>
          <p:blipFill>
            <a:blip r:embed="rId9" cstate="print"/>
            <a:stretch>
              <a:fillRect/>
            </a:stretch>
          </p:blipFill>
          <p:spPr>
            <a:xfrm>
              <a:off x="318197" y="2821069"/>
              <a:ext cx="131254" cy="79248"/>
            </a:xfrm>
            <a:prstGeom prst="rect">
              <a:avLst/>
            </a:prstGeom>
          </p:spPr>
        </p:pic>
        <p:pic>
          <p:nvPicPr>
            <p:cNvPr id="57" name="object 22"/>
            <p:cNvPicPr/>
            <p:nvPr/>
          </p:nvPicPr>
          <p:blipFill>
            <a:blip r:embed="rId12" cstate="print"/>
            <a:stretch>
              <a:fillRect/>
            </a:stretch>
          </p:blipFill>
          <p:spPr>
            <a:xfrm>
              <a:off x="318192" y="2694056"/>
              <a:ext cx="131254" cy="89535"/>
            </a:xfrm>
            <a:prstGeom prst="rect">
              <a:avLst/>
            </a:prstGeom>
          </p:spPr>
        </p:pic>
        <p:pic>
          <p:nvPicPr>
            <p:cNvPr id="58" name="object 23"/>
            <p:cNvPicPr/>
            <p:nvPr/>
          </p:nvPicPr>
          <p:blipFill>
            <a:blip r:embed="rId9" cstate="print"/>
            <a:stretch>
              <a:fillRect/>
            </a:stretch>
          </p:blipFill>
          <p:spPr>
            <a:xfrm>
              <a:off x="318197" y="2577128"/>
              <a:ext cx="131254" cy="79248"/>
            </a:xfrm>
            <a:prstGeom prst="rect">
              <a:avLst/>
            </a:prstGeom>
          </p:spPr>
        </p:pic>
      </p:grpSp>
      <p:sp>
        <p:nvSpPr>
          <p:cNvPr id="59" name="Rounded Rectangle 58"/>
          <p:cNvSpPr/>
          <p:nvPr userDrawn="1"/>
        </p:nvSpPr>
        <p:spPr>
          <a:xfrm>
            <a:off x="12191" y="-12778"/>
            <a:ext cx="767296"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60"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61" name="Text Placeholder 29"/>
          <p:cNvSpPr>
            <a:spLocks noGrp="1"/>
          </p:cNvSpPr>
          <p:nvPr>
            <p:ph type="body" sz="quarter" idx="15" hasCustomPrompt="1"/>
          </p:nvPr>
        </p:nvSpPr>
        <p:spPr>
          <a:xfrm>
            <a:off x="131665" y="1638300"/>
            <a:ext cx="517525" cy="4953000"/>
          </a:xfrm>
        </p:spPr>
        <p:txBody>
          <a:bodyPr vert="vert270" anchor="ctr" anchorCtr="1">
            <a:noAutofit/>
          </a:bodyPr>
          <a:lstStyle>
            <a:lvl1pPr marL="0" indent="0">
              <a:buNone/>
              <a:defRPr sz="1800">
                <a:solidFill>
                  <a:schemeClr val="bg1"/>
                </a:solidFill>
              </a:defRPr>
            </a:lvl1pPr>
            <a:lvl2pPr marL="457182" indent="0">
              <a:buNone/>
              <a:defRPr/>
            </a:lvl2pPr>
            <a:lvl3pPr marL="914364" indent="0">
              <a:buNone/>
              <a:defRPr/>
            </a:lvl3pPr>
            <a:lvl4pPr marL="1371545" indent="0">
              <a:buNone/>
              <a:defRPr/>
            </a:lvl4pPr>
            <a:lvl5pPr marL="1828727" indent="0">
              <a:buNone/>
              <a:defRPr/>
            </a:lvl5pPr>
          </a:lstStyle>
          <a:p>
            <a:pPr lvl="0"/>
            <a:r>
              <a:rPr lang="en-US"/>
              <a:t>SPACE FOR SECTION TITLE HERE</a:t>
            </a:r>
            <a:endParaRPr lang="en-ZA"/>
          </a:p>
        </p:txBody>
      </p:sp>
      <p:sp>
        <p:nvSpPr>
          <p:cNvPr id="31" name="Text Placeholder 4">
            <a:extLst>
              <a:ext uri="{FF2B5EF4-FFF2-40B4-BE49-F238E27FC236}">
                <a16:creationId xmlns:a16="http://schemas.microsoft.com/office/drawing/2014/main" id="{3453995F-4970-C118-E555-853B83B5CF9D}"/>
              </a:ext>
            </a:extLst>
          </p:cNvPr>
          <p:cNvSpPr>
            <a:spLocks noGrp="1"/>
          </p:cNvSpPr>
          <p:nvPr>
            <p:ph type="body" sz="quarter" idx="14" hasCustomPrompt="1"/>
          </p:nvPr>
        </p:nvSpPr>
        <p:spPr>
          <a:xfrm>
            <a:off x="6781800" y="2094508"/>
            <a:ext cx="3076576" cy="1071074"/>
          </a:xfrm>
        </p:spPr>
        <p:txBody>
          <a:bodyPr>
            <a:noAutofit/>
          </a:bodyPr>
          <a:lstStyle>
            <a:lvl1pPr marL="0" indent="0" algn="l">
              <a:buNone/>
              <a:defRPr sz="3200" b="1" baseline="0">
                <a:latin typeface="+mj-lt"/>
              </a:defRPr>
            </a:lvl1pPr>
            <a:lvl2pPr marL="457182" indent="0" algn="r">
              <a:buNone/>
              <a:defRPr b="1"/>
            </a:lvl2pPr>
            <a:lvl3pPr marL="914364" indent="0" algn="r">
              <a:buNone/>
              <a:defRPr b="1"/>
            </a:lvl3pPr>
            <a:lvl4pPr marL="1371545" indent="0" algn="r">
              <a:buNone/>
              <a:defRPr b="1"/>
            </a:lvl4pPr>
            <a:lvl5pPr marL="1828727" indent="0" algn="r">
              <a:buNone/>
              <a:defRPr b="1"/>
            </a:lvl5pPr>
          </a:lstStyle>
          <a:p>
            <a:pPr lvl="0"/>
            <a:r>
              <a:rPr lang="en-US"/>
              <a:t>Place for Section Title</a:t>
            </a:r>
            <a:endParaRPr lang="en-ZA"/>
          </a:p>
        </p:txBody>
      </p:sp>
    </p:spTree>
    <p:extLst>
      <p:ext uri="{BB962C8B-B14F-4D97-AF65-F5344CB8AC3E}">
        <p14:creationId xmlns:p14="http://schemas.microsoft.com/office/powerpoint/2010/main" val="1046831962"/>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Copy Slide 03">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63074541-BBA4-490B-840D-9A1F4C3CCF21}" type="slidenum">
              <a:rPr lang="en-ZA" smtClean="0"/>
              <a:pPr/>
              <a:t>‹#›</a:t>
            </a:fld>
            <a:endParaRPr lang="en-ZA"/>
          </a:p>
        </p:txBody>
      </p:sp>
      <p:sp>
        <p:nvSpPr>
          <p:cNvPr id="6" name="Rectangle 5"/>
          <p:cNvSpPr/>
          <p:nvPr userDrawn="1"/>
        </p:nvSpPr>
        <p:spPr>
          <a:xfrm>
            <a:off x="0" y="-2"/>
            <a:ext cx="762000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grpSp>
        <p:nvGrpSpPr>
          <p:cNvPr id="54" name="object 3"/>
          <p:cNvGrpSpPr/>
          <p:nvPr userDrawn="1"/>
        </p:nvGrpSpPr>
        <p:grpSpPr>
          <a:xfrm>
            <a:off x="0" y="0"/>
            <a:ext cx="767716" cy="8229600"/>
            <a:chOff x="0" y="0"/>
            <a:chExt cx="767715" cy="8229600"/>
          </a:xfrm>
        </p:grpSpPr>
        <p:pic>
          <p:nvPicPr>
            <p:cNvPr id="55" name="object 4"/>
            <p:cNvPicPr/>
            <p:nvPr/>
          </p:nvPicPr>
          <p:blipFill>
            <a:blip r:embed="rId2" cstate="print"/>
            <a:stretch>
              <a:fillRect/>
            </a:stretch>
          </p:blipFill>
          <p:spPr>
            <a:xfrm>
              <a:off x="0" y="0"/>
              <a:ext cx="767638" cy="8229599"/>
            </a:xfrm>
            <a:prstGeom prst="rect">
              <a:avLst/>
            </a:prstGeom>
          </p:spPr>
        </p:pic>
        <p:sp>
          <p:nvSpPr>
            <p:cNvPr id="56"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sz="1500"/>
            </a:p>
          </p:txBody>
        </p:sp>
        <p:pic>
          <p:nvPicPr>
            <p:cNvPr id="57" name="object 6"/>
            <p:cNvPicPr/>
            <p:nvPr/>
          </p:nvPicPr>
          <p:blipFill>
            <a:blip r:embed="rId3" cstate="print"/>
            <a:stretch>
              <a:fillRect/>
            </a:stretch>
          </p:blipFill>
          <p:spPr>
            <a:xfrm>
              <a:off x="315911" y="5567098"/>
              <a:ext cx="135813" cy="90106"/>
            </a:xfrm>
            <a:prstGeom prst="rect">
              <a:avLst/>
            </a:prstGeom>
          </p:spPr>
        </p:pic>
        <p:pic>
          <p:nvPicPr>
            <p:cNvPr id="58" name="object 7"/>
            <p:cNvPicPr/>
            <p:nvPr/>
          </p:nvPicPr>
          <p:blipFill>
            <a:blip r:embed="rId4" cstate="print"/>
            <a:stretch>
              <a:fillRect/>
            </a:stretch>
          </p:blipFill>
          <p:spPr>
            <a:xfrm>
              <a:off x="315915" y="5179177"/>
              <a:ext cx="135813" cy="351579"/>
            </a:xfrm>
            <a:prstGeom prst="rect">
              <a:avLst/>
            </a:prstGeom>
          </p:spPr>
        </p:pic>
        <p:pic>
          <p:nvPicPr>
            <p:cNvPr id="59" name="object 8"/>
            <p:cNvPicPr/>
            <p:nvPr/>
          </p:nvPicPr>
          <p:blipFill>
            <a:blip r:embed="rId5" cstate="print"/>
            <a:stretch>
              <a:fillRect/>
            </a:stretch>
          </p:blipFill>
          <p:spPr>
            <a:xfrm>
              <a:off x="318197" y="5066068"/>
              <a:ext cx="131254" cy="79247"/>
            </a:xfrm>
            <a:prstGeom prst="rect">
              <a:avLst/>
            </a:prstGeom>
          </p:spPr>
        </p:pic>
        <p:sp>
          <p:nvSpPr>
            <p:cNvPr id="60"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sz="1500"/>
            </a:p>
          </p:txBody>
        </p:sp>
        <p:pic>
          <p:nvPicPr>
            <p:cNvPr id="61" name="object 10"/>
            <p:cNvPicPr/>
            <p:nvPr/>
          </p:nvPicPr>
          <p:blipFill>
            <a:blip r:embed="rId6" cstate="print"/>
            <a:stretch>
              <a:fillRect/>
            </a:stretch>
          </p:blipFill>
          <p:spPr>
            <a:xfrm>
              <a:off x="315915" y="4739087"/>
              <a:ext cx="135813" cy="132956"/>
            </a:xfrm>
            <a:prstGeom prst="rect">
              <a:avLst/>
            </a:prstGeom>
          </p:spPr>
        </p:pic>
        <p:pic>
          <p:nvPicPr>
            <p:cNvPr id="62" name="object 11"/>
            <p:cNvPicPr/>
            <p:nvPr/>
          </p:nvPicPr>
          <p:blipFill>
            <a:blip r:embed="rId7" cstate="print"/>
            <a:stretch>
              <a:fillRect/>
            </a:stretch>
          </p:blipFill>
          <p:spPr>
            <a:xfrm>
              <a:off x="318192" y="4612463"/>
              <a:ext cx="131254" cy="89535"/>
            </a:xfrm>
            <a:prstGeom prst="rect">
              <a:avLst/>
            </a:prstGeom>
          </p:spPr>
        </p:pic>
        <p:pic>
          <p:nvPicPr>
            <p:cNvPr id="63" name="object 12"/>
            <p:cNvPicPr/>
            <p:nvPr/>
          </p:nvPicPr>
          <p:blipFill>
            <a:blip r:embed="rId8" cstate="print"/>
            <a:stretch>
              <a:fillRect/>
            </a:stretch>
          </p:blipFill>
          <p:spPr>
            <a:xfrm>
              <a:off x="318197" y="4319961"/>
              <a:ext cx="131254" cy="79248"/>
            </a:xfrm>
            <a:prstGeom prst="rect">
              <a:avLst/>
            </a:prstGeom>
          </p:spPr>
        </p:pic>
        <p:pic>
          <p:nvPicPr>
            <p:cNvPr id="64" name="object 13"/>
            <p:cNvPicPr/>
            <p:nvPr/>
          </p:nvPicPr>
          <p:blipFill>
            <a:blip r:embed="rId3" cstate="print"/>
            <a:stretch>
              <a:fillRect/>
            </a:stretch>
          </p:blipFill>
          <p:spPr>
            <a:xfrm>
              <a:off x="315911" y="4435552"/>
              <a:ext cx="135813" cy="90106"/>
            </a:xfrm>
            <a:prstGeom prst="rect">
              <a:avLst/>
            </a:prstGeom>
          </p:spPr>
        </p:pic>
        <p:pic>
          <p:nvPicPr>
            <p:cNvPr id="65" name="object 14"/>
            <p:cNvPicPr/>
            <p:nvPr/>
          </p:nvPicPr>
          <p:blipFill>
            <a:blip r:embed="rId9" cstate="print"/>
            <a:stretch>
              <a:fillRect/>
            </a:stretch>
          </p:blipFill>
          <p:spPr>
            <a:xfrm>
              <a:off x="315915" y="4062115"/>
              <a:ext cx="135813" cy="232741"/>
            </a:xfrm>
            <a:prstGeom prst="rect">
              <a:avLst/>
            </a:prstGeom>
          </p:spPr>
        </p:pic>
        <p:sp>
          <p:nvSpPr>
            <p:cNvPr id="66"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sz="1500"/>
            </a:p>
          </p:txBody>
        </p:sp>
        <p:pic>
          <p:nvPicPr>
            <p:cNvPr id="67" name="object 16"/>
            <p:cNvPicPr/>
            <p:nvPr/>
          </p:nvPicPr>
          <p:blipFill>
            <a:blip r:embed="rId6" cstate="print"/>
            <a:stretch>
              <a:fillRect/>
            </a:stretch>
          </p:blipFill>
          <p:spPr>
            <a:xfrm>
              <a:off x="315915" y="3843489"/>
              <a:ext cx="135813" cy="132956"/>
            </a:xfrm>
            <a:prstGeom prst="rect">
              <a:avLst/>
            </a:prstGeom>
          </p:spPr>
        </p:pic>
        <p:pic>
          <p:nvPicPr>
            <p:cNvPr id="68" name="object 17"/>
            <p:cNvPicPr/>
            <p:nvPr/>
          </p:nvPicPr>
          <p:blipFill>
            <a:blip r:embed="rId10" cstate="print"/>
            <a:stretch>
              <a:fillRect/>
            </a:stretch>
          </p:blipFill>
          <p:spPr>
            <a:xfrm>
              <a:off x="318194" y="3711721"/>
              <a:ext cx="131254" cy="94678"/>
            </a:xfrm>
            <a:prstGeom prst="rect">
              <a:avLst/>
            </a:prstGeom>
          </p:spPr>
        </p:pic>
        <p:sp>
          <p:nvSpPr>
            <p:cNvPr id="69"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sz="1500"/>
            </a:p>
          </p:txBody>
        </p:sp>
        <p:pic>
          <p:nvPicPr>
            <p:cNvPr id="70" name="object 19"/>
            <p:cNvPicPr/>
            <p:nvPr/>
          </p:nvPicPr>
          <p:blipFill>
            <a:blip r:embed="rId8" cstate="print"/>
            <a:stretch>
              <a:fillRect/>
            </a:stretch>
          </p:blipFill>
          <p:spPr>
            <a:xfrm>
              <a:off x="318197" y="3140424"/>
              <a:ext cx="131254" cy="79248"/>
            </a:xfrm>
            <a:prstGeom prst="rect">
              <a:avLst/>
            </a:prstGeom>
          </p:spPr>
        </p:pic>
        <p:sp>
          <p:nvSpPr>
            <p:cNvPr id="71"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sz="1500"/>
            </a:p>
          </p:txBody>
        </p:sp>
        <p:pic>
          <p:nvPicPr>
            <p:cNvPr id="72" name="object 21"/>
            <p:cNvPicPr/>
            <p:nvPr/>
          </p:nvPicPr>
          <p:blipFill>
            <a:blip r:embed="rId8" cstate="print"/>
            <a:stretch>
              <a:fillRect/>
            </a:stretch>
          </p:blipFill>
          <p:spPr>
            <a:xfrm>
              <a:off x="318197" y="2821069"/>
              <a:ext cx="131254" cy="79248"/>
            </a:xfrm>
            <a:prstGeom prst="rect">
              <a:avLst/>
            </a:prstGeom>
          </p:spPr>
        </p:pic>
        <p:pic>
          <p:nvPicPr>
            <p:cNvPr id="73" name="object 22"/>
            <p:cNvPicPr/>
            <p:nvPr/>
          </p:nvPicPr>
          <p:blipFill>
            <a:blip r:embed="rId11" cstate="print"/>
            <a:stretch>
              <a:fillRect/>
            </a:stretch>
          </p:blipFill>
          <p:spPr>
            <a:xfrm>
              <a:off x="318192" y="2694056"/>
              <a:ext cx="131254" cy="89535"/>
            </a:xfrm>
            <a:prstGeom prst="rect">
              <a:avLst/>
            </a:prstGeom>
          </p:spPr>
        </p:pic>
        <p:pic>
          <p:nvPicPr>
            <p:cNvPr id="74" name="object 23"/>
            <p:cNvPicPr/>
            <p:nvPr/>
          </p:nvPicPr>
          <p:blipFill>
            <a:blip r:embed="rId8" cstate="print"/>
            <a:stretch>
              <a:fillRect/>
            </a:stretch>
          </p:blipFill>
          <p:spPr>
            <a:xfrm>
              <a:off x="318197" y="2577128"/>
              <a:ext cx="131254" cy="79248"/>
            </a:xfrm>
            <a:prstGeom prst="rect">
              <a:avLst/>
            </a:prstGeom>
          </p:spPr>
        </p:pic>
      </p:grpSp>
      <p:sp>
        <p:nvSpPr>
          <p:cNvPr id="75" name="Rounded Rectangle 74"/>
          <p:cNvSpPr/>
          <p:nvPr userDrawn="1"/>
        </p:nvSpPr>
        <p:spPr>
          <a:xfrm>
            <a:off x="12191" y="-12778"/>
            <a:ext cx="767296"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76" name="Picture 2" descr="Z:\Mediamark\4154 MM PPT Presentation\Exports ST2\Elements\Asset 10.png"/>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77" name="Text Placeholder 29"/>
          <p:cNvSpPr>
            <a:spLocks noGrp="1"/>
          </p:cNvSpPr>
          <p:nvPr>
            <p:ph type="body" sz="quarter" idx="19" hasCustomPrompt="1"/>
          </p:nvPr>
        </p:nvSpPr>
        <p:spPr>
          <a:xfrm>
            <a:off x="131665" y="1638300"/>
            <a:ext cx="517525" cy="4953000"/>
          </a:xfrm>
        </p:spPr>
        <p:txBody>
          <a:bodyPr vert="vert270" anchor="ctr" anchorCtr="1">
            <a:noAutofit/>
          </a:bodyPr>
          <a:lstStyle>
            <a:lvl1pPr marL="0" indent="0">
              <a:buNone/>
              <a:defRPr sz="1800">
                <a:solidFill>
                  <a:schemeClr val="bg1"/>
                </a:solidFill>
              </a:defRPr>
            </a:lvl1pPr>
            <a:lvl2pPr marL="457182" indent="0">
              <a:buNone/>
              <a:defRPr/>
            </a:lvl2pPr>
            <a:lvl3pPr marL="914364" indent="0">
              <a:buNone/>
              <a:defRPr/>
            </a:lvl3pPr>
            <a:lvl4pPr marL="1371545" indent="0">
              <a:buNone/>
              <a:defRPr/>
            </a:lvl4pPr>
            <a:lvl5pPr marL="1828727" indent="0">
              <a:buNone/>
              <a:defRPr/>
            </a:lvl5pPr>
          </a:lstStyle>
          <a:p>
            <a:pPr lvl="0"/>
            <a:r>
              <a:rPr lang="en-US"/>
              <a:t>SPACE FOR SECTION TITLE HERE</a:t>
            </a:r>
            <a:endParaRPr lang="en-ZA"/>
          </a:p>
        </p:txBody>
      </p:sp>
      <p:sp>
        <p:nvSpPr>
          <p:cNvPr id="79" name="Text Placeholder 76"/>
          <p:cNvSpPr>
            <a:spLocks noGrp="1"/>
          </p:cNvSpPr>
          <p:nvPr>
            <p:ph type="body" sz="quarter" idx="20" hasCustomPrompt="1"/>
          </p:nvPr>
        </p:nvSpPr>
        <p:spPr>
          <a:xfrm>
            <a:off x="1638300" y="1600200"/>
            <a:ext cx="3581400" cy="1242682"/>
          </a:xfrm>
        </p:spPr>
        <p:txBody>
          <a:bodyPr>
            <a:noAutofit/>
          </a:bodyPr>
          <a:lstStyle>
            <a:lvl1pPr marL="0" indent="0" algn="l">
              <a:buNone/>
              <a:defRPr lang="en-ZA" sz="3600" b="1" dirty="0">
                <a:solidFill>
                  <a:schemeClr val="bg1"/>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Place for Section Title</a:t>
            </a:r>
            <a:endParaRPr lang="en-ZA"/>
          </a:p>
        </p:txBody>
      </p:sp>
      <p:sp>
        <p:nvSpPr>
          <p:cNvPr id="80" name="Text Placeholder 76"/>
          <p:cNvSpPr>
            <a:spLocks noGrp="1"/>
          </p:cNvSpPr>
          <p:nvPr>
            <p:ph type="body" sz="quarter" idx="21" hasCustomPrompt="1"/>
          </p:nvPr>
        </p:nvSpPr>
        <p:spPr>
          <a:xfrm>
            <a:off x="1638300" y="3067930"/>
            <a:ext cx="4343400" cy="3561470"/>
          </a:xfrm>
        </p:spPr>
        <p:txBody>
          <a:bodyPr>
            <a:noAutofit/>
          </a:bodyPr>
          <a:lstStyle>
            <a:lvl1pPr marL="0" indent="0" algn="l">
              <a:buNone/>
              <a:defRPr lang="en-US" dirty="0" smtClean="0">
                <a:solidFill>
                  <a:schemeClr val="bg1"/>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r>
              <a:rPr lang="en-US" err="1"/>
              <a:t>sed</a:t>
            </a:r>
            <a:r>
              <a:rPr lang="en-US"/>
              <a:t>  </a:t>
            </a:r>
            <a:r>
              <a:rPr lang="en-US" err="1"/>
              <a:t>diam</a:t>
            </a:r>
            <a:r>
              <a:rPr lang="en-US"/>
              <a:t>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a:t>
            </a:r>
            <a:r>
              <a:rPr lang="en-US" err="1"/>
              <a:t>dolore</a:t>
            </a:r>
            <a:r>
              <a:rPr lang="en-US"/>
              <a:t> magna </a:t>
            </a:r>
            <a:r>
              <a:rPr lang="en-US" err="1"/>
              <a:t>aliquam</a:t>
            </a:r>
            <a:r>
              <a:rPr lang="en-US"/>
              <a:t> </a:t>
            </a:r>
            <a:r>
              <a:rPr lang="en-US" err="1"/>
              <a:t>erat</a:t>
            </a:r>
            <a:r>
              <a:rPr lang="en-US"/>
              <a:t> </a:t>
            </a:r>
            <a:r>
              <a:rPr lang="en-US" err="1"/>
              <a:t>volut</a:t>
            </a:r>
            <a:r>
              <a:rPr lang="en-US"/>
              <a:t>-  pat. </a:t>
            </a:r>
            <a:r>
              <a:rPr lang="en-US" err="1"/>
              <a:t>Ut</a:t>
            </a:r>
            <a:r>
              <a:rPr lang="en-US"/>
              <a:t> Lorem ipsum dolor sit </a:t>
            </a:r>
            <a:r>
              <a:rPr lang="en-US" err="1"/>
              <a:t>amet</a:t>
            </a:r>
            <a:r>
              <a:rPr lang="en-US"/>
              <a:t>, con-  </a:t>
            </a:r>
            <a:r>
              <a:rPr lang="en-US" err="1"/>
              <a:t>sectetuer</a:t>
            </a:r>
            <a:r>
              <a:rPr lang="en-US"/>
              <a:t> </a:t>
            </a:r>
            <a:r>
              <a:rPr lang="en-US" err="1"/>
              <a:t>adipiscing</a:t>
            </a:r>
            <a:r>
              <a:rPr lang="en-US"/>
              <a:t> </a:t>
            </a:r>
            <a:r>
              <a:rPr lang="en-US" err="1"/>
              <a:t>elit</a:t>
            </a:r>
            <a:r>
              <a:rPr lang="en-US"/>
              <a:t>, </a:t>
            </a:r>
            <a:r>
              <a:rPr lang="en-US" err="1"/>
              <a:t>sed</a:t>
            </a:r>
            <a:r>
              <a:rPr lang="en-US"/>
              <a:t> </a:t>
            </a:r>
            <a:r>
              <a:rPr lang="en-US" err="1"/>
              <a:t>diam</a:t>
            </a:r>
            <a:r>
              <a:rPr lang="en-US"/>
              <a:t>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a:t>
            </a:r>
            <a:r>
              <a:rPr lang="en-US" err="1"/>
              <a:t>dolore</a:t>
            </a:r>
            <a:r>
              <a:rPr lang="en-US"/>
              <a:t> magna </a:t>
            </a:r>
            <a:r>
              <a:rPr lang="en-US" err="1"/>
              <a:t>aliquam</a:t>
            </a:r>
            <a:r>
              <a:rPr lang="en-US"/>
              <a:t> </a:t>
            </a:r>
            <a:r>
              <a:rPr lang="en-US" err="1"/>
              <a:t>erat</a:t>
            </a:r>
            <a:r>
              <a:rPr lang="en-US"/>
              <a:t> </a:t>
            </a:r>
            <a:r>
              <a:rPr lang="en-US" err="1"/>
              <a:t>volut</a:t>
            </a:r>
            <a:r>
              <a:rPr lang="en-US"/>
              <a:t>-  pat. </a:t>
            </a:r>
            <a:r>
              <a:rPr lang="en-US" err="1"/>
              <a:t>Ut</a:t>
            </a:r>
            <a:r>
              <a:rPr lang="en-US"/>
              <a: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endParaRPr lang="en-US"/>
          </a:p>
        </p:txBody>
      </p:sp>
      <p:sp>
        <p:nvSpPr>
          <p:cNvPr id="81" name="Text Placeholder 76"/>
          <p:cNvSpPr>
            <a:spLocks noGrp="1"/>
          </p:cNvSpPr>
          <p:nvPr>
            <p:ph type="body" sz="quarter" idx="22" hasCustomPrompt="1"/>
          </p:nvPr>
        </p:nvSpPr>
        <p:spPr>
          <a:xfrm>
            <a:off x="8305800" y="1792847"/>
            <a:ext cx="3657600" cy="485140"/>
          </a:xfrm>
        </p:spPr>
        <p:txBody>
          <a:bodyPr>
            <a:noAutofit/>
          </a:bodyPr>
          <a:lstStyle>
            <a:lvl1pPr marL="0" indent="0" algn="l">
              <a:buNone/>
              <a:defRPr sz="2400" b="1">
                <a:solidFill>
                  <a:srgbClr val="EE255E"/>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Title One</a:t>
            </a:r>
            <a:endParaRPr lang="en-ZA"/>
          </a:p>
        </p:txBody>
      </p:sp>
      <p:sp>
        <p:nvSpPr>
          <p:cNvPr id="82" name="Text Placeholder 76"/>
          <p:cNvSpPr>
            <a:spLocks noGrp="1"/>
          </p:cNvSpPr>
          <p:nvPr>
            <p:ph type="body" sz="quarter" idx="23" hasCustomPrompt="1"/>
          </p:nvPr>
        </p:nvSpPr>
        <p:spPr>
          <a:xfrm>
            <a:off x="8305800" y="2289734"/>
            <a:ext cx="5791200" cy="610584"/>
          </a:xfrm>
        </p:spPr>
        <p:txBody>
          <a:bodyPr>
            <a:noAutofit/>
          </a:bodyPr>
          <a:lstStyle>
            <a:lvl1pPr marL="0" indent="0" algn="l">
              <a:buNone/>
              <a:defRPr sz="1800" b="0">
                <a:solidFill>
                  <a:schemeClr val="tx1">
                    <a:lumMod val="95000"/>
                    <a:lumOff val="5000"/>
                  </a:schemeClr>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Lorem ipsum dolor sit </a:t>
            </a:r>
            <a:r>
              <a:rPr lang="en-US" err="1"/>
              <a:t>amet</a:t>
            </a:r>
            <a:r>
              <a:rPr lang="en-US"/>
              <a:t>, </a:t>
            </a:r>
            <a:r>
              <a:rPr lang="en-US" err="1"/>
              <a:t>consectetuer</a:t>
            </a:r>
            <a:r>
              <a:rPr lang="en-US"/>
              <a:t> </a:t>
            </a:r>
            <a:r>
              <a:rPr lang="en-US" err="1"/>
              <a:t>adipi</a:t>
            </a:r>
            <a:r>
              <a:rPr lang="en-US"/>
              <a:t>-  </a:t>
            </a:r>
            <a:r>
              <a:rPr lang="en-US" err="1"/>
              <a:t>scing</a:t>
            </a:r>
            <a:r>
              <a:rPr lang="en-US"/>
              <a:t> </a:t>
            </a:r>
            <a:r>
              <a:rPr lang="en-US" err="1"/>
              <a:t>elit</a:t>
            </a:r>
            <a:r>
              <a:rPr lang="en-US"/>
              <a:t>, </a:t>
            </a:r>
            <a:r>
              <a:rPr lang="en-US" err="1"/>
              <a:t>sed</a:t>
            </a:r>
            <a:r>
              <a:rPr lang="en-US"/>
              <a:t> </a:t>
            </a:r>
            <a:r>
              <a:rPr lang="en-US" err="1"/>
              <a:t>diam</a:t>
            </a:r>
            <a:r>
              <a:rPr lang="en-US"/>
              <a:t> </a:t>
            </a:r>
            <a:r>
              <a:rPr lang="en-US" err="1"/>
              <a:t>nonummy</a:t>
            </a:r>
            <a:r>
              <a:rPr lang="en-US"/>
              <a:t> </a:t>
            </a:r>
            <a:r>
              <a:rPr lang="en-US" err="1"/>
              <a:t>nibh</a:t>
            </a:r>
            <a:r>
              <a:rPr lang="en-US"/>
              <a:t> </a:t>
            </a:r>
            <a:r>
              <a:rPr lang="en-US" err="1"/>
              <a:t>euismod</a:t>
            </a:r>
            <a:r>
              <a:rPr lang="en-US"/>
              <a:t>.</a:t>
            </a:r>
          </a:p>
        </p:txBody>
      </p:sp>
      <p:sp>
        <p:nvSpPr>
          <p:cNvPr id="83" name="Text Placeholder 76"/>
          <p:cNvSpPr>
            <a:spLocks noGrp="1"/>
          </p:cNvSpPr>
          <p:nvPr>
            <p:ph type="body" sz="quarter" idx="24" hasCustomPrompt="1"/>
          </p:nvPr>
        </p:nvSpPr>
        <p:spPr>
          <a:xfrm>
            <a:off x="8305800" y="3565228"/>
            <a:ext cx="3657600" cy="485140"/>
          </a:xfrm>
        </p:spPr>
        <p:txBody>
          <a:bodyPr>
            <a:noAutofit/>
          </a:bodyPr>
          <a:lstStyle>
            <a:lvl1pPr marL="0" indent="0" algn="l">
              <a:buNone/>
              <a:defRPr sz="2400" b="1">
                <a:solidFill>
                  <a:srgbClr val="EE255E"/>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Title Two</a:t>
            </a:r>
            <a:endParaRPr lang="en-ZA"/>
          </a:p>
        </p:txBody>
      </p:sp>
      <p:sp>
        <p:nvSpPr>
          <p:cNvPr id="84" name="Text Placeholder 76"/>
          <p:cNvSpPr>
            <a:spLocks noGrp="1"/>
          </p:cNvSpPr>
          <p:nvPr>
            <p:ph type="body" sz="quarter" idx="25" hasCustomPrompt="1"/>
          </p:nvPr>
        </p:nvSpPr>
        <p:spPr>
          <a:xfrm>
            <a:off x="8305800" y="4062115"/>
            <a:ext cx="5791200" cy="610584"/>
          </a:xfrm>
        </p:spPr>
        <p:txBody>
          <a:bodyPr>
            <a:noAutofit/>
          </a:bodyPr>
          <a:lstStyle>
            <a:lvl1pPr marL="0" indent="0" algn="l">
              <a:buNone/>
              <a:defRPr sz="1800" b="0">
                <a:solidFill>
                  <a:schemeClr val="tx1">
                    <a:lumMod val="95000"/>
                    <a:lumOff val="5000"/>
                  </a:schemeClr>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Lorem ipsum dolor sit </a:t>
            </a:r>
            <a:r>
              <a:rPr lang="en-US" err="1"/>
              <a:t>amet</a:t>
            </a:r>
            <a:r>
              <a:rPr lang="en-US"/>
              <a:t>, </a:t>
            </a:r>
            <a:r>
              <a:rPr lang="en-US" err="1"/>
              <a:t>consectetuer</a:t>
            </a:r>
            <a:r>
              <a:rPr lang="en-US"/>
              <a:t> </a:t>
            </a:r>
            <a:r>
              <a:rPr lang="en-US" err="1"/>
              <a:t>adipi</a:t>
            </a:r>
            <a:r>
              <a:rPr lang="en-US"/>
              <a:t>-  </a:t>
            </a:r>
            <a:r>
              <a:rPr lang="en-US" err="1"/>
              <a:t>scing</a:t>
            </a:r>
            <a:r>
              <a:rPr lang="en-US"/>
              <a:t> </a:t>
            </a:r>
            <a:r>
              <a:rPr lang="en-US" err="1"/>
              <a:t>elit</a:t>
            </a:r>
            <a:r>
              <a:rPr lang="en-US"/>
              <a:t>, </a:t>
            </a:r>
            <a:r>
              <a:rPr lang="en-US" err="1"/>
              <a:t>sed</a:t>
            </a:r>
            <a:r>
              <a:rPr lang="en-US"/>
              <a:t> </a:t>
            </a:r>
            <a:r>
              <a:rPr lang="en-US" err="1"/>
              <a:t>diam</a:t>
            </a:r>
            <a:r>
              <a:rPr lang="en-US"/>
              <a:t> </a:t>
            </a:r>
            <a:r>
              <a:rPr lang="en-US" err="1"/>
              <a:t>nonummy</a:t>
            </a:r>
            <a:r>
              <a:rPr lang="en-US"/>
              <a:t> </a:t>
            </a:r>
            <a:r>
              <a:rPr lang="en-US" err="1"/>
              <a:t>nibh</a:t>
            </a:r>
            <a:r>
              <a:rPr lang="en-US"/>
              <a:t> </a:t>
            </a:r>
            <a:r>
              <a:rPr lang="en-US" err="1"/>
              <a:t>euismod</a:t>
            </a:r>
            <a:r>
              <a:rPr lang="en-US"/>
              <a:t>.</a:t>
            </a:r>
          </a:p>
        </p:txBody>
      </p:sp>
      <p:sp>
        <p:nvSpPr>
          <p:cNvPr id="85" name="Text Placeholder 76"/>
          <p:cNvSpPr>
            <a:spLocks noGrp="1"/>
          </p:cNvSpPr>
          <p:nvPr>
            <p:ph type="body" sz="quarter" idx="26" hasCustomPrompt="1"/>
          </p:nvPr>
        </p:nvSpPr>
        <p:spPr>
          <a:xfrm>
            <a:off x="8305800" y="5217129"/>
            <a:ext cx="3657600" cy="485140"/>
          </a:xfrm>
        </p:spPr>
        <p:txBody>
          <a:bodyPr>
            <a:noAutofit/>
          </a:bodyPr>
          <a:lstStyle>
            <a:lvl1pPr marL="0" indent="0" algn="l">
              <a:buNone/>
              <a:defRPr sz="2400" b="1">
                <a:solidFill>
                  <a:srgbClr val="EE255E"/>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Title Three</a:t>
            </a:r>
            <a:endParaRPr lang="en-ZA"/>
          </a:p>
        </p:txBody>
      </p:sp>
      <p:sp>
        <p:nvSpPr>
          <p:cNvPr id="86" name="Text Placeholder 76"/>
          <p:cNvSpPr>
            <a:spLocks noGrp="1"/>
          </p:cNvSpPr>
          <p:nvPr>
            <p:ph type="body" sz="quarter" idx="27" hasCustomPrompt="1"/>
          </p:nvPr>
        </p:nvSpPr>
        <p:spPr>
          <a:xfrm>
            <a:off x="8305800" y="5714016"/>
            <a:ext cx="5791200" cy="610584"/>
          </a:xfrm>
        </p:spPr>
        <p:txBody>
          <a:bodyPr>
            <a:noAutofit/>
          </a:bodyPr>
          <a:lstStyle>
            <a:lvl1pPr marL="0" indent="0" algn="l">
              <a:buNone/>
              <a:defRPr sz="1800" b="0">
                <a:solidFill>
                  <a:schemeClr val="tx1">
                    <a:lumMod val="95000"/>
                    <a:lumOff val="5000"/>
                  </a:schemeClr>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Lorem ipsum dolor sit </a:t>
            </a:r>
            <a:r>
              <a:rPr lang="en-US" err="1"/>
              <a:t>amet</a:t>
            </a:r>
            <a:r>
              <a:rPr lang="en-US"/>
              <a:t>, </a:t>
            </a:r>
            <a:r>
              <a:rPr lang="en-US" err="1"/>
              <a:t>consectetuer</a:t>
            </a:r>
            <a:r>
              <a:rPr lang="en-US"/>
              <a:t> </a:t>
            </a:r>
            <a:r>
              <a:rPr lang="en-US" err="1"/>
              <a:t>adipi</a:t>
            </a:r>
            <a:r>
              <a:rPr lang="en-US"/>
              <a:t>-  </a:t>
            </a:r>
            <a:r>
              <a:rPr lang="en-US" err="1"/>
              <a:t>scing</a:t>
            </a:r>
            <a:r>
              <a:rPr lang="en-US"/>
              <a:t> </a:t>
            </a:r>
            <a:r>
              <a:rPr lang="en-US" err="1"/>
              <a:t>elit</a:t>
            </a:r>
            <a:r>
              <a:rPr lang="en-US"/>
              <a:t>, </a:t>
            </a:r>
            <a:r>
              <a:rPr lang="en-US" err="1"/>
              <a:t>sed</a:t>
            </a:r>
            <a:r>
              <a:rPr lang="en-US"/>
              <a:t> </a:t>
            </a:r>
            <a:r>
              <a:rPr lang="en-US" err="1"/>
              <a:t>diam</a:t>
            </a:r>
            <a:r>
              <a:rPr lang="en-US"/>
              <a:t> </a:t>
            </a:r>
            <a:r>
              <a:rPr lang="en-US" err="1"/>
              <a:t>nonummy</a:t>
            </a:r>
            <a:r>
              <a:rPr lang="en-US"/>
              <a:t> </a:t>
            </a:r>
            <a:r>
              <a:rPr lang="en-US" err="1"/>
              <a:t>nibh</a:t>
            </a:r>
            <a:r>
              <a:rPr lang="en-US"/>
              <a:t> </a:t>
            </a:r>
            <a:r>
              <a:rPr lang="en-US" err="1"/>
              <a:t>euismod</a:t>
            </a:r>
            <a:r>
              <a:rPr lang="en-US"/>
              <a:t>.</a:t>
            </a:r>
          </a:p>
        </p:txBody>
      </p:sp>
    </p:spTree>
    <p:extLst>
      <p:ext uri="{BB962C8B-B14F-4D97-AF65-F5344CB8AC3E}">
        <p14:creationId xmlns:p14="http://schemas.microsoft.com/office/powerpoint/2010/main" val="390123141"/>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Copy Slide 04">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63074541-BBA4-490B-840D-9A1F4C3CCF21}" type="slidenum">
              <a:rPr lang="en-ZA" smtClean="0"/>
              <a:pPr/>
              <a:t>‹#›</a:t>
            </a:fld>
            <a:endParaRPr lang="en-ZA"/>
          </a:p>
        </p:txBody>
      </p:sp>
      <p:pic>
        <p:nvPicPr>
          <p:cNvPr id="6" name="Picture 2" descr="Z:\Mediamark\4154 MM PPT Presentation\Exports ST2\Elements\Asset 2.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65233" r="25490"/>
          <a:stretch/>
        </p:blipFill>
        <p:spPr bwMode="auto">
          <a:xfrm>
            <a:off x="9753601" y="0"/>
            <a:ext cx="4876800" cy="2275558"/>
          </a:xfrm>
          <a:prstGeom prst="rect">
            <a:avLst/>
          </a:prstGeom>
          <a:noFill/>
          <a:extLst>
            <a:ext uri="{909E8E84-426E-40DD-AFC4-6F175D3DCCD1}">
              <a14:hiddenFill xmlns:a14="http://schemas.microsoft.com/office/drawing/2010/main">
                <a:solidFill>
                  <a:srgbClr val="FFFFFF"/>
                </a:solidFill>
              </a14:hiddenFill>
            </a:ext>
          </a:extLst>
        </p:spPr>
      </p:pic>
      <p:sp>
        <p:nvSpPr>
          <p:cNvPr id="7" name="Rounded Rectangle 6"/>
          <p:cNvSpPr/>
          <p:nvPr userDrawn="1"/>
        </p:nvSpPr>
        <p:spPr>
          <a:xfrm rot="5400000">
            <a:off x="2271480" y="1225096"/>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grpSp>
        <p:nvGrpSpPr>
          <p:cNvPr id="36" name="object 3"/>
          <p:cNvGrpSpPr/>
          <p:nvPr userDrawn="1"/>
        </p:nvGrpSpPr>
        <p:grpSpPr>
          <a:xfrm>
            <a:off x="0" y="0"/>
            <a:ext cx="767716" cy="8229600"/>
            <a:chOff x="0" y="0"/>
            <a:chExt cx="767715" cy="8229600"/>
          </a:xfrm>
        </p:grpSpPr>
        <p:pic>
          <p:nvPicPr>
            <p:cNvPr id="37" name="object 4"/>
            <p:cNvPicPr/>
            <p:nvPr/>
          </p:nvPicPr>
          <p:blipFill>
            <a:blip r:embed="rId3" cstate="print"/>
            <a:stretch>
              <a:fillRect/>
            </a:stretch>
          </p:blipFill>
          <p:spPr>
            <a:xfrm>
              <a:off x="0" y="0"/>
              <a:ext cx="767638" cy="8229599"/>
            </a:xfrm>
            <a:prstGeom prst="rect">
              <a:avLst/>
            </a:prstGeom>
          </p:spPr>
        </p:pic>
        <p:sp>
          <p:nvSpPr>
            <p:cNvPr id="38"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sz="1500"/>
            </a:p>
          </p:txBody>
        </p:sp>
        <p:pic>
          <p:nvPicPr>
            <p:cNvPr id="39" name="object 6"/>
            <p:cNvPicPr/>
            <p:nvPr/>
          </p:nvPicPr>
          <p:blipFill>
            <a:blip r:embed="rId4" cstate="print"/>
            <a:stretch>
              <a:fillRect/>
            </a:stretch>
          </p:blipFill>
          <p:spPr>
            <a:xfrm>
              <a:off x="315911" y="5567098"/>
              <a:ext cx="135813" cy="90106"/>
            </a:xfrm>
            <a:prstGeom prst="rect">
              <a:avLst/>
            </a:prstGeom>
          </p:spPr>
        </p:pic>
        <p:pic>
          <p:nvPicPr>
            <p:cNvPr id="40" name="object 7"/>
            <p:cNvPicPr/>
            <p:nvPr/>
          </p:nvPicPr>
          <p:blipFill>
            <a:blip r:embed="rId5" cstate="print"/>
            <a:stretch>
              <a:fillRect/>
            </a:stretch>
          </p:blipFill>
          <p:spPr>
            <a:xfrm>
              <a:off x="315915" y="5179177"/>
              <a:ext cx="135813" cy="351579"/>
            </a:xfrm>
            <a:prstGeom prst="rect">
              <a:avLst/>
            </a:prstGeom>
          </p:spPr>
        </p:pic>
        <p:pic>
          <p:nvPicPr>
            <p:cNvPr id="41" name="object 8"/>
            <p:cNvPicPr/>
            <p:nvPr/>
          </p:nvPicPr>
          <p:blipFill>
            <a:blip r:embed="rId6" cstate="print"/>
            <a:stretch>
              <a:fillRect/>
            </a:stretch>
          </p:blipFill>
          <p:spPr>
            <a:xfrm>
              <a:off x="318197" y="5066068"/>
              <a:ext cx="131254" cy="79247"/>
            </a:xfrm>
            <a:prstGeom prst="rect">
              <a:avLst/>
            </a:prstGeom>
          </p:spPr>
        </p:pic>
        <p:sp>
          <p:nvSpPr>
            <p:cNvPr id="42"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sz="1500"/>
            </a:p>
          </p:txBody>
        </p:sp>
        <p:pic>
          <p:nvPicPr>
            <p:cNvPr id="43" name="object 10"/>
            <p:cNvPicPr/>
            <p:nvPr/>
          </p:nvPicPr>
          <p:blipFill>
            <a:blip r:embed="rId7" cstate="print"/>
            <a:stretch>
              <a:fillRect/>
            </a:stretch>
          </p:blipFill>
          <p:spPr>
            <a:xfrm>
              <a:off x="315915" y="4739087"/>
              <a:ext cx="135813" cy="132956"/>
            </a:xfrm>
            <a:prstGeom prst="rect">
              <a:avLst/>
            </a:prstGeom>
          </p:spPr>
        </p:pic>
        <p:pic>
          <p:nvPicPr>
            <p:cNvPr id="44" name="object 11"/>
            <p:cNvPicPr/>
            <p:nvPr/>
          </p:nvPicPr>
          <p:blipFill>
            <a:blip r:embed="rId8" cstate="print"/>
            <a:stretch>
              <a:fillRect/>
            </a:stretch>
          </p:blipFill>
          <p:spPr>
            <a:xfrm>
              <a:off x="318192" y="4612463"/>
              <a:ext cx="131254" cy="89535"/>
            </a:xfrm>
            <a:prstGeom prst="rect">
              <a:avLst/>
            </a:prstGeom>
          </p:spPr>
        </p:pic>
        <p:pic>
          <p:nvPicPr>
            <p:cNvPr id="45" name="object 12"/>
            <p:cNvPicPr/>
            <p:nvPr/>
          </p:nvPicPr>
          <p:blipFill>
            <a:blip r:embed="rId9" cstate="print"/>
            <a:stretch>
              <a:fillRect/>
            </a:stretch>
          </p:blipFill>
          <p:spPr>
            <a:xfrm>
              <a:off x="318197" y="4319961"/>
              <a:ext cx="131254" cy="79248"/>
            </a:xfrm>
            <a:prstGeom prst="rect">
              <a:avLst/>
            </a:prstGeom>
          </p:spPr>
        </p:pic>
        <p:pic>
          <p:nvPicPr>
            <p:cNvPr id="46" name="object 13"/>
            <p:cNvPicPr/>
            <p:nvPr/>
          </p:nvPicPr>
          <p:blipFill>
            <a:blip r:embed="rId4" cstate="print"/>
            <a:stretch>
              <a:fillRect/>
            </a:stretch>
          </p:blipFill>
          <p:spPr>
            <a:xfrm>
              <a:off x="315911" y="4435552"/>
              <a:ext cx="135813" cy="90106"/>
            </a:xfrm>
            <a:prstGeom prst="rect">
              <a:avLst/>
            </a:prstGeom>
          </p:spPr>
        </p:pic>
        <p:pic>
          <p:nvPicPr>
            <p:cNvPr id="47" name="object 14"/>
            <p:cNvPicPr/>
            <p:nvPr/>
          </p:nvPicPr>
          <p:blipFill>
            <a:blip r:embed="rId10" cstate="print"/>
            <a:stretch>
              <a:fillRect/>
            </a:stretch>
          </p:blipFill>
          <p:spPr>
            <a:xfrm>
              <a:off x="315915" y="4062115"/>
              <a:ext cx="135813" cy="232741"/>
            </a:xfrm>
            <a:prstGeom prst="rect">
              <a:avLst/>
            </a:prstGeom>
          </p:spPr>
        </p:pic>
        <p:sp>
          <p:nvSpPr>
            <p:cNvPr id="48"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sz="1500"/>
            </a:p>
          </p:txBody>
        </p:sp>
        <p:pic>
          <p:nvPicPr>
            <p:cNvPr id="49" name="object 16"/>
            <p:cNvPicPr/>
            <p:nvPr/>
          </p:nvPicPr>
          <p:blipFill>
            <a:blip r:embed="rId7" cstate="print"/>
            <a:stretch>
              <a:fillRect/>
            </a:stretch>
          </p:blipFill>
          <p:spPr>
            <a:xfrm>
              <a:off x="315915" y="3843489"/>
              <a:ext cx="135813" cy="132956"/>
            </a:xfrm>
            <a:prstGeom prst="rect">
              <a:avLst/>
            </a:prstGeom>
          </p:spPr>
        </p:pic>
        <p:pic>
          <p:nvPicPr>
            <p:cNvPr id="50" name="object 17"/>
            <p:cNvPicPr/>
            <p:nvPr/>
          </p:nvPicPr>
          <p:blipFill>
            <a:blip r:embed="rId11" cstate="print"/>
            <a:stretch>
              <a:fillRect/>
            </a:stretch>
          </p:blipFill>
          <p:spPr>
            <a:xfrm>
              <a:off x="318194" y="3711721"/>
              <a:ext cx="131254" cy="94678"/>
            </a:xfrm>
            <a:prstGeom prst="rect">
              <a:avLst/>
            </a:prstGeom>
          </p:spPr>
        </p:pic>
        <p:sp>
          <p:nvSpPr>
            <p:cNvPr id="51"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sz="1500"/>
            </a:p>
          </p:txBody>
        </p:sp>
        <p:pic>
          <p:nvPicPr>
            <p:cNvPr id="52" name="object 19"/>
            <p:cNvPicPr/>
            <p:nvPr/>
          </p:nvPicPr>
          <p:blipFill>
            <a:blip r:embed="rId9" cstate="print"/>
            <a:stretch>
              <a:fillRect/>
            </a:stretch>
          </p:blipFill>
          <p:spPr>
            <a:xfrm>
              <a:off x="318197" y="3140424"/>
              <a:ext cx="131254" cy="79248"/>
            </a:xfrm>
            <a:prstGeom prst="rect">
              <a:avLst/>
            </a:prstGeom>
          </p:spPr>
        </p:pic>
        <p:sp>
          <p:nvSpPr>
            <p:cNvPr id="53"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sz="1500"/>
            </a:p>
          </p:txBody>
        </p:sp>
        <p:pic>
          <p:nvPicPr>
            <p:cNvPr id="54" name="object 21"/>
            <p:cNvPicPr/>
            <p:nvPr/>
          </p:nvPicPr>
          <p:blipFill>
            <a:blip r:embed="rId9" cstate="print"/>
            <a:stretch>
              <a:fillRect/>
            </a:stretch>
          </p:blipFill>
          <p:spPr>
            <a:xfrm>
              <a:off x="318197" y="2821069"/>
              <a:ext cx="131254" cy="79248"/>
            </a:xfrm>
            <a:prstGeom prst="rect">
              <a:avLst/>
            </a:prstGeom>
          </p:spPr>
        </p:pic>
        <p:pic>
          <p:nvPicPr>
            <p:cNvPr id="55" name="object 22"/>
            <p:cNvPicPr/>
            <p:nvPr/>
          </p:nvPicPr>
          <p:blipFill>
            <a:blip r:embed="rId12" cstate="print"/>
            <a:stretch>
              <a:fillRect/>
            </a:stretch>
          </p:blipFill>
          <p:spPr>
            <a:xfrm>
              <a:off x="318192" y="2694056"/>
              <a:ext cx="131254" cy="89535"/>
            </a:xfrm>
            <a:prstGeom prst="rect">
              <a:avLst/>
            </a:prstGeom>
          </p:spPr>
        </p:pic>
        <p:pic>
          <p:nvPicPr>
            <p:cNvPr id="56" name="object 23"/>
            <p:cNvPicPr/>
            <p:nvPr/>
          </p:nvPicPr>
          <p:blipFill>
            <a:blip r:embed="rId9" cstate="print"/>
            <a:stretch>
              <a:fillRect/>
            </a:stretch>
          </p:blipFill>
          <p:spPr>
            <a:xfrm>
              <a:off x="318197" y="2577128"/>
              <a:ext cx="131254" cy="79248"/>
            </a:xfrm>
            <a:prstGeom prst="rect">
              <a:avLst/>
            </a:prstGeom>
          </p:spPr>
        </p:pic>
      </p:grpSp>
      <p:sp>
        <p:nvSpPr>
          <p:cNvPr id="57" name="Rounded Rectangle 56"/>
          <p:cNvSpPr/>
          <p:nvPr userDrawn="1"/>
        </p:nvSpPr>
        <p:spPr>
          <a:xfrm>
            <a:off x="12191" y="-12778"/>
            <a:ext cx="767296"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58"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59" name="Text Placeholder 29"/>
          <p:cNvSpPr>
            <a:spLocks noGrp="1"/>
          </p:cNvSpPr>
          <p:nvPr>
            <p:ph type="body" sz="quarter" idx="15" hasCustomPrompt="1"/>
          </p:nvPr>
        </p:nvSpPr>
        <p:spPr>
          <a:xfrm>
            <a:off x="131665" y="1638300"/>
            <a:ext cx="517525" cy="4953000"/>
          </a:xfrm>
        </p:spPr>
        <p:txBody>
          <a:bodyPr vert="vert270" anchor="ctr" anchorCtr="1">
            <a:noAutofit/>
          </a:bodyPr>
          <a:lstStyle>
            <a:lvl1pPr marL="0" indent="0">
              <a:buNone/>
              <a:defRPr sz="1800">
                <a:solidFill>
                  <a:schemeClr val="bg1"/>
                </a:solidFill>
              </a:defRPr>
            </a:lvl1pPr>
            <a:lvl2pPr marL="457182" indent="0">
              <a:buNone/>
              <a:defRPr/>
            </a:lvl2pPr>
            <a:lvl3pPr marL="914364" indent="0">
              <a:buNone/>
              <a:defRPr/>
            </a:lvl3pPr>
            <a:lvl4pPr marL="1371545" indent="0">
              <a:buNone/>
              <a:defRPr/>
            </a:lvl4pPr>
            <a:lvl5pPr marL="1828727" indent="0">
              <a:buNone/>
              <a:defRPr/>
            </a:lvl5pPr>
          </a:lstStyle>
          <a:p>
            <a:pPr lvl="0"/>
            <a:r>
              <a:rPr lang="en-US"/>
              <a:t>SPACE FOR SECTION TITLE HERE</a:t>
            </a:r>
            <a:endParaRPr lang="en-ZA"/>
          </a:p>
        </p:txBody>
      </p:sp>
      <p:sp>
        <p:nvSpPr>
          <p:cNvPr id="30" name="Text Placeholder 4">
            <a:extLst>
              <a:ext uri="{FF2B5EF4-FFF2-40B4-BE49-F238E27FC236}">
                <a16:creationId xmlns:a16="http://schemas.microsoft.com/office/drawing/2014/main" id="{57ED2933-0DE8-B7CA-FDE7-B1D25453D479}"/>
              </a:ext>
            </a:extLst>
          </p:cNvPr>
          <p:cNvSpPr>
            <a:spLocks noGrp="1"/>
          </p:cNvSpPr>
          <p:nvPr>
            <p:ph type="body" sz="quarter" idx="14" hasCustomPrompt="1"/>
          </p:nvPr>
        </p:nvSpPr>
        <p:spPr>
          <a:xfrm>
            <a:off x="1676400" y="602242"/>
            <a:ext cx="3076576" cy="1071074"/>
          </a:xfrm>
        </p:spPr>
        <p:txBody>
          <a:bodyPr>
            <a:noAutofit/>
          </a:bodyPr>
          <a:lstStyle>
            <a:lvl1pPr marL="0" indent="0" algn="l">
              <a:buNone/>
              <a:defRPr sz="3200" b="1" baseline="0">
                <a:latin typeface="+mj-lt"/>
              </a:defRPr>
            </a:lvl1pPr>
            <a:lvl2pPr marL="457182" indent="0" algn="r">
              <a:buNone/>
              <a:defRPr b="1"/>
            </a:lvl2pPr>
            <a:lvl3pPr marL="914364" indent="0" algn="r">
              <a:buNone/>
              <a:defRPr b="1"/>
            </a:lvl3pPr>
            <a:lvl4pPr marL="1371545" indent="0" algn="r">
              <a:buNone/>
              <a:defRPr b="1"/>
            </a:lvl4pPr>
            <a:lvl5pPr marL="1828727" indent="0" algn="r">
              <a:buNone/>
              <a:defRPr b="1"/>
            </a:lvl5pPr>
          </a:lstStyle>
          <a:p>
            <a:pPr lvl="0"/>
            <a:r>
              <a:rPr lang="en-US"/>
              <a:t>Place for Section Title</a:t>
            </a:r>
            <a:endParaRPr lang="en-ZA"/>
          </a:p>
        </p:txBody>
      </p:sp>
      <p:sp>
        <p:nvSpPr>
          <p:cNvPr id="31" name="Text Placeholder 76">
            <a:extLst>
              <a:ext uri="{FF2B5EF4-FFF2-40B4-BE49-F238E27FC236}">
                <a16:creationId xmlns:a16="http://schemas.microsoft.com/office/drawing/2014/main" id="{8E429845-EBBF-175C-96C0-249194ACD53C}"/>
              </a:ext>
            </a:extLst>
          </p:cNvPr>
          <p:cNvSpPr>
            <a:spLocks noGrp="1"/>
          </p:cNvSpPr>
          <p:nvPr>
            <p:ph type="body" sz="quarter" idx="23" hasCustomPrompt="1"/>
          </p:nvPr>
        </p:nvSpPr>
        <p:spPr>
          <a:xfrm>
            <a:off x="1676400" y="2126396"/>
            <a:ext cx="8077200" cy="610584"/>
          </a:xfrm>
        </p:spPr>
        <p:txBody>
          <a:bodyPr>
            <a:noAutofit/>
          </a:bodyPr>
          <a:lstStyle>
            <a:lvl1pPr marL="0" indent="0" algn="l">
              <a:buNone/>
              <a:defRPr sz="1800" b="0">
                <a:solidFill>
                  <a:schemeClr val="tx1">
                    <a:lumMod val="95000"/>
                    <a:lumOff val="5000"/>
                  </a:schemeClr>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Place </a:t>
            </a:r>
            <a:r>
              <a:rPr lang="en-US" err="1"/>
              <a:t>Pharagraph</a:t>
            </a:r>
            <a:r>
              <a:rPr lang="en-US"/>
              <a:t> Copy Here</a:t>
            </a:r>
          </a:p>
        </p:txBody>
      </p:sp>
    </p:spTree>
    <p:extLst>
      <p:ext uri="{BB962C8B-B14F-4D97-AF65-F5344CB8AC3E}">
        <p14:creationId xmlns:p14="http://schemas.microsoft.com/office/powerpoint/2010/main" val="1261851806"/>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Graph Slide 01">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63074541-BBA4-490B-840D-9A1F4C3CCF21}" type="slidenum">
              <a:rPr lang="en-ZA" smtClean="0"/>
              <a:pPr/>
              <a:t>‹#›</a:t>
            </a:fld>
            <a:endParaRPr lang="en-ZA"/>
          </a:p>
        </p:txBody>
      </p:sp>
      <p:pic>
        <p:nvPicPr>
          <p:cNvPr id="7" name="Picture 2" descr="Z:\Mediamark\4154 MM PPT Presentation\Exports ST2\Elements\Asset 2.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40654" b="27949"/>
          <a:stretch/>
        </p:blipFill>
        <p:spPr bwMode="auto">
          <a:xfrm>
            <a:off x="11282562" y="4164985"/>
            <a:ext cx="3347840" cy="4064616"/>
          </a:xfrm>
          <a:prstGeom prst="rect">
            <a:avLst/>
          </a:prstGeom>
          <a:noFill/>
          <a:extLst>
            <a:ext uri="{909E8E84-426E-40DD-AFC4-6F175D3DCCD1}">
              <a14:hiddenFill xmlns:a14="http://schemas.microsoft.com/office/drawing/2010/main">
                <a:solidFill>
                  <a:srgbClr val="FFFFFF"/>
                </a:solidFill>
              </a14:hiddenFill>
            </a:ext>
          </a:extLst>
        </p:spPr>
      </p:pic>
      <p:sp>
        <p:nvSpPr>
          <p:cNvPr id="35" name="Rounded Rectangle 34"/>
          <p:cNvSpPr/>
          <p:nvPr userDrawn="1"/>
        </p:nvSpPr>
        <p:spPr>
          <a:xfrm rot="5400000">
            <a:off x="2271480" y="1225096"/>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grpSp>
        <p:nvGrpSpPr>
          <p:cNvPr id="37" name="object 3"/>
          <p:cNvGrpSpPr/>
          <p:nvPr userDrawn="1"/>
        </p:nvGrpSpPr>
        <p:grpSpPr>
          <a:xfrm>
            <a:off x="0" y="0"/>
            <a:ext cx="767716" cy="8229600"/>
            <a:chOff x="0" y="0"/>
            <a:chExt cx="767715" cy="8229600"/>
          </a:xfrm>
        </p:grpSpPr>
        <p:pic>
          <p:nvPicPr>
            <p:cNvPr id="38" name="object 4"/>
            <p:cNvPicPr/>
            <p:nvPr/>
          </p:nvPicPr>
          <p:blipFill>
            <a:blip r:embed="rId3" cstate="print"/>
            <a:stretch>
              <a:fillRect/>
            </a:stretch>
          </p:blipFill>
          <p:spPr>
            <a:xfrm>
              <a:off x="0" y="0"/>
              <a:ext cx="767638" cy="8229599"/>
            </a:xfrm>
            <a:prstGeom prst="rect">
              <a:avLst/>
            </a:prstGeom>
          </p:spPr>
        </p:pic>
        <p:sp>
          <p:nvSpPr>
            <p:cNvPr id="39"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sz="1500"/>
            </a:p>
          </p:txBody>
        </p:sp>
        <p:pic>
          <p:nvPicPr>
            <p:cNvPr id="40" name="object 6"/>
            <p:cNvPicPr/>
            <p:nvPr/>
          </p:nvPicPr>
          <p:blipFill>
            <a:blip r:embed="rId4" cstate="print"/>
            <a:stretch>
              <a:fillRect/>
            </a:stretch>
          </p:blipFill>
          <p:spPr>
            <a:xfrm>
              <a:off x="315911" y="5567098"/>
              <a:ext cx="135813" cy="90106"/>
            </a:xfrm>
            <a:prstGeom prst="rect">
              <a:avLst/>
            </a:prstGeom>
          </p:spPr>
        </p:pic>
        <p:pic>
          <p:nvPicPr>
            <p:cNvPr id="41" name="object 7"/>
            <p:cNvPicPr/>
            <p:nvPr/>
          </p:nvPicPr>
          <p:blipFill>
            <a:blip r:embed="rId5" cstate="print"/>
            <a:stretch>
              <a:fillRect/>
            </a:stretch>
          </p:blipFill>
          <p:spPr>
            <a:xfrm>
              <a:off x="315915" y="5179177"/>
              <a:ext cx="135813" cy="351579"/>
            </a:xfrm>
            <a:prstGeom prst="rect">
              <a:avLst/>
            </a:prstGeom>
          </p:spPr>
        </p:pic>
        <p:pic>
          <p:nvPicPr>
            <p:cNvPr id="42" name="object 8"/>
            <p:cNvPicPr/>
            <p:nvPr/>
          </p:nvPicPr>
          <p:blipFill>
            <a:blip r:embed="rId6" cstate="print"/>
            <a:stretch>
              <a:fillRect/>
            </a:stretch>
          </p:blipFill>
          <p:spPr>
            <a:xfrm>
              <a:off x="318197" y="5066068"/>
              <a:ext cx="131254" cy="79247"/>
            </a:xfrm>
            <a:prstGeom prst="rect">
              <a:avLst/>
            </a:prstGeom>
          </p:spPr>
        </p:pic>
        <p:sp>
          <p:nvSpPr>
            <p:cNvPr id="43"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sz="1500"/>
            </a:p>
          </p:txBody>
        </p:sp>
        <p:pic>
          <p:nvPicPr>
            <p:cNvPr id="44" name="object 10"/>
            <p:cNvPicPr/>
            <p:nvPr/>
          </p:nvPicPr>
          <p:blipFill>
            <a:blip r:embed="rId7" cstate="print"/>
            <a:stretch>
              <a:fillRect/>
            </a:stretch>
          </p:blipFill>
          <p:spPr>
            <a:xfrm>
              <a:off x="315915" y="4739087"/>
              <a:ext cx="135813" cy="132956"/>
            </a:xfrm>
            <a:prstGeom prst="rect">
              <a:avLst/>
            </a:prstGeom>
          </p:spPr>
        </p:pic>
        <p:pic>
          <p:nvPicPr>
            <p:cNvPr id="45" name="object 11"/>
            <p:cNvPicPr/>
            <p:nvPr/>
          </p:nvPicPr>
          <p:blipFill>
            <a:blip r:embed="rId8" cstate="print"/>
            <a:stretch>
              <a:fillRect/>
            </a:stretch>
          </p:blipFill>
          <p:spPr>
            <a:xfrm>
              <a:off x="318192" y="4612463"/>
              <a:ext cx="131254" cy="89535"/>
            </a:xfrm>
            <a:prstGeom prst="rect">
              <a:avLst/>
            </a:prstGeom>
          </p:spPr>
        </p:pic>
        <p:pic>
          <p:nvPicPr>
            <p:cNvPr id="46" name="object 12"/>
            <p:cNvPicPr/>
            <p:nvPr/>
          </p:nvPicPr>
          <p:blipFill>
            <a:blip r:embed="rId9" cstate="print"/>
            <a:stretch>
              <a:fillRect/>
            </a:stretch>
          </p:blipFill>
          <p:spPr>
            <a:xfrm>
              <a:off x="318197" y="4319961"/>
              <a:ext cx="131254" cy="79248"/>
            </a:xfrm>
            <a:prstGeom prst="rect">
              <a:avLst/>
            </a:prstGeom>
          </p:spPr>
        </p:pic>
        <p:pic>
          <p:nvPicPr>
            <p:cNvPr id="47" name="object 13"/>
            <p:cNvPicPr/>
            <p:nvPr/>
          </p:nvPicPr>
          <p:blipFill>
            <a:blip r:embed="rId4" cstate="print"/>
            <a:stretch>
              <a:fillRect/>
            </a:stretch>
          </p:blipFill>
          <p:spPr>
            <a:xfrm>
              <a:off x="315911" y="4435552"/>
              <a:ext cx="135813" cy="90106"/>
            </a:xfrm>
            <a:prstGeom prst="rect">
              <a:avLst/>
            </a:prstGeom>
          </p:spPr>
        </p:pic>
        <p:pic>
          <p:nvPicPr>
            <p:cNvPr id="48" name="object 14"/>
            <p:cNvPicPr/>
            <p:nvPr/>
          </p:nvPicPr>
          <p:blipFill>
            <a:blip r:embed="rId10" cstate="print"/>
            <a:stretch>
              <a:fillRect/>
            </a:stretch>
          </p:blipFill>
          <p:spPr>
            <a:xfrm>
              <a:off x="315915" y="4062115"/>
              <a:ext cx="135813" cy="232741"/>
            </a:xfrm>
            <a:prstGeom prst="rect">
              <a:avLst/>
            </a:prstGeom>
          </p:spPr>
        </p:pic>
        <p:sp>
          <p:nvSpPr>
            <p:cNvPr id="49"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sz="1500"/>
            </a:p>
          </p:txBody>
        </p:sp>
        <p:pic>
          <p:nvPicPr>
            <p:cNvPr id="50" name="object 16"/>
            <p:cNvPicPr/>
            <p:nvPr/>
          </p:nvPicPr>
          <p:blipFill>
            <a:blip r:embed="rId7" cstate="print"/>
            <a:stretch>
              <a:fillRect/>
            </a:stretch>
          </p:blipFill>
          <p:spPr>
            <a:xfrm>
              <a:off x="315915" y="3843489"/>
              <a:ext cx="135813" cy="132956"/>
            </a:xfrm>
            <a:prstGeom prst="rect">
              <a:avLst/>
            </a:prstGeom>
          </p:spPr>
        </p:pic>
        <p:pic>
          <p:nvPicPr>
            <p:cNvPr id="51" name="object 17"/>
            <p:cNvPicPr/>
            <p:nvPr/>
          </p:nvPicPr>
          <p:blipFill>
            <a:blip r:embed="rId11" cstate="print"/>
            <a:stretch>
              <a:fillRect/>
            </a:stretch>
          </p:blipFill>
          <p:spPr>
            <a:xfrm>
              <a:off x="318194" y="3711721"/>
              <a:ext cx="131254" cy="94678"/>
            </a:xfrm>
            <a:prstGeom prst="rect">
              <a:avLst/>
            </a:prstGeom>
          </p:spPr>
        </p:pic>
        <p:sp>
          <p:nvSpPr>
            <p:cNvPr id="52"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sz="1500"/>
            </a:p>
          </p:txBody>
        </p:sp>
        <p:pic>
          <p:nvPicPr>
            <p:cNvPr id="53" name="object 19"/>
            <p:cNvPicPr/>
            <p:nvPr/>
          </p:nvPicPr>
          <p:blipFill>
            <a:blip r:embed="rId9" cstate="print"/>
            <a:stretch>
              <a:fillRect/>
            </a:stretch>
          </p:blipFill>
          <p:spPr>
            <a:xfrm>
              <a:off x="318197" y="3140424"/>
              <a:ext cx="131254" cy="79248"/>
            </a:xfrm>
            <a:prstGeom prst="rect">
              <a:avLst/>
            </a:prstGeom>
          </p:spPr>
        </p:pic>
        <p:sp>
          <p:nvSpPr>
            <p:cNvPr id="54"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sz="1500"/>
            </a:p>
          </p:txBody>
        </p:sp>
        <p:pic>
          <p:nvPicPr>
            <p:cNvPr id="55" name="object 21"/>
            <p:cNvPicPr/>
            <p:nvPr/>
          </p:nvPicPr>
          <p:blipFill>
            <a:blip r:embed="rId9" cstate="print"/>
            <a:stretch>
              <a:fillRect/>
            </a:stretch>
          </p:blipFill>
          <p:spPr>
            <a:xfrm>
              <a:off x="318197" y="2821069"/>
              <a:ext cx="131254" cy="79248"/>
            </a:xfrm>
            <a:prstGeom prst="rect">
              <a:avLst/>
            </a:prstGeom>
          </p:spPr>
        </p:pic>
        <p:pic>
          <p:nvPicPr>
            <p:cNvPr id="56" name="object 22"/>
            <p:cNvPicPr/>
            <p:nvPr/>
          </p:nvPicPr>
          <p:blipFill>
            <a:blip r:embed="rId12" cstate="print"/>
            <a:stretch>
              <a:fillRect/>
            </a:stretch>
          </p:blipFill>
          <p:spPr>
            <a:xfrm>
              <a:off x="318192" y="2694056"/>
              <a:ext cx="131254" cy="89535"/>
            </a:xfrm>
            <a:prstGeom prst="rect">
              <a:avLst/>
            </a:prstGeom>
          </p:spPr>
        </p:pic>
        <p:pic>
          <p:nvPicPr>
            <p:cNvPr id="57" name="object 23"/>
            <p:cNvPicPr/>
            <p:nvPr/>
          </p:nvPicPr>
          <p:blipFill>
            <a:blip r:embed="rId9" cstate="print"/>
            <a:stretch>
              <a:fillRect/>
            </a:stretch>
          </p:blipFill>
          <p:spPr>
            <a:xfrm>
              <a:off x="318197" y="2577128"/>
              <a:ext cx="131254" cy="79248"/>
            </a:xfrm>
            <a:prstGeom prst="rect">
              <a:avLst/>
            </a:prstGeom>
          </p:spPr>
        </p:pic>
      </p:grpSp>
      <p:sp>
        <p:nvSpPr>
          <p:cNvPr id="58" name="Rounded Rectangle 57"/>
          <p:cNvSpPr/>
          <p:nvPr userDrawn="1"/>
        </p:nvSpPr>
        <p:spPr>
          <a:xfrm>
            <a:off x="12191" y="-12778"/>
            <a:ext cx="767296"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59"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60" name="Text Placeholder 29"/>
          <p:cNvSpPr>
            <a:spLocks noGrp="1"/>
          </p:cNvSpPr>
          <p:nvPr>
            <p:ph type="body" sz="quarter" idx="15" hasCustomPrompt="1"/>
          </p:nvPr>
        </p:nvSpPr>
        <p:spPr>
          <a:xfrm>
            <a:off x="131665" y="1638300"/>
            <a:ext cx="517525" cy="4953000"/>
          </a:xfrm>
        </p:spPr>
        <p:txBody>
          <a:bodyPr vert="vert270" anchor="ctr" anchorCtr="1">
            <a:noAutofit/>
          </a:bodyPr>
          <a:lstStyle>
            <a:lvl1pPr marL="0" indent="0">
              <a:buNone/>
              <a:defRPr sz="1800">
                <a:solidFill>
                  <a:schemeClr val="bg1"/>
                </a:solidFill>
              </a:defRPr>
            </a:lvl1pPr>
            <a:lvl2pPr marL="457182" indent="0">
              <a:buNone/>
              <a:defRPr/>
            </a:lvl2pPr>
            <a:lvl3pPr marL="914364" indent="0">
              <a:buNone/>
              <a:defRPr/>
            </a:lvl3pPr>
            <a:lvl4pPr marL="1371545" indent="0">
              <a:buNone/>
              <a:defRPr/>
            </a:lvl4pPr>
            <a:lvl5pPr marL="1828727" indent="0">
              <a:buNone/>
              <a:defRPr/>
            </a:lvl5pPr>
          </a:lstStyle>
          <a:p>
            <a:pPr lvl="0"/>
            <a:r>
              <a:rPr lang="en-US"/>
              <a:t>SPACE FOR SECTION TITLE HERE</a:t>
            </a:r>
            <a:endParaRPr lang="en-ZA"/>
          </a:p>
        </p:txBody>
      </p:sp>
      <p:sp>
        <p:nvSpPr>
          <p:cNvPr id="62" name="Text Placeholder 76"/>
          <p:cNvSpPr>
            <a:spLocks noGrp="1"/>
          </p:cNvSpPr>
          <p:nvPr>
            <p:ph type="body" sz="quarter" idx="23" hasCustomPrompt="1"/>
          </p:nvPr>
        </p:nvSpPr>
        <p:spPr>
          <a:xfrm>
            <a:off x="1676400" y="2126396"/>
            <a:ext cx="8077200" cy="610584"/>
          </a:xfrm>
        </p:spPr>
        <p:txBody>
          <a:bodyPr>
            <a:noAutofit/>
          </a:bodyPr>
          <a:lstStyle>
            <a:lvl1pPr marL="0" indent="0" algn="l">
              <a:buNone/>
              <a:defRPr sz="1800" b="0">
                <a:solidFill>
                  <a:schemeClr val="tx1">
                    <a:lumMod val="95000"/>
                    <a:lumOff val="5000"/>
                  </a:schemeClr>
                </a:solidFill>
              </a:defRPr>
            </a:lvl1pPr>
            <a:lvl2pPr marL="457182" indent="0">
              <a:buNone/>
              <a:defRPr sz="2400">
                <a:solidFill>
                  <a:schemeClr val="bg1"/>
                </a:solidFill>
              </a:defRPr>
            </a:lvl2pPr>
            <a:lvl3pPr marL="914364" indent="0">
              <a:buNone/>
              <a:defRPr sz="2400">
                <a:solidFill>
                  <a:schemeClr val="bg1"/>
                </a:solidFill>
              </a:defRPr>
            </a:lvl3pPr>
            <a:lvl4pPr marL="1371545" indent="0">
              <a:buNone/>
              <a:defRPr sz="2400">
                <a:solidFill>
                  <a:schemeClr val="bg1"/>
                </a:solidFill>
              </a:defRPr>
            </a:lvl4pPr>
            <a:lvl5pPr marL="1828727" indent="0">
              <a:buNone/>
              <a:defRPr sz="2400">
                <a:solidFill>
                  <a:schemeClr val="bg1"/>
                </a:solidFill>
              </a:defRPr>
            </a:lvl5pPr>
          </a:lstStyle>
          <a:p>
            <a:pPr lvl="0"/>
            <a:r>
              <a:rPr lang="en-US"/>
              <a:t>Place </a:t>
            </a:r>
            <a:r>
              <a:rPr lang="en-US" err="1"/>
              <a:t>Pharagraph</a:t>
            </a:r>
            <a:r>
              <a:rPr lang="en-US"/>
              <a:t> Copy Here</a:t>
            </a:r>
          </a:p>
        </p:txBody>
      </p:sp>
      <p:sp>
        <p:nvSpPr>
          <p:cNvPr id="32" name="Text Placeholder 4">
            <a:extLst>
              <a:ext uri="{FF2B5EF4-FFF2-40B4-BE49-F238E27FC236}">
                <a16:creationId xmlns:a16="http://schemas.microsoft.com/office/drawing/2014/main" id="{DC307A61-8866-EF38-DF24-733577B1F176}"/>
              </a:ext>
            </a:extLst>
          </p:cNvPr>
          <p:cNvSpPr>
            <a:spLocks noGrp="1"/>
          </p:cNvSpPr>
          <p:nvPr>
            <p:ph type="body" sz="quarter" idx="14" hasCustomPrompt="1"/>
          </p:nvPr>
        </p:nvSpPr>
        <p:spPr>
          <a:xfrm>
            <a:off x="1676400" y="602242"/>
            <a:ext cx="3076576" cy="1071074"/>
          </a:xfrm>
        </p:spPr>
        <p:txBody>
          <a:bodyPr>
            <a:noAutofit/>
          </a:bodyPr>
          <a:lstStyle>
            <a:lvl1pPr marL="0" indent="0" algn="l">
              <a:buNone/>
              <a:defRPr sz="3200" b="1" baseline="0">
                <a:latin typeface="+mj-lt"/>
              </a:defRPr>
            </a:lvl1pPr>
            <a:lvl2pPr marL="457182" indent="0" algn="r">
              <a:buNone/>
              <a:defRPr b="1"/>
            </a:lvl2pPr>
            <a:lvl3pPr marL="914364" indent="0" algn="r">
              <a:buNone/>
              <a:defRPr b="1"/>
            </a:lvl3pPr>
            <a:lvl4pPr marL="1371545" indent="0" algn="r">
              <a:buNone/>
              <a:defRPr b="1"/>
            </a:lvl4pPr>
            <a:lvl5pPr marL="1828727" indent="0" algn="r">
              <a:buNone/>
              <a:defRPr b="1"/>
            </a:lvl5pPr>
          </a:lstStyle>
          <a:p>
            <a:pPr lvl="0"/>
            <a:r>
              <a:rPr lang="en-US"/>
              <a:t>Place for Section Title</a:t>
            </a:r>
            <a:endParaRPr lang="en-ZA"/>
          </a:p>
        </p:txBody>
      </p:sp>
    </p:spTree>
    <p:extLst>
      <p:ext uri="{BB962C8B-B14F-4D97-AF65-F5344CB8AC3E}">
        <p14:creationId xmlns:p14="http://schemas.microsoft.com/office/powerpoint/2010/main" val="2368790156"/>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Brank Take-over Slide 01">
    <p:spTree>
      <p:nvGrpSpPr>
        <p:cNvPr id="1" name=""/>
        <p:cNvGrpSpPr/>
        <p:nvPr/>
      </p:nvGrpSpPr>
      <p:grpSpPr>
        <a:xfrm>
          <a:off x="0" y="0"/>
          <a:ext cx="0" cy="0"/>
          <a:chOff x="0" y="0"/>
          <a:chExt cx="0" cy="0"/>
        </a:xfrm>
      </p:grpSpPr>
      <p:sp>
        <p:nvSpPr>
          <p:cNvPr id="6" name="Rectangle 5"/>
          <p:cNvSpPr/>
          <p:nvPr userDrawn="1"/>
        </p:nvSpPr>
        <p:spPr>
          <a:xfrm>
            <a:off x="0" y="0"/>
            <a:ext cx="480060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pic>
        <p:nvPicPr>
          <p:cNvPr id="12" name="Picture 4" descr="Z:\Mediamark\4154 MM PPT Presentation\Exports ST2\Elements\Asset 39.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50000" b="48041"/>
          <a:stretch/>
        </p:blipFill>
        <p:spPr bwMode="auto">
          <a:xfrm>
            <a:off x="0" y="4664622"/>
            <a:ext cx="3429000" cy="3564979"/>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Connector 12"/>
          <p:cNvCxnSpPr/>
          <p:nvPr userDrawn="1"/>
        </p:nvCxnSpPr>
        <p:spPr>
          <a:xfrm>
            <a:off x="4800163" y="7772400"/>
            <a:ext cx="56515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6575916" y="7772400"/>
            <a:ext cx="8054484"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15" name="Picture 5" descr="Z:\Mediamark\4154 MM PPT Presentation\Exports ST2\Elements\Asset 38.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562657" y="7467600"/>
            <a:ext cx="809626" cy="5461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userDrawn="1"/>
        </p:nvSpPr>
        <p:spPr>
          <a:xfrm>
            <a:off x="14023831" y="0"/>
            <a:ext cx="606569" cy="8229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19" name="Text Placeholder 16"/>
          <p:cNvSpPr>
            <a:spLocks noGrp="1"/>
          </p:cNvSpPr>
          <p:nvPr>
            <p:ph type="body" sz="quarter" idx="13" hasCustomPrompt="1"/>
          </p:nvPr>
        </p:nvSpPr>
        <p:spPr>
          <a:xfrm>
            <a:off x="5365313" y="914401"/>
            <a:ext cx="4953000" cy="1029692"/>
          </a:xfrm>
        </p:spPr>
        <p:txBody>
          <a:bodyPr>
            <a:noAutofit/>
          </a:bodyPr>
          <a:lstStyle>
            <a:lvl1pPr marL="0" indent="0" algn="l">
              <a:buNone/>
              <a:defRPr sz="3400" b="1">
                <a:solidFill>
                  <a:schemeClr val="tx1">
                    <a:lumMod val="95000"/>
                    <a:lumOff val="5000"/>
                  </a:schemeClr>
                </a:solidFill>
              </a:defRPr>
            </a:lvl1pPr>
            <a:lvl2pPr marL="457182" indent="0" algn="r">
              <a:buNone/>
              <a:defRPr>
                <a:solidFill>
                  <a:schemeClr val="bg1"/>
                </a:solidFill>
              </a:defRPr>
            </a:lvl2pPr>
            <a:lvl3pPr marL="914364" indent="0" algn="r">
              <a:buNone/>
              <a:defRPr>
                <a:solidFill>
                  <a:schemeClr val="bg1"/>
                </a:solidFill>
              </a:defRPr>
            </a:lvl3pPr>
            <a:lvl4pPr marL="1371545" indent="0" algn="r">
              <a:buNone/>
              <a:defRPr>
                <a:solidFill>
                  <a:schemeClr val="bg1"/>
                </a:solidFill>
              </a:defRPr>
            </a:lvl4pPr>
            <a:lvl5pPr marL="1828727" indent="0" algn="r">
              <a:buNone/>
              <a:defRPr>
                <a:solidFill>
                  <a:schemeClr val="bg1"/>
                </a:solidFill>
              </a:defRPr>
            </a:lvl5pPr>
          </a:lstStyle>
          <a:p>
            <a:pPr lvl="0"/>
            <a:r>
              <a:rPr lang="en-US"/>
              <a:t>PLACE FOR THE PRESENTATION TITLE</a:t>
            </a:r>
          </a:p>
        </p:txBody>
      </p:sp>
    </p:spTree>
    <p:extLst>
      <p:ext uri="{BB962C8B-B14F-4D97-AF65-F5344CB8AC3E}">
        <p14:creationId xmlns:p14="http://schemas.microsoft.com/office/powerpoint/2010/main" val="3220093612"/>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Brank Take-over Slide 02">
    <p:spTree>
      <p:nvGrpSpPr>
        <p:cNvPr id="1" name=""/>
        <p:cNvGrpSpPr/>
        <p:nvPr/>
      </p:nvGrpSpPr>
      <p:grpSpPr>
        <a:xfrm>
          <a:off x="0" y="0"/>
          <a:ext cx="0" cy="0"/>
          <a:chOff x="0" y="0"/>
          <a:chExt cx="0" cy="0"/>
        </a:xfrm>
      </p:grpSpPr>
      <p:cxnSp>
        <p:nvCxnSpPr>
          <p:cNvPr id="5" name="Straight Connector 4"/>
          <p:cNvCxnSpPr/>
          <p:nvPr userDrawn="1"/>
        </p:nvCxnSpPr>
        <p:spPr>
          <a:xfrm>
            <a:off x="605741" y="0"/>
            <a:ext cx="0" cy="67818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userDrawn="1"/>
        </p:nvCxnSpPr>
        <p:spPr>
          <a:xfrm>
            <a:off x="599953" y="7620000"/>
            <a:ext cx="0" cy="6096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pic>
        <p:nvPicPr>
          <p:cNvPr id="7" name="Picture 4" descr="C:\Users\Simone\Documents\MILK_Google Drive\_MILK\MediaMark\Elements\Asset 38.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57414" y="7037157"/>
            <a:ext cx="656986" cy="443144"/>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6"/>
          <p:cNvSpPr>
            <a:spLocks noGrp="1"/>
          </p:cNvSpPr>
          <p:nvPr>
            <p:ph type="body" sz="quarter" idx="13" hasCustomPrompt="1"/>
          </p:nvPr>
        </p:nvSpPr>
        <p:spPr>
          <a:xfrm>
            <a:off x="1066800" y="762000"/>
            <a:ext cx="4876800" cy="685800"/>
          </a:xfrm>
        </p:spPr>
        <p:txBody>
          <a:bodyPr>
            <a:noAutofit/>
          </a:bodyPr>
          <a:lstStyle>
            <a:lvl1pPr marL="0" indent="0" algn="l">
              <a:buNone/>
              <a:defRPr sz="3400" b="1">
                <a:solidFill>
                  <a:schemeClr val="tx1">
                    <a:lumMod val="95000"/>
                    <a:lumOff val="5000"/>
                  </a:schemeClr>
                </a:solidFill>
              </a:defRPr>
            </a:lvl1pPr>
            <a:lvl2pPr marL="457182" indent="0" algn="r">
              <a:buNone/>
              <a:defRPr>
                <a:solidFill>
                  <a:schemeClr val="bg1"/>
                </a:solidFill>
              </a:defRPr>
            </a:lvl2pPr>
            <a:lvl3pPr marL="914364" indent="0" algn="r">
              <a:buNone/>
              <a:defRPr>
                <a:solidFill>
                  <a:schemeClr val="bg1"/>
                </a:solidFill>
              </a:defRPr>
            </a:lvl3pPr>
            <a:lvl4pPr marL="1371545" indent="0" algn="r">
              <a:buNone/>
              <a:defRPr>
                <a:solidFill>
                  <a:schemeClr val="bg1"/>
                </a:solidFill>
              </a:defRPr>
            </a:lvl4pPr>
            <a:lvl5pPr marL="1828727" indent="0" algn="r">
              <a:buNone/>
              <a:defRPr>
                <a:solidFill>
                  <a:schemeClr val="bg1"/>
                </a:solidFill>
              </a:defRPr>
            </a:lvl5pPr>
          </a:lstStyle>
          <a:p>
            <a:pPr lvl="0"/>
            <a:r>
              <a:rPr lang="en-US"/>
              <a:t>Place for Section Title</a:t>
            </a:r>
          </a:p>
        </p:txBody>
      </p:sp>
    </p:spTree>
    <p:extLst>
      <p:ext uri="{BB962C8B-B14F-4D97-AF65-F5344CB8AC3E}">
        <p14:creationId xmlns:p14="http://schemas.microsoft.com/office/powerpoint/2010/main" val="3583645472"/>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Brank Take-over Slide 03">
    <p:spTree>
      <p:nvGrpSpPr>
        <p:cNvPr id="1" name=""/>
        <p:cNvGrpSpPr/>
        <p:nvPr/>
      </p:nvGrpSpPr>
      <p:grpSpPr>
        <a:xfrm>
          <a:off x="0" y="0"/>
          <a:ext cx="0" cy="0"/>
          <a:chOff x="0" y="0"/>
          <a:chExt cx="0" cy="0"/>
        </a:xfrm>
      </p:grpSpPr>
      <p:sp>
        <p:nvSpPr>
          <p:cNvPr id="6" name="Rectangle 5"/>
          <p:cNvSpPr/>
          <p:nvPr userDrawn="1"/>
        </p:nvSpPr>
        <p:spPr>
          <a:xfrm>
            <a:off x="0" y="0"/>
            <a:ext cx="1463040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18" name="Rectangle 17"/>
          <p:cNvSpPr/>
          <p:nvPr userDrawn="1"/>
        </p:nvSpPr>
        <p:spPr>
          <a:xfrm>
            <a:off x="9067800" y="0"/>
            <a:ext cx="606569" cy="822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cxnSp>
        <p:nvCxnSpPr>
          <p:cNvPr id="7" name="Straight Connector 6"/>
          <p:cNvCxnSpPr/>
          <p:nvPr userDrawn="1"/>
        </p:nvCxnSpPr>
        <p:spPr>
          <a:xfrm>
            <a:off x="605741" y="0"/>
            <a:ext cx="0" cy="67818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599953" y="7620000"/>
            <a:ext cx="0" cy="6096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4" descr="C:\Users\Simone\Documents\MILK_Google Drive\_MILK\MediaMark\Elements\Asset 38.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57414" y="7037157"/>
            <a:ext cx="656986" cy="443144"/>
          </a:xfrm>
          <a:prstGeom prst="rect">
            <a:avLst/>
          </a:prstGeom>
          <a:noFill/>
          <a:extLst>
            <a:ext uri="{909E8E84-426E-40DD-AFC4-6F175D3DCCD1}">
              <a14:hiddenFill xmlns:a14="http://schemas.microsoft.com/office/drawing/2010/main">
                <a:solidFill>
                  <a:srgbClr val="FFFFFF"/>
                </a:solidFill>
              </a14:hiddenFill>
            </a:ext>
          </a:extLst>
        </p:spPr>
      </p:pic>
      <p:sp>
        <p:nvSpPr>
          <p:cNvPr id="16" name="Picture Placeholder 15"/>
          <p:cNvSpPr>
            <a:spLocks noGrp="1"/>
          </p:cNvSpPr>
          <p:nvPr>
            <p:ph type="pic" sz="quarter" idx="10"/>
          </p:nvPr>
        </p:nvSpPr>
        <p:spPr>
          <a:xfrm>
            <a:off x="9674226" y="0"/>
            <a:ext cx="4956175" cy="8229600"/>
          </a:xfrm>
        </p:spPr>
        <p:txBody>
          <a:bodyPr/>
          <a:lstStyle>
            <a:lvl1pPr>
              <a:defRPr>
                <a:solidFill>
                  <a:schemeClr val="bg1"/>
                </a:solidFill>
              </a:defRPr>
            </a:lvl1pPr>
          </a:lstStyle>
          <a:p>
            <a:r>
              <a:rPr lang="en-US"/>
              <a:t>Click icon to add picture</a:t>
            </a:r>
            <a:endParaRPr lang="en-ZA"/>
          </a:p>
        </p:txBody>
      </p:sp>
      <p:sp>
        <p:nvSpPr>
          <p:cNvPr id="20" name="object 30"/>
          <p:cNvSpPr txBox="1">
            <a:spLocks/>
          </p:cNvSpPr>
          <p:nvPr userDrawn="1"/>
        </p:nvSpPr>
        <p:spPr>
          <a:xfrm>
            <a:off x="2590800" y="2442903"/>
            <a:ext cx="4831390" cy="382156"/>
          </a:xfrm>
          <a:prstGeom prst="rect">
            <a:avLst/>
          </a:prstGeom>
        </p:spPr>
        <p:txBody>
          <a:bodyPr vert="horz" wrap="square" lIns="0" tIns="12700" rIns="0" bIns="0" rtlCol="0" anchor="ctr">
            <a:spAutoFit/>
          </a:bodyPr>
          <a:lstStyle>
            <a:lvl1pPr algn="ctr" defTabSz="914400" rtl="0" eaLnBrk="1" latinLnBrk="0" hangingPunct="1">
              <a:spcBef>
                <a:spcPct val="0"/>
              </a:spcBef>
              <a:buNone/>
              <a:defRPr sz="2400" b="1" kern="1200">
                <a:solidFill>
                  <a:schemeClr val="tx1"/>
                </a:solidFill>
                <a:latin typeface="Sofia Pro" pitchFamily="34" charset="0"/>
                <a:ea typeface="+mj-ea"/>
                <a:cs typeface="+mj-cs"/>
              </a:defRPr>
            </a:lvl1pPr>
          </a:lstStyle>
          <a:p>
            <a:pPr marL="12700" algn="r">
              <a:spcBef>
                <a:spcPts val="100"/>
              </a:spcBef>
            </a:pPr>
            <a:r>
              <a:rPr lang="en-ZA" sz="2400" spc="35">
                <a:solidFill>
                  <a:srgbClr val="FFFFFF"/>
                </a:solidFill>
                <a:latin typeface="+mj-lt"/>
              </a:rPr>
              <a:t>Share</a:t>
            </a:r>
            <a:r>
              <a:rPr lang="en-ZA" sz="2400" spc="-5">
                <a:solidFill>
                  <a:srgbClr val="FFFFFF"/>
                </a:solidFill>
                <a:latin typeface="+mj-lt"/>
              </a:rPr>
              <a:t> </a:t>
            </a:r>
            <a:r>
              <a:rPr lang="en-ZA" sz="2400" spc="60">
                <a:solidFill>
                  <a:srgbClr val="FFFFFF"/>
                </a:solidFill>
                <a:latin typeface="+mj-lt"/>
              </a:rPr>
              <a:t>about</a:t>
            </a:r>
            <a:r>
              <a:rPr lang="en-ZA" sz="2400" spc="-44">
                <a:solidFill>
                  <a:srgbClr val="FFFFFF"/>
                </a:solidFill>
                <a:latin typeface="+mj-lt"/>
              </a:rPr>
              <a:t> </a:t>
            </a:r>
            <a:r>
              <a:rPr lang="en-ZA" sz="2400" spc="74">
                <a:solidFill>
                  <a:srgbClr val="FFFFFF"/>
                </a:solidFill>
                <a:latin typeface="+mj-lt"/>
              </a:rPr>
              <a:t>offering</a:t>
            </a:r>
            <a:r>
              <a:rPr lang="en-ZA" sz="2400">
                <a:solidFill>
                  <a:srgbClr val="FFFFFF"/>
                </a:solidFill>
                <a:latin typeface="+mj-lt"/>
              </a:rPr>
              <a:t> </a:t>
            </a:r>
            <a:r>
              <a:rPr lang="en-ZA" sz="2400" spc="40">
                <a:solidFill>
                  <a:srgbClr val="FFFFFF"/>
                </a:solidFill>
                <a:latin typeface="+mj-lt"/>
              </a:rPr>
              <a:t>here</a:t>
            </a:r>
            <a:endParaRPr lang="en-ZA" sz="2400">
              <a:latin typeface="+mj-lt"/>
            </a:endParaRPr>
          </a:p>
        </p:txBody>
      </p:sp>
    </p:spTree>
    <p:extLst>
      <p:ext uri="{BB962C8B-B14F-4D97-AF65-F5344CB8AC3E}">
        <p14:creationId xmlns:p14="http://schemas.microsoft.com/office/powerpoint/2010/main" val="1483297230"/>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Brank Take-over Slide 04">
    <p:spTree>
      <p:nvGrpSpPr>
        <p:cNvPr id="1" name=""/>
        <p:cNvGrpSpPr/>
        <p:nvPr/>
      </p:nvGrpSpPr>
      <p:grpSpPr>
        <a:xfrm>
          <a:off x="0" y="0"/>
          <a:ext cx="0" cy="0"/>
          <a:chOff x="0" y="0"/>
          <a:chExt cx="0" cy="0"/>
        </a:xfrm>
      </p:grpSpPr>
      <p:sp>
        <p:nvSpPr>
          <p:cNvPr id="18" name="Rectangle 17"/>
          <p:cNvSpPr/>
          <p:nvPr userDrawn="1"/>
        </p:nvSpPr>
        <p:spPr>
          <a:xfrm>
            <a:off x="9067800" y="0"/>
            <a:ext cx="606569" cy="8229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cxnSp>
        <p:nvCxnSpPr>
          <p:cNvPr id="7" name="Straight Connector 6"/>
          <p:cNvCxnSpPr/>
          <p:nvPr userDrawn="1"/>
        </p:nvCxnSpPr>
        <p:spPr>
          <a:xfrm>
            <a:off x="605741" y="0"/>
            <a:ext cx="0" cy="67818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599953" y="7620000"/>
            <a:ext cx="0" cy="6096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pic>
        <p:nvPicPr>
          <p:cNvPr id="9" name="Picture 4" descr="C:\Users\Simone\Documents\MILK_Google Drive\_MILK\MediaMark\Elements\Asset 38.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57414" y="7037157"/>
            <a:ext cx="656986" cy="443144"/>
          </a:xfrm>
          <a:prstGeom prst="rect">
            <a:avLst/>
          </a:prstGeom>
          <a:noFill/>
          <a:extLst>
            <a:ext uri="{909E8E84-426E-40DD-AFC4-6F175D3DCCD1}">
              <a14:hiddenFill xmlns:a14="http://schemas.microsoft.com/office/drawing/2010/main">
                <a:solidFill>
                  <a:srgbClr val="FFFFFF"/>
                </a:solidFill>
              </a14:hiddenFill>
            </a:ext>
          </a:extLst>
        </p:spPr>
      </p:pic>
      <p:sp>
        <p:nvSpPr>
          <p:cNvPr id="16" name="Picture Placeholder 15"/>
          <p:cNvSpPr>
            <a:spLocks noGrp="1"/>
          </p:cNvSpPr>
          <p:nvPr>
            <p:ph type="pic" sz="quarter" idx="10"/>
          </p:nvPr>
        </p:nvSpPr>
        <p:spPr>
          <a:xfrm>
            <a:off x="9674226" y="0"/>
            <a:ext cx="4956175" cy="8229600"/>
          </a:xfrm>
        </p:spPr>
        <p:txBody>
          <a:bodyPr/>
          <a:lstStyle>
            <a:lvl1pPr>
              <a:defRPr>
                <a:solidFill>
                  <a:schemeClr val="bg1"/>
                </a:solidFill>
              </a:defRPr>
            </a:lvl1pPr>
          </a:lstStyle>
          <a:p>
            <a:r>
              <a:rPr lang="en-US"/>
              <a:t>Click icon to add picture</a:t>
            </a:r>
            <a:endParaRPr lang="en-ZA"/>
          </a:p>
        </p:txBody>
      </p:sp>
      <p:sp>
        <p:nvSpPr>
          <p:cNvPr id="10" name="object 30">
            <a:extLst>
              <a:ext uri="{FF2B5EF4-FFF2-40B4-BE49-F238E27FC236}">
                <a16:creationId xmlns:a16="http://schemas.microsoft.com/office/drawing/2014/main" id="{61369776-B7C1-44D7-691B-0CC9F3E0E2F2}"/>
              </a:ext>
            </a:extLst>
          </p:cNvPr>
          <p:cNvSpPr txBox="1">
            <a:spLocks/>
          </p:cNvSpPr>
          <p:nvPr userDrawn="1"/>
        </p:nvSpPr>
        <p:spPr>
          <a:xfrm>
            <a:off x="2590800" y="2442903"/>
            <a:ext cx="4831390" cy="382156"/>
          </a:xfrm>
          <a:prstGeom prst="rect">
            <a:avLst/>
          </a:prstGeom>
        </p:spPr>
        <p:txBody>
          <a:bodyPr vert="horz" wrap="square" lIns="0" tIns="12700" rIns="0" bIns="0" rtlCol="0" anchor="ctr">
            <a:spAutoFit/>
          </a:bodyPr>
          <a:lstStyle>
            <a:lvl1pPr algn="ctr" defTabSz="914400" rtl="0" eaLnBrk="1" latinLnBrk="0" hangingPunct="1">
              <a:spcBef>
                <a:spcPct val="0"/>
              </a:spcBef>
              <a:buNone/>
              <a:defRPr sz="2400" b="1" kern="1200">
                <a:solidFill>
                  <a:schemeClr val="tx1"/>
                </a:solidFill>
                <a:latin typeface="Sofia Pro" pitchFamily="34" charset="0"/>
                <a:ea typeface="+mj-ea"/>
                <a:cs typeface="+mj-cs"/>
              </a:defRPr>
            </a:lvl1pPr>
          </a:lstStyle>
          <a:p>
            <a:pPr marL="12700" algn="r">
              <a:spcBef>
                <a:spcPts val="100"/>
              </a:spcBef>
            </a:pPr>
            <a:r>
              <a:rPr lang="en-ZA" sz="2400" spc="35">
                <a:solidFill>
                  <a:schemeClr val="tx2"/>
                </a:solidFill>
                <a:latin typeface="+mj-lt"/>
              </a:rPr>
              <a:t>Share</a:t>
            </a:r>
            <a:r>
              <a:rPr lang="en-ZA" sz="2400" spc="-5">
                <a:solidFill>
                  <a:schemeClr val="tx2"/>
                </a:solidFill>
                <a:latin typeface="+mj-lt"/>
              </a:rPr>
              <a:t> </a:t>
            </a:r>
            <a:r>
              <a:rPr lang="en-ZA" sz="2400" spc="60">
                <a:solidFill>
                  <a:schemeClr val="tx2"/>
                </a:solidFill>
                <a:latin typeface="+mj-lt"/>
              </a:rPr>
              <a:t>about</a:t>
            </a:r>
            <a:r>
              <a:rPr lang="en-ZA" sz="2400" spc="-44">
                <a:solidFill>
                  <a:schemeClr val="tx2"/>
                </a:solidFill>
                <a:latin typeface="+mj-lt"/>
              </a:rPr>
              <a:t> </a:t>
            </a:r>
            <a:r>
              <a:rPr lang="en-ZA" sz="2400" spc="74">
                <a:solidFill>
                  <a:schemeClr val="tx2"/>
                </a:solidFill>
                <a:latin typeface="+mj-lt"/>
              </a:rPr>
              <a:t>offering</a:t>
            </a:r>
            <a:r>
              <a:rPr lang="en-ZA" sz="2400">
                <a:solidFill>
                  <a:schemeClr val="tx2"/>
                </a:solidFill>
                <a:latin typeface="+mj-lt"/>
              </a:rPr>
              <a:t> </a:t>
            </a:r>
            <a:r>
              <a:rPr lang="en-ZA" sz="2400" spc="40">
                <a:solidFill>
                  <a:schemeClr val="tx2"/>
                </a:solidFill>
                <a:latin typeface="+mj-lt"/>
              </a:rPr>
              <a:t>here</a:t>
            </a:r>
            <a:endParaRPr lang="en-ZA" sz="2400">
              <a:solidFill>
                <a:schemeClr val="tx2"/>
              </a:solidFill>
              <a:latin typeface="+mj-lt"/>
            </a:endParaRPr>
          </a:p>
        </p:txBody>
      </p:sp>
    </p:spTree>
    <p:extLst>
      <p:ext uri="{BB962C8B-B14F-4D97-AF65-F5344CB8AC3E}">
        <p14:creationId xmlns:p14="http://schemas.microsoft.com/office/powerpoint/2010/main" val="121987465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Brank Take-over Slide 05">
    <p:spTree>
      <p:nvGrpSpPr>
        <p:cNvPr id="1" name=""/>
        <p:cNvGrpSpPr/>
        <p:nvPr/>
      </p:nvGrpSpPr>
      <p:grpSpPr>
        <a:xfrm>
          <a:off x="0" y="0"/>
          <a:ext cx="0" cy="0"/>
          <a:chOff x="0" y="0"/>
          <a:chExt cx="0" cy="0"/>
        </a:xfrm>
      </p:grpSpPr>
      <p:sp>
        <p:nvSpPr>
          <p:cNvPr id="6" name="Rectangle 5"/>
          <p:cNvSpPr/>
          <p:nvPr userDrawn="1"/>
        </p:nvSpPr>
        <p:spPr>
          <a:xfrm>
            <a:off x="0" y="-7716"/>
            <a:ext cx="815340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cxnSp>
        <p:nvCxnSpPr>
          <p:cNvPr id="7" name="Straight Connector 6"/>
          <p:cNvCxnSpPr/>
          <p:nvPr userDrawn="1"/>
        </p:nvCxnSpPr>
        <p:spPr>
          <a:xfrm>
            <a:off x="605741" y="0"/>
            <a:ext cx="0" cy="67818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599953" y="7620000"/>
            <a:ext cx="0" cy="6096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descr="C:\Users\Simone\Documents\MILK_Google Drive\_MILK\MediaMark\Elements\Asset 38.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57414" y="7037157"/>
            <a:ext cx="656986" cy="443144"/>
          </a:xfrm>
          <a:prstGeom prst="rect">
            <a:avLst/>
          </a:prstGeom>
          <a:noFill/>
          <a:extLst>
            <a:ext uri="{909E8E84-426E-40DD-AFC4-6F175D3DCCD1}">
              <a14:hiddenFill xmlns:a14="http://schemas.microsoft.com/office/drawing/2010/main">
                <a:solidFill>
                  <a:srgbClr val="FFFFFF"/>
                </a:solidFill>
              </a14:hiddenFill>
            </a:ext>
          </a:extLst>
        </p:spPr>
      </p:pic>
      <p:sp>
        <p:nvSpPr>
          <p:cNvPr id="11" name="Rounded Rectangle 10"/>
          <p:cNvSpPr/>
          <p:nvPr userDrawn="1"/>
        </p:nvSpPr>
        <p:spPr>
          <a:xfrm>
            <a:off x="8153400" y="-7716"/>
            <a:ext cx="606569" cy="8229600"/>
          </a:xfrm>
          <a:prstGeom prst="roundRect">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12" name="object 30">
            <a:extLst>
              <a:ext uri="{FF2B5EF4-FFF2-40B4-BE49-F238E27FC236}">
                <a16:creationId xmlns:a16="http://schemas.microsoft.com/office/drawing/2014/main" id="{F030CECA-D1A3-D820-2CCD-36CFC9E5F531}"/>
              </a:ext>
            </a:extLst>
          </p:cNvPr>
          <p:cNvSpPr txBox="1">
            <a:spLocks/>
          </p:cNvSpPr>
          <p:nvPr userDrawn="1"/>
        </p:nvSpPr>
        <p:spPr>
          <a:xfrm>
            <a:off x="9799011" y="2454831"/>
            <a:ext cx="4069390" cy="382156"/>
          </a:xfrm>
          <a:prstGeom prst="rect">
            <a:avLst/>
          </a:prstGeom>
        </p:spPr>
        <p:txBody>
          <a:bodyPr vert="horz" wrap="square" lIns="0" tIns="12700" rIns="0" bIns="0" rtlCol="0" anchor="ctr">
            <a:spAutoFit/>
          </a:bodyPr>
          <a:lstStyle>
            <a:lvl1pPr algn="ctr" defTabSz="914400" rtl="0" eaLnBrk="1" latinLnBrk="0" hangingPunct="1">
              <a:spcBef>
                <a:spcPct val="0"/>
              </a:spcBef>
              <a:buNone/>
              <a:defRPr sz="2400" b="1" kern="1200">
                <a:solidFill>
                  <a:schemeClr val="tx1"/>
                </a:solidFill>
                <a:latin typeface="Sofia Pro" pitchFamily="34" charset="0"/>
                <a:ea typeface="+mj-ea"/>
                <a:cs typeface="+mj-cs"/>
              </a:defRPr>
            </a:lvl1pPr>
          </a:lstStyle>
          <a:p>
            <a:pPr marL="12700" algn="l">
              <a:spcBef>
                <a:spcPts val="100"/>
              </a:spcBef>
            </a:pPr>
            <a:r>
              <a:rPr lang="en-ZA" sz="2400" spc="35">
                <a:solidFill>
                  <a:schemeClr val="tx2"/>
                </a:solidFill>
                <a:latin typeface="+mj-lt"/>
              </a:rPr>
              <a:t>Share</a:t>
            </a:r>
            <a:r>
              <a:rPr lang="en-ZA" sz="2400" spc="-5">
                <a:solidFill>
                  <a:schemeClr val="tx2"/>
                </a:solidFill>
                <a:latin typeface="+mj-lt"/>
              </a:rPr>
              <a:t> </a:t>
            </a:r>
            <a:r>
              <a:rPr lang="en-ZA" sz="2400" spc="60">
                <a:solidFill>
                  <a:schemeClr val="tx2"/>
                </a:solidFill>
                <a:latin typeface="+mj-lt"/>
              </a:rPr>
              <a:t>about</a:t>
            </a:r>
            <a:r>
              <a:rPr lang="en-ZA" sz="2400" spc="-44">
                <a:solidFill>
                  <a:schemeClr val="tx2"/>
                </a:solidFill>
                <a:latin typeface="+mj-lt"/>
              </a:rPr>
              <a:t> </a:t>
            </a:r>
            <a:r>
              <a:rPr lang="en-ZA" sz="2400" spc="74">
                <a:solidFill>
                  <a:schemeClr val="tx2"/>
                </a:solidFill>
                <a:latin typeface="+mj-lt"/>
              </a:rPr>
              <a:t>offering</a:t>
            </a:r>
            <a:r>
              <a:rPr lang="en-ZA" sz="2400">
                <a:solidFill>
                  <a:schemeClr val="tx2"/>
                </a:solidFill>
                <a:latin typeface="+mj-lt"/>
              </a:rPr>
              <a:t> </a:t>
            </a:r>
            <a:r>
              <a:rPr lang="en-ZA" sz="2400" spc="40">
                <a:solidFill>
                  <a:schemeClr val="tx2"/>
                </a:solidFill>
                <a:latin typeface="+mj-lt"/>
              </a:rPr>
              <a:t>here</a:t>
            </a:r>
            <a:endParaRPr lang="en-ZA" sz="2400">
              <a:solidFill>
                <a:schemeClr val="tx2"/>
              </a:solidFill>
              <a:latin typeface="+mj-lt"/>
            </a:endParaRPr>
          </a:p>
        </p:txBody>
      </p:sp>
    </p:spTree>
    <p:extLst>
      <p:ext uri="{BB962C8B-B14F-4D97-AF65-F5344CB8AC3E}">
        <p14:creationId xmlns:p14="http://schemas.microsoft.com/office/powerpoint/2010/main" val="2515685349"/>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Thank You Slide 01">
    <p:spTree>
      <p:nvGrpSpPr>
        <p:cNvPr id="1" name=""/>
        <p:cNvGrpSpPr/>
        <p:nvPr/>
      </p:nvGrpSpPr>
      <p:grpSpPr>
        <a:xfrm>
          <a:off x="0" y="0"/>
          <a:ext cx="0" cy="0"/>
          <a:chOff x="0" y="0"/>
          <a:chExt cx="0" cy="0"/>
        </a:xfrm>
      </p:grpSpPr>
      <p:pic>
        <p:nvPicPr>
          <p:cNvPr id="6" name="Picture 3" descr="Z:\Mediamark\4154 MM PPT Presentation\Exports ST2\Elements\Asset 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004175" y="0"/>
            <a:ext cx="6626225" cy="56007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Z:\Mediamark\4154 MM PPT Presentation\Exports ST2\Elements\Asset 1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335893" y="6856895"/>
            <a:ext cx="4718050" cy="790576"/>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p:cNvCxnSpPr/>
          <p:nvPr userDrawn="1"/>
        </p:nvCxnSpPr>
        <p:spPr>
          <a:xfrm>
            <a:off x="4556213"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0" name="Rounded Rectangle 9"/>
          <p:cNvSpPr/>
          <p:nvPr userDrawn="1"/>
        </p:nvSpPr>
        <p:spPr>
          <a:xfrm rot="5400000">
            <a:off x="5849604"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11" name="Rectangle 10"/>
          <p:cNvSpPr/>
          <p:nvPr userDrawn="1"/>
        </p:nvSpPr>
        <p:spPr>
          <a:xfrm>
            <a:off x="3637154" y="0"/>
            <a:ext cx="91906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14" name="Picture Placeholder 13"/>
          <p:cNvSpPr>
            <a:spLocks noGrp="1"/>
          </p:cNvSpPr>
          <p:nvPr>
            <p:ph type="pic" sz="quarter" idx="10"/>
          </p:nvPr>
        </p:nvSpPr>
        <p:spPr>
          <a:xfrm>
            <a:off x="0" y="0"/>
            <a:ext cx="3636964" cy="8229600"/>
          </a:xfrm>
        </p:spPr>
        <p:txBody>
          <a:bodyPr/>
          <a:lstStyle/>
          <a:p>
            <a:r>
              <a:rPr lang="en-US"/>
              <a:t>Click icon to add picture</a:t>
            </a:r>
            <a:endParaRPr lang="en-ZA"/>
          </a:p>
        </p:txBody>
      </p:sp>
      <p:sp>
        <p:nvSpPr>
          <p:cNvPr id="12" name="object 30">
            <a:extLst>
              <a:ext uri="{FF2B5EF4-FFF2-40B4-BE49-F238E27FC236}">
                <a16:creationId xmlns:a16="http://schemas.microsoft.com/office/drawing/2014/main" id="{1121045A-4F03-7C6F-40AF-6603DD049E67}"/>
              </a:ext>
            </a:extLst>
          </p:cNvPr>
          <p:cNvSpPr txBox="1">
            <a:spLocks/>
          </p:cNvSpPr>
          <p:nvPr userDrawn="1"/>
        </p:nvSpPr>
        <p:spPr>
          <a:xfrm>
            <a:off x="5279223" y="5559930"/>
            <a:ext cx="4831390" cy="536044"/>
          </a:xfrm>
          <a:prstGeom prst="rect">
            <a:avLst/>
          </a:prstGeom>
        </p:spPr>
        <p:txBody>
          <a:bodyPr vert="horz" wrap="square" lIns="0" tIns="12700" rIns="0" bIns="0" rtlCol="0" anchor="ctr">
            <a:spAutoFit/>
          </a:bodyPr>
          <a:lstStyle>
            <a:lvl1pPr algn="ctr" defTabSz="914400" rtl="0" eaLnBrk="1" latinLnBrk="0" hangingPunct="1">
              <a:spcBef>
                <a:spcPct val="0"/>
              </a:spcBef>
              <a:buNone/>
              <a:defRPr sz="2400" b="1" kern="1200">
                <a:solidFill>
                  <a:schemeClr val="tx1"/>
                </a:solidFill>
                <a:latin typeface="Sofia Pro" pitchFamily="34" charset="0"/>
                <a:ea typeface="+mj-ea"/>
                <a:cs typeface="+mj-cs"/>
              </a:defRPr>
            </a:lvl1pPr>
          </a:lstStyle>
          <a:p>
            <a:pPr marL="12700" algn="l">
              <a:spcBef>
                <a:spcPts val="100"/>
              </a:spcBef>
            </a:pPr>
            <a:r>
              <a:rPr lang="en-ZA" sz="3400" spc="35">
                <a:solidFill>
                  <a:schemeClr val="tx2"/>
                </a:solidFill>
                <a:latin typeface="+mj-lt"/>
              </a:rPr>
              <a:t>THANK YOU</a:t>
            </a:r>
            <a:endParaRPr lang="en-ZA" sz="3400">
              <a:solidFill>
                <a:schemeClr val="tx2"/>
              </a:solidFill>
              <a:latin typeface="+mj-lt"/>
            </a:endParaRPr>
          </a:p>
        </p:txBody>
      </p:sp>
    </p:spTree>
    <p:extLst>
      <p:ext uri="{BB962C8B-B14F-4D97-AF65-F5344CB8AC3E}">
        <p14:creationId xmlns:p14="http://schemas.microsoft.com/office/powerpoint/2010/main" val="2289966700"/>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Thank You Slide 02">
    <p:spTree>
      <p:nvGrpSpPr>
        <p:cNvPr id="1" name=""/>
        <p:cNvGrpSpPr/>
        <p:nvPr/>
      </p:nvGrpSpPr>
      <p:grpSpPr>
        <a:xfrm>
          <a:off x="0" y="0"/>
          <a:ext cx="0" cy="0"/>
          <a:chOff x="0" y="0"/>
          <a:chExt cx="0" cy="0"/>
        </a:xfrm>
      </p:grpSpPr>
      <p:sp>
        <p:nvSpPr>
          <p:cNvPr id="4" name="Rounded Rectangle 3"/>
          <p:cNvSpPr/>
          <p:nvPr userDrawn="1"/>
        </p:nvSpPr>
        <p:spPr>
          <a:xfrm>
            <a:off x="1" y="-12777"/>
            <a:ext cx="14631018" cy="3822383"/>
          </a:xfrm>
          <a:prstGeom prst="roundRect">
            <a:avLst>
              <a:gd name="adj" fmla="val 0"/>
            </a:avLst>
          </a:prstGeom>
          <a:gradFill flip="none" rotWithShape="1">
            <a:gsLst>
              <a:gs pos="0">
                <a:srgbClr val="F2663C"/>
              </a:gs>
              <a:gs pos="100000">
                <a:srgbClr val="EE255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5" name="Rounded Rectangle 4"/>
          <p:cNvSpPr/>
          <p:nvPr userDrawn="1"/>
        </p:nvSpPr>
        <p:spPr>
          <a:xfrm>
            <a:off x="1" y="2"/>
            <a:ext cx="14631018" cy="3822383"/>
          </a:xfrm>
          <a:prstGeom prst="roundRect">
            <a:avLst>
              <a:gd name="adj" fmla="val 0"/>
            </a:avLst>
          </a:prstGeom>
          <a:gradFill flip="none" rotWithShape="1">
            <a:gsLst>
              <a:gs pos="0">
                <a:srgbClr val="F2663C"/>
              </a:gs>
              <a:gs pos="100000">
                <a:srgbClr val="EE255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6" name="Rectangle 5"/>
          <p:cNvSpPr/>
          <p:nvPr userDrawn="1"/>
        </p:nvSpPr>
        <p:spPr>
          <a:xfrm>
            <a:off x="0" y="3809607"/>
            <a:ext cx="14628494" cy="4419992"/>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grpSp>
        <p:nvGrpSpPr>
          <p:cNvPr id="7" name="Group 6"/>
          <p:cNvGrpSpPr/>
          <p:nvPr userDrawn="1"/>
        </p:nvGrpSpPr>
        <p:grpSpPr>
          <a:xfrm>
            <a:off x="1627825" y="1752646"/>
            <a:ext cx="11368440" cy="6476956"/>
            <a:chOff x="1627825" y="1752645"/>
            <a:chExt cx="11368440" cy="6476955"/>
          </a:xfrm>
        </p:grpSpPr>
        <p:sp>
          <p:nvSpPr>
            <p:cNvPr id="8" name="Rounded Rectangle 7"/>
            <p:cNvSpPr/>
            <p:nvPr/>
          </p:nvSpPr>
          <p:spPr>
            <a:xfrm>
              <a:off x="1632361" y="1752645"/>
              <a:ext cx="11363904" cy="6476955"/>
            </a:xfrm>
            <a:prstGeom prst="roundRect">
              <a:avLst>
                <a:gd name="adj" fmla="val 0"/>
              </a:avLst>
            </a:prstGeom>
            <a:solidFill>
              <a:schemeClr val="bg1"/>
            </a:solidFill>
            <a:ln>
              <a:noFill/>
            </a:ln>
            <a:effectLst>
              <a:outerShdw blurRad="876300" dist="266700" dir="11820000" algn="r"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sp>
          <p:nvSpPr>
            <p:cNvPr id="9" name="object 2"/>
            <p:cNvSpPr txBox="1"/>
            <p:nvPr/>
          </p:nvSpPr>
          <p:spPr>
            <a:xfrm>
              <a:off x="2301445" y="3015086"/>
              <a:ext cx="4401185" cy="487313"/>
            </a:xfrm>
            <a:prstGeom prst="rect">
              <a:avLst/>
            </a:prstGeom>
          </p:spPr>
          <p:txBody>
            <a:bodyPr vert="horz" wrap="square" lIns="0" tIns="12700" rIns="0" bIns="0" rtlCol="0" anchor="b">
              <a:spAutoFit/>
            </a:bodyPr>
            <a:lstStyle/>
            <a:p>
              <a:pPr marL="12700">
                <a:lnSpc>
                  <a:spcPts val="3740"/>
                </a:lnSpc>
                <a:spcBef>
                  <a:spcPts val="100"/>
                </a:spcBef>
              </a:pPr>
              <a:r>
                <a:rPr lang="en-US" sz="3400" b="1" spc="-145">
                  <a:solidFill>
                    <a:srgbClr val="1A1A1A"/>
                  </a:solidFill>
                  <a:latin typeface="+mj-lt"/>
                  <a:cs typeface="Arial"/>
                </a:rPr>
                <a:t>THANK YOU</a:t>
              </a:r>
              <a:endParaRPr sz="3400">
                <a:latin typeface="+mj-lt"/>
                <a:cs typeface="Arial"/>
              </a:endParaRPr>
            </a:p>
          </p:txBody>
        </p:sp>
        <p:pic>
          <p:nvPicPr>
            <p:cNvPr id="10" name="Picture 2" descr="Z:\Mediamark\4154 MM PPT Presentation\Exports ST2\Elements\Asset 1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7505" y="4201541"/>
              <a:ext cx="4718050" cy="790575"/>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Connector 10"/>
            <p:cNvCxnSpPr/>
            <p:nvPr/>
          </p:nvCxnSpPr>
          <p:spPr>
            <a:xfrm>
              <a:off x="1627825" y="3809606"/>
              <a:ext cx="1136844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2" name="Rounded Rectangle 11"/>
            <p:cNvSpPr/>
            <p:nvPr/>
          </p:nvSpPr>
          <p:spPr>
            <a:xfrm rot="5400000">
              <a:off x="2921216" y="3223501"/>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500"/>
            </a:p>
          </p:txBody>
        </p:sp>
      </p:grpSp>
      <p:pic>
        <p:nvPicPr>
          <p:cNvPr id="13" name="Picture 2" descr="C:\Users\Simone\Documents\MILK_Google Drive\_MILK\MediaMark\Elements\Asset 2.pn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r="-218" b="-251"/>
          <a:stretch/>
        </p:blipFill>
        <p:spPr bwMode="auto">
          <a:xfrm>
            <a:off x="8812153" y="5319787"/>
            <a:ext cx="7174609" cy="7177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8855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500" fill="hold"/>
                                        <p:tgtEl>
                                          <p:spTgt spid="7"/>
                                        </p:tgtEl>
                                        <p:attrNameLst>
                                          <p:attrName>ppt_x</p:attrName>
                                        </p:attrNameLst>
                                      </p:cBhvr>
                                      <p:tavLst>
                                        <p:tav tm="0">
                                          <p:val>
                                            <p:strVal val="#ppt_x"/>
                                          </p:val>
                                        </p:tav>
                                        <p:tav tm="100000">
                                          <p:val>
                                            <p:strVal val="#ppt_x"/>
                                          </p:val>
                                        </p:tav>
                                      </p:tavLst>
                                    </p:anim>
                                    <p:anim calcmode="lin" valueType="num">
                                      <p:cBhvr additive="base">
                                        <p:cTn id="8" dur="1500" fill="hold"/>
                                        <p:tgtEl>
                                          <p:spTgt spid="7"/>
                                        </p:tgtEl>
                                        <p:attrNameLst>
                                          <p:attrName>ppt_y</p:attrName>
                                        </p:attrNameLst>
                                      </p:cBhvr>
                                      <p:tavLst>
                                        <p:tav tm="0">
                                          <p:val>
                                            <p:strVal val="1+#ppt_h/2"/>
                                          </p:val>
                                        </p:tav>
                                        <p:tav tm="100000">
                                          <p:val>
                                            <p:strVal val="#ppt_y"/>
                                          </p:val>
                                        </p:tav>
                                      </p:tavLst>
                                    </p:anim>
                                  </p:childTnLst>
                                </p:cTn>
                              </p:par>
                              <p:par>
                                <p:cTn id="9" presetID="8" presetClass="emph" presetSubtype="0" fill="hold" nodeType="withEffect">
                                  <p:stCondLst>
                                    <p:cond delay="0"/>
                                  </p:stCondLst>
                                  <p:childTnLst>
                                    <p:animRot by="21600000">
                                      <p:cBhvr>
                                        <p:cTn id="10" dur="15000" fill="hold"/>
                                        <p:tgtEl>
                                          <p:spTgt spid="13"/>
                                        </p:tgtEl>
                                        <p:attrNameLst>
                                          <p:attrName>r</p:attrName>
                                        </p:attrNameLst>
                                      </p:cBhvr>
                                    </p:animRot>
                                  </p:childTnLst>
                                </p:cTn>
                              </p:par>
                              <p:par>
                                <p:cTn id="11" presetID="1" presetClass="emph" presetSubtype="2" fill="hold" nodeType="withEffect">
                                  <p:stCondLst>
                                    <p:cond delay="1500"/>
                                  </p:stCondLst>
                                  <p:childTnLst>
                                    <p:animClr clrSpc="rgb" dir="cw">
                                      <p:cBhvr>
                                        <p:cTn id="12" dur="1500" fill="hold"/>
                                        <p:tgtEl>
                                          <p:spTgt spid="4"/>
                                        </p:tgtEl>
                                        <p:attrNameLst>
                                          <p:attrName>fillcolor</p:attrName>
                                        </p:attrNameLst>
                                      </p:cBhvr>
                                      <p:to>
                                        <a:srgbClr val="EE255E"/>
                                      </p:to>
                                    </p:animClr>
                                    <p:set>
                                      <p:cBhvr>
                                        <p:cTn id="13" dur="1500" fill="hold"/>
                                        <p:tgtEl>
                                          <p:spTgt spid="4"/>
                                        </p:tgtEl>
                                        <p:attrNameLst>
                                          <p:attrName>fill.type</p:attrName>
                                        </p:attrNameLst>
                                      </p:cBhvr>
                                      <p:to>
                                        <p:strVal val="solid"/>
                                      </p:to>
                                    </p:set>
                                    <p:set>
                                      <p:cBhvr>
                                        <p:cTn id="14" dur="1500" fill="hold"/>
                                        <p:tgtEl>
                                          <p:spTgt spid="4"/>
                                        </p:tgtEl>
                                        <p:attrNameLst>
                                          <p:attrName>fill.on</p:attrName>
                                        </p:attrNameLst>
                                      </p:cBhvr>
                                      <p:to>
                                        <p:strVal val="true"/>
                                      </p:to>
                                    </p:set>
                                  </p:childTnLst>
                                </p:cTn>
                              </p:par>
                              <p:par>
                                <p:cTn id="15" presetID="1" presetClass="emph" presetSubtype="2" fill="hold" nodeType="withEffect">
                                  <p:stCondLst>
                                    <p:cond delay="3000"/>
                                  </p:stCondLst>
                                  <p:childTnLst>
                                    <p:animClr clrSpc="rgb" dir="cw">
                                      <p:cBhvr>
                                        <p:cTn id="16" dur="1500" fill="hold"/>
                                        <p:tgtEl>
                                          <p:spTgt spid="4"/>
                                        </p:tgtEl>
                                        <p:attrNameLst>
                                          <p:attrName>fillcolor</p:attrName>
                                        </p:attrNameLst>
                                      </p:cBhvr>
                                      <p:to>
                                        <a:srgbClr val="F2663C"/>
                                      </p:to>
                                    </p:animClr>
                                    <p:set>
                                      <p:cBhvr>
                                        <p:cTn id="17" dur="1500" fill="hold"/>
                                        <p:tgtEl>
                                          <p:spTgt spid="4"/>
                                        </p:tgtEl>
                                        <p:attrNameLst>
                                          <p:attrName>fill.type</p:attrName>
                                        </p:attrNameLst>
                                      </p:cBhvr>
                                      <p:to>
                                        <p:strVal val="solid"/>
                                      </p:to>
                                    </p:set>
                                    <p:set>
                                      <p:cBhvr>
                                        <p:cTn id="18" dur="1500" fill="hold"/>
                                        <p:tgtEl>
                                          <p:spTgt spid="4"/>
                                        </p:tgtEl>
                                        <p:attrNameLst>
                                          <p:attrName>fill.on</p:attrName>
                                        </p:attrNameLst>
                                      </p:cBhvr>
                                      <p:to>
                                        <p:strVal val="true"/>
                                      </p:to>
                                    </p:set>
                                  </p:childTnLst>
                                </p:cTn>
                              </p:par>
                              <p:par>
                                <p:cTn id="19" presetID="1" presetClass="emph" presetSubtype="2" fill="hold" nodeType="withEffect">
                                  <p:stCondLst>
                                    <p:cond delay="4500"/>
                                  </p:stCondLst>
                                  <p:childTnLst>
                                    <p:animClr clrSpc="rgb" dir="cw">
                                      <p:cBhvr>
                                        <p:cTn id="20" dur="1500" fill="hold"/>
                                        <p:tgtEl>
                                          <p:spTgt spid="4"/>
                                        </p:tgtEl>
                                        <p:attrNameLst>
                                          <p:attrName>fillcolor</p:attrName>
                                        </p:attrNameLst>
                                      </p:cBhvr>
                                      <p:to>
                                        <a:schemeClr val="accent2"/>
                                      </p:to>
                                    </p:animClr>
                                    <p:set>
                                      <p:cBhvr>
                                        <p:cTn id="21" dur="1500" fill="hold"/>
                                        <p:tgtEl>
                                          <p:spTgt spid="4"/>
                                        </p:tgtEl>
                                        <p:attrNameLst>
                                          <p:attrName>fill.type</p:attrName>
                                        </p:attrNameLst>
                                      </p:cBhvr>
                                      <p:to>
                                        <p:strVal val="solid"/>
                                      </p:to>
                                    </p:set>
                                    <p:set>
                                      <p:cBhvr>
                                        <p:cTn id="22" dur="1500" fill="hold"/>
                                        <p:tgtEl>
                                          <p:spTgt spid="4"/>
                                        </p:tgtEl>
                                        <p:attrNameLst>
                                          <p:attrName>fill.on</p:attrName>
                                        </p:attrNameLst>
                                      </p:cBhvr>
                                      <p:to>
                                        <p:strVal val="true"/>
                                      </p:to>
                                    </p:set>
                                  </p:childTnLst>
                                </p:cTn>
                              </p:par>
                              <p:par>
                                <p:cTn id="23" presetID="10" presetClass="entr" presetSubtype="0" fill="hold" grpId="0" nodeType="withEffect">
                                  <p:stCondLst>
                                    <p:cond delay="610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9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255.xml><?xml version="1.0" encoding="utf-8"?>
<p:sldLayout xmlns:a="http://schemas.openxmlformats.org/drawingml/2006/main" xmlns:r="http://schemas.openxmlformats.org/officeDocument/2006/relationships" xmlns:p="http://schemas.openxmlformats.org/presentationml/2006/main" userDrawn="1">
  <p:cSld name="1_Picture with Caption">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D7895534-0313-4BD6-83B7-0C59FAAB2BC0}"/>
              </a:ext>
            </a:extLst>
          </p:cNvPr>
          <p:cNvSpPr>
            <a:spLocks noGrp="1"/>
          </p:cNvSpPr>
          <p:nvPr>
            <p:ph type="title"/>
          </p:nvPr>
        </p:nvSpPr>
        <p:spPr>
          <a:xfrm>
            <a:off x="871175" y="558962"/>
            <a:ext cx="12907528" cy="1103029"/>
          </a:xfrm>
        </p:spPr>
        <p:txBody>
          <a:bodyPr>
            <a:normAutofit/>
          </a:bodyPr>
          <a:lstStyle>
            <a:lvl1pPr>
              <a:defRPr sz="3360" b="1">
                <a:solidFill>
                  <a:srgbClr val="00ADEE"/>
                </a:solidFill>
                <a:latin typeface="Arial Black" panose="020B0A04020102020204" pitchFamily="34" charset="0"/>
              </a:defRPr>
            </a:lvl1pPr>
          </a:lstStyle>
          <a:p>
            <a:r>
              <a:rPr lang="en-US"/>
              <a:t>Click to edit Master title style</a:t>
            </a:r>
            <a:endParaRPr lang="en-ZA"/>
          </a:p>
        </p:txBody>
      </p:sp>
      <p:sp>
        <p:nvSpPr>
          <p:cNvPr id="13" name="Text Placeholder 2">
            <a:extLst>
              <a:ext uri="{FF2B5EF4-FFF2-40B4-BE49-F238E27FC236}">
                <a16:creationId xmlns:a16="http://schemas.microsoft.com/office/drawing/2014/main" id="{A4CA9FD8-D2C3-4837-85B4-F041BABADDC3}"/>
              </a:ext>
            </a:extLst>
          </p:cNvPr>
          <p:cNvSpPr>
            <a:spLocks noGrp="1"/>
          </p:cNvSpPr>
          <p:nvPr>
            <p:ph type="body" idx="1"/>
          </p:nvPr>
        </p:nvSpPr>
        <p:spPr>
          <a:xfrm>
            <a:off x="871175" y="2170285"/>
            <a:ext cx="12907528" cy="5165815"/>
          </a:xfrm>
        </p:spPr>
        <p:txBody>
          <a:bodyPr/>
          <a:lstStyle>
            <a:lvl1pPr marL="411463" indent="-411463">
              <a:buClr>
                <a:srgbClr val="00ADEE"/>
              </a:buClr>
              <a:buFont typeface="Calibri" panose="020F0502020204030204" pitchFamily="34" charset="0"/>
              <a:buChar char="֎"/>
              <a:defRPr sz="2880">
                <a:solidFill>
                  <a:srgbClr val="636464"/>
                </a:solidFill>
              </a:defRPr>
            </a:lvl1pPr>
            <a:lvl2pPr marL="548618" indent="0">
              <a:buNone/>
              <a:defRPr sz="2400">
                <a:solidFill>
                  <a:schemeClr val="tx1">
                    <a:tint val="75000"/>
                  </a:schemeClr>
                </a:solidFill>
              </a:defRPr>
            </a:lvl2pPr>
            <a:lvl3pPr marL="1097236" indent="0">
              <a:buNone/>
              <a:defRPr sz="2160">
                <a:solidFill>
                  <a:schemeClr val="tx1">
                    <a:tint val="75000"/>
                  </a:schemeClr>
                </a:solidFill>
              </a:defRPr>
            </a:lvl3pPr>
            <a:lvl4pPr marL="1645854" indent="0">
              <a:buNone/>
              <a:defRPr sz="1920">
                <a:solidFill>
                  <a:schemeClr val="tx1">
                    <a:tint val="75000"/>
                  </a:schemeClr>
                </a:solidFill>
              </a:defRPr>
            </a:lvl4pPr>
            <a:lvl5pPr marL="2194472" indent="0">
              <a:buNone/>
              <a:defRPr sz="1920">
                <a:solidFill>
                  <a:schemeClr val="tx1">
                    <a:tint val="75000"/>
                  </a:schemeClr>
                </a:solidFill>
              </a:defRPr>
            </a:lvl5pPr>
            <a:lvl6pPr marL="2743091" indent="0">
              <a:buNone/>
              <a:defRPr sz="1920">
                <a:solidFill>
                  <a:schemeClr val="tx1">
                    <a:tint val="75000"/>
                  </a:schemeClr>
                </a:solidFill>
              </a:defRPr>
            </a:lvl6pPr>
            <a:lvl7pPr marL="3291708" indent="0">
              <a:buNone/>
              <a:defRPr sz="1920">
                <a:solidFill>
                  <a:schemeClr val="tx1">
                    <a:tint val="75000"/>
                  </a:schemeClr>
                </a:solidFill>
              </a:defRPr>
            </a:lvl7pPr>
            <a:lvl8pPr marL="3840326" indent="0">
              <a:buNone/>
              <a:defRPr sz="1920">
                <a:solidFill>
                  <a:schemeClr val="tx1">
                    <a:tint val="75000"/>
                  </a:schemeClr>
                </a:solidFill>
              </a:defRPr>
            </a:lvl8pPr>
            <a:lvl9pPr marL="4388945" indent="0">
              <a:buNone/>
              <a:defRPr sz="1920">
                <a:solidFill>
                  <a:schemeClr val="tx1">
                    <a:tint val="75000"/>
                  </a:schemeClr>
                </a:solidFill>
              </a:defRPr>
            </a:lvl9pPr>
          </a:lstStyle>
          <a:p>
            <a:pPr lvl="0"/>
            <a:r>
              <a:rPr lang="en-US"/>
              <a:t>Click to edit Master text styles</a:t>
            </a:r>
          </a:p>
        </p:txBody>
      </p:sp>
      <p:pic>
        <p:nvPicPr>
          <p:cNvPr id="4" name="Picture 3">
            <a:extLst>
              <a:ext uri="{FF2B5EF4-FFF2-40B4-BE49-F238E27FC236}">
                <a16:creationId xmlns:a16="http://schemas.microsoft.com/office/drawing/2014/main" id="{5EF1233F-67DF-4052-BFD7-11667619218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572" y="7766188"/>
            <a:ext cx="14773052" cy="523555"/>
          </a:xfrm>
          <a:prstGeom prst="rect">
            <a:avLst/>
          </a:prstGeom>
        </p:spPr>
      </p:pic>
    </p:spTree>
    <p:extLst>
      <p:ext uri="{BB962C8B-B14F-4D97-AF65-F5344CB8AC3E}">
        <p14:creationId xmlns:p14="http://schemas.microsoft.com/office/powerpoint/2010/main" val="1660835375"/>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userDrawn="1">
  <p:cSld name="2_Picture with Caption">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D7895534-0313-4BD6-83B7-0C59FAAB2BC0}"/>
              </a:ext>
            </a:extLst>
          </p:cNvPr>
          <p:cNvSpPr>
            <a:spLocks noGrp="1"/>
          </p:cNvSpPr>
          <p:nvPr>
            <p:ph type="title"/>
          </p:nvPr>
        </p:nvSpPr>
        <p:spPr>
          <a:xfrm>
            <a:off x="871175" y="558962"/>
            <a:ext cx="12907528" cy="1103029"/>
          </a:xfrm>
        </p:spPr>
        <p:txBody>
          <a:bodyPr>
            <a:normAutofit/>
          </a:bodyPr>
          <a:lstStyle>
            <a:lvl1pPr>
              <a:defRPr sz="3360" b="1">
                <a:solidFill>
                  <a:srgbClr val="00ADEE"/>
                </a:solidFill>
                <a:latin typeface="Arial Black" panose="020B0A04020102020204" pitchFamily="34" charset="0"/>
              </a:defRPr>
            </a:lvl1pPr>
          </a:lstStyle>
          <a:p>
            <a:r>
              <a:rPr lang="en-US"/>
              <a:t>Click to edit Master title style</a:t>
            </a:r>
            <a:endParaRPr lang="en-ZA"/>
          </a:p>
        </p:txBody>
      </p:sp>
      <p:sp>
        <p:nvSpPr>
          <p:cNvPr id="13" name="Text Placeholder 2">
            <a:extLst>
              <a:ext uri="{FF2B5EF4-FFF2-40B4-BE49-F238E27FC236}">
                <a16:creationId xmlns:a16="http://schemas.microsoft.com/office/drawing/2014/main" id="{A4CA9FD8-D2C3-4837-85B4-F041BABADDC3}"/>
              </a:ext>
            </a:extLst>
          </p:cNvPr>
          <p:cNvSpPr>
            <a:spLocks noGrp="1"/>
          </p:cNvSpPr>
          <p:nvPr>
            <p:ph type="body" idx="1"/>
          </p:nvPr>
        </p:nvSpPr>
        <p:spPr>
          <a:xfrm>
            <a:off x="871175" y="2170285"/>
            <a:ext cx="12907528" cy="5165815"/>
          </a:xfrm>
        </p:spPr>
        <p:txBody>
          <a:bodyPr/>
          <a:lstStyle>
            <a:lvl1pPr marL="411463" indent="-411463">
              <a:buClr>
                <a:srgbClr val="00ADEE"/>
              </a:buClr>
              <a:buFont typeface="Calibri" panose="020F0502020204030204" pitchFamily="34" charset="0"/>
              <a:buChar char="֎"/>
              <a:defRPr sz="2880">
                <a:solidFill>
                  <a:srgbClr val="636464"/>
                </a:solidFill>
              </a:defRPr>
            </a:lvl1pPr>
            <a:lvl2pPr marL="548618" indent="0">
              <a:buNone/>
              <a:defRPr sz="2400">
                <a:solidFill>
                  <a:schemeClr val="tx1">
                    <a:tint val="75000"/>
                  </a:schemeClr>
                </a:solidFill>
              </a:defRPr>
            </a:lvl2pPr>
            <a:lvl3pPr marL="1097236" indent="0">
              <a:buNone/>
              <a:defRPr sz="2160">
                <a:solidFill>
                  <a:schemeClr val="tx1">
                    <a:tint val="75000"/>
                  </a:schemeClr>
                </a:solidFill>
              </a:defRPr>
            </a:lvl3pPr>
            <a:lvl4pPr marL="1645854" indent="0">
              <a:buNone/>
              <a:defRPr sz="1920">
                <a:solidFill>
                  <a:schemeClr val="tx1">
                    <a:tint val="75000"/>
                  </a:schemeClr>
                </a:solidFill>
              </a:defRPr>
            </a:lvl4pPr>
            <a:lvl5pPr marL="2194472" indent="0">
              <a:buNone/>
              <a:defRPr sz="1920">
                <a:solidFill>
                  <a:schemeClr val="tx1">
                    <a:tint val="75000"/>
                  </a:schemeClr>
                </a:solidFill>
              </a:defRPr>
            </a:lvl5pPr>
            <a:lvl6pPr marL="2743091" indent="0">
              <a:buNone/>
              <a:defRPr sz="1920">
                <a:solidFill>
                  <a:schemeClr val="tx1">
                    <a:tint val="75000"/>
                  </a:schemeClr>
                </a:solidFill>
              </a:defRPr>
            </a:lvl6pPr>
            <a:lvl7pPr marL="3291708" indent="0">
              <a:buNone/>
              <a:defRPr sz="1920">
                <a:solidFill>
                  <a:schemeClr val="tx1">
                    <a:tint val="75000"/>
                  </a:schemeClr>
                </a:solidFill>
              </a:defRPr>
            </a:lvl7pPr>
            <a:lvl8pPr marL="3840326" indent="0">
              <a:buNone/>
              <a:defRPr sz="1920">
                <a:solidFill>
                  <a:schemeClr val="tx1">
                    <a:tint val="75000"/>
                  </a:schemeClr>
                </a:solidFill>
              </a:defRPr>
            </a:lvl8pPr>
            <a:lvl9pPr marL="4388945" indent="0">
              <a:buNone/>
              <a:defRPr sz="1920">
                <a:solidFill>
                  <a:schemeClr val="tx1">
                    <a:tint val="75000"/>
                  </a:schemeClr>
                </a:solidFill>
              </a:defRPr>
            </a:lvl9pPr>
          </a:lstStyle>
          <a:p>
            <a:pPr lvl="0"/>
            <a:r>
              <a:rPr lang="en-US"/>
              <a:t>Click to edit Master text styles</a:t>
            </a:r>
          </a:p>
        </p:txBody>
      </p:sp>
      <p:pic>
        <p:nvPicPr>
          <p:cNvPr id="6" name="Picture 5">
            <a:extLst>
              <a:ext uri="{FF2B5EF4-FFF2-40B4-BE49-F238E27FC236}">
                <a16:creationId xmlns:a16="http://schemas.microsoft.com/office/drawing/2014/main" id="{D7393771-7195-460D-8F40-8CB88EEF026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153511" y="-84619"/>
            <a:ext cx="540937" cy="8404771"/>
          </a:xfrm>
          <a:prstGeom prst="rect">
            <a:avLst/>
          </a:prstGeom>
        </p:spPr>
      </p:pic>
    </p:spTree>
    <p:extLst>
      <p:ext uri="{BB962C8B-B14F-4D97-AF65-F5344CB8AC3E}">
        <p14:creationId xmlns:p14="http://schemas.microsoft.com/office/powerpoint/2010/main" val="3047159876"/>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1_Title Slide 01">
    <p:spTree>
      <p:nvGrpSpPr>
        <p:cNvPr id="1" name=""/>
        <p:cNvGrpSpPr/>
        <p:nvPr/>
      </p:nvGrpSpPr>
      <p:grpSpPr>
        <a:xfrm>
          <a:off x="0" y="0"/>
          <a:ext cx="0" cy="0"/>
          <a:chOff x="0" y="0"/>
          <a:chExt cx="0" cy="0"/>
        </a:xfrm>
      </p:grpSpPr>
      <p:pic>
        <p:nvPicPr>
          <p:cNvPr id="7" name="Picture 4" descr="Z:\Mediamark\4154 MM PPT Presentation\Exports ST2\Elements\Asset 4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484"/>
            <a:ext cx="14630400" cy="822960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Z:\Mediamark\4154 MM PPT Presentation\Exports ST2\Elements\Asset 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557"/>
            <a:ext cx="8575675" cy="82296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Z:\Mediamark\4154 MM PPT Presentation\Exports ST2\Elements\Asset 5.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921197" y="3003067"/>
            <a:ext cx="4441825" cy="2222500"/>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p:cNvCxnSpPr/>
          <p:nvPr userDrawn="1"/>
        </p:nvCxnSpPr>
        <p:spPr>
          <a:xfrm flipV="1">
            <a:off x="13764992" y="557"/>
            <a:ext cx="0" cy="822904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Rounded Rectangle 12"/>
          <p:cNvSpPr/>
          <p:nvPr userDrawn="1"/>
        </p:nvSpPr>
        <p:spPr>
          <a:xfrm>
            <a:off x="13707842" y="6019800"/>
            <a:ext cx="114300" cy="881737"/>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mj-lt"/>
            </a:endParaRPr>
          </a:p>
        </p:txBody>
      </p:sp>
      <p:sp>
        <p:nvSpPr>
          <p:cNvPr id="17" name="Text Placeholder 16"/>
          <p:cNvSpPr>
            <a:spLocks noGrp="1"/>
          </p:cNvSpPr>
          <p:nvPr>
            <p:ph type="body" sz="quarter" idx="11" hasCustomPrompt="1"/>
          </p:nvPr>
        </p:nvSpPr>
        <p:spPr>
          <a:xfrm>
            <a:off x="8534400" y="5867400"/>
            <a:ext cx="4953000" cy="1029692"/>
          </a:xfrm>
        </p:spPr>
        <p:txBody>
          <a:bodyPr>
            <a:noAutofit/>
          </a:bodyPr>
          <a:lstStyle>
            <a:lvl1pPr marL="0" indent="0" algn="r">
              <a:buNone/>
              <a:defRPr sz="3400" b="1">
                <a:solidFill>
                  <a:schemeClr val="bg1"/>
                </a:solidFill>
                <a:latin typeface="+mn-lt"/>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PLACE FOR THE PRESENTATION TITLE</a:t>
            </a:r>
          </a:p>
        </p:txBody>
      </p:sp>
      <p:sp>
        <p:nvSpPr>
          <p:cNvPr id="9" name="Text Placeholder 16">
            <a:extLst>
              <a:ext uri="{FF2B5EF4-FFF2-40B4-BE49-F238E27FC236}">
                <a16:creationId xmlns:a16="http://schemas.microsoft.com/office/drawing/2014/main" id="{FA7804AF-F64D-3306-A0EC-4466A5C9E009}"/>
              </a:ext>
            </a:extLst>
          </p:cNvPr>
          <p:cNvSpPr>
            <a:spLocks noGrp="1"/>
          </p:cNvSpPr>
          <p:nvPr>
            <p:ph type="body" sz="quarter" idx="12" hasCustomPrompt="1"/>
          </p:nvPr>
        </p:nvSpPr>
        <p:spPr>
          <a:xfrm>
            <a:off x="8534400" y="7047595"/>
            <a:ext cx="4953000" cy="343805"/>
          </a:xfrm>
        </p:spPr>
        <p:txBody>
          <a:bodyPr>
            <a:noAutofit/>
          </a:bodyPr>
          <a:lstStyle>
            <a:lvl1pPr marL="0" indent="0" algn="r">
              <a:buNone/>
              <a:defRPr sz="2000" b="0">
                <a:solidFill>
                  <a:schemeClr val="bg1"/>
                </a:solidFill>
                <a:latin typeface="+mn-lt"/>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2022</a:t>
            </a:r>
          </a:p>
        </p:txBody>
      </p:sp>
    </p:spTree>
    <p:extLst>
      <p:ext uri="{BB962C8B-B14F-4D97-AF65-F5344CB8AC3E}">
        <p14:creationId xmlns:p14="http://schemas.microsoft.com/office/powerpoint/2010/main" val="621708248"/>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1_Title Slide 02">
    <p:spTree>
      <p:nvGrpSpPr>
        <p:cNvPr id="1" name=""/>
        <p:cNvGrpSpPr/>
        <p:nvPr/>
      </p:nvGrpSpPr>
      <p:grpSpPr>
        <a:xfrm>
          <a:off x="0" y="0"/>
          <a:ext cx="0" cy="0"/>
          <a:chOff x="0" y="0"/>
          <a:chExt cx="0" cy="0"/>
        </a:xfrm>
      </p:grpSpPr>
      <p:pic>
        <p:nvPicPr>
          <p:cNvPr id="7" name="Picture 3" descr="Z:\Mediamark\4154 MM PPT Presentation\Exports ST2\Elements\Asset 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004175" y="0"/>
            <a:ext cx="6626225" cy="56007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Z:\Mediamark\4154 MM PPT Presentation\Exports ST2\Elements\Asset 1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335893" y="6856895"/>
            <a:ext cx="4718050" cy="790575"/>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p:cNvCxnSpPr/>
          <p:nvPr userDrawn="1"/>
        </p:nvCxnSpPr>
        <p:spPr>
          <a:xfrm>
            <a:off x="4556213"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1" name="Rounded Rectangle 10"/>
          <p:cNvSpPr/>
          <p:nvPr userDrawn="1"/>
        </p:nvSpPr>
        <p:spPr>
          <a:xfrm rot="5400000">
            <a:off x="5849604"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mj-lt"/>
            </a:endParaRPr>
          </a:p>
        </p:txBody>
      </p:sp>
      <p:sp>
        <p:nvSpPr>
          <p:cNvPr id="12" name="Rectangle 11"/>
          <p:cNvSpPr/>
          <p:nvPr userDrawn="1"/>
        </p:nvSpPr>
        <p:spPr>
          <a:xfrm>
            <a:off x="3637153" y="0"/>
            <a:ext cx="91906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6" name="Picture Placeholder 15"/>
          <p:cNvSpPr>
            <a:spLocks noGrp="1"/>
          </p:cNvSpPr>
          <p:nvPr>
            <p:ph type="pic" sz="quarter" idx="12"/>
          </p:nvPr>
        </p:nvSpPr>
        <p:spPr>
          <a:xfrm>
            <a:off x="0" y="0"/>
            <a:ext cx="3636963" cy="8229600"/>
          </a:xfrm>
          <a:ln>
            <a:noFill/>
          </a:ln>
        </p:spPr>
        <p:txBody>
          <a:bodyPr/>
          <a:lstStyle/>
          <a:p>
            <a:r>
              <a:rPr lang="en-US"/>
              <a:t>Click icon to add picture</a:t>
            </a:r>
            <a:endParaRPr lang="en-ZA"/>
          </a:p>
        </p:txBody>
      </p:sp>
      <p:sp>
        <p:nvSpPr>
          <p:cNvPr id="13" name="Text Placeholder 16"/>
          <p:cNvSpPr>
            <a:spLocks noGrp="1"/>
          </p:cNvSpPr>
          <p:nvPr>
            <p:ph type="body" sz="quarter" idx="13" hasCustomPrompt="1"/>
          </p:nvPr>
        </p:nvSpPr>
        <p:spPr>
          <a:xfrm>
            <a:off x="5149971" y="5085854"/>
            <a:ext cx="4953000" cy="1029692"/>
          </a:xfrm>
        </p:spPr>
        <p:txBody>
          <a:bodyPr>
            <a:noAutofit/>
          </a:bodyPr>
          <a:lstStyle>
            <a:lvl1pPr marL="0" indent="0" algn="l">
              <a:buNone/>
              <a:defRPr sz="3400" b="1">
                <a:solidFill>
                  <a:schemeClr val="tx1">
                    <a:lumMod val="95000"/>
                    <a:lumOff val="5000"/>
                  </a:schemeClr>
                </a:solidFill>
                <a:latin typeface="+mj-lt"/>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PLACE FOR THE PRESENTATION TITLE</a:t>
            </a:r>
          </a:p>
        </p:txBody>
      </p:sp>
    </p:spTree>
    <p:extLst>
      <p:ext uri="{BB962C8B-B14F-4D97-AF65-F5344CB8AC3E}">
        <p14:creationId xmlns:p14="http://schemas.microsoft.com/office/powerpoint/2010/main" val="4180134967"/>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1_Title Slide 03">
    <p:spTree>
      <p:nvGrpSpPr>
        <p:cNvPr id="1" name=""/>
        <p:cNvGrpSpPr/>
        <p:nvPr/>
      </p:nvGrpSpPr>
      <p:grpSpPr>
        <a:xfrm>
          <a:off x="0" y="0"/>
          <a:ext cx="0" cy="0"/>
          <a:chOff x="0" y="0"/>
          <a:chExt cx="0" cy="0"/>
        </a:xfrm>
      </p:grpSpPr>
      <p:pic>
        <p:nvPicPr>
          <p:cNvPr id="9" name="Picture 2" descr="Z:\Mediamark\4154 MM PPT Presentation\Exports ST2\Elements\Asset 1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022162" y="6856895"/>
            <a:ext cx="4718050" cy="790575"/>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p:cNvCxnSpPr/>
          <p:nvPr userDrawn="1"/>
        </p:nvCxnSpPr>
        <p:spPr>
          <a:xfrm>
            <a:off x="6242482"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1" name="Rounded Rectangle 10"/>
          <p:cNvSpPr/>
          <p:nvPr userDrawn="1"/>
        </p:nvSpPr>
        <p:spPr>
          <a:xfrm rot="5400000">
            <a:off x="7535873"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Rectangle 11"/>
          <p:cNvSpPr/>
          <p:nvPr userDrawn="1"/>
        </p:nvSpPr>
        <p:spPr>
          <a:xfrm>
            <a:off x="5320649" y="0"/>
            <a:ext cx="91906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6" name="Picture Placeholder 15"/>
          <p:cNvSpPr>
            <a:spLocks noGrp="1"/>
          </p:cNvSpPr>
          <p:nvPr>
            <p:ph type="pic" sz="quarter" idx="12"/>
          </p:nvPr>
        </p:nvSpPr>
        <p:spPr>
          <a:xfrm>
            <a:off x="0" y="0"/>
            <a:ext cx="5321300" cy="8229600"/>
          </a:xfrm>
        </p:spPr>
        <p:txBody>
          <a:bodyPr/>
          <a:lstStyle/>
          <a:p>
            <a:r>
              <a:rPr lang="en-US"/>
              <a:t>Click icon to add picture</a:t>
            </a:r>
            <a:endParaRPr lang="en-ZA"/>
          </a:p>
        </p:txBody>
      </p:sp>
      <p:sp>
        <p:nvSpPr>
          <p:cNvPr id="17" name="Text Placeholder 16"/>
          <p:cNvSpPr>
            <a:spLocks noGrp="1"/>
          </p:cNvSpPr>
          <p:nvPr>
            <p:ph type="body" sz="quarter" idx="13" hasCustomPrompt="1"/>
          </p:nvPr>
        </p:nvSpPr>
        <p:spPr>
          <a:xfrm>
            <a:off x="6904687" y="5085854"/>
            <a:ext cx="4953000" cy="1029692"/>
          </a:xfrm>
        </p:spPr>
        <p:txBody>
          <a:bodyPr>
            <a:noAutofit/>
          </a:bodyPr>
          <a:lstStyle>
            <a:lvl1pPr marL="0" indent="0" algn="l">
              <a:buNone/>
              <a:defRPr sz="3400" b="1">
                <a:solidFill>
                  <a:schemeClr val="tx1">
                    <a:lumMod val="95000"/>
                    <a:lumOff val="5000"/>
                  </a:schemeClr>
                </a:solidFill>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PLACE FOR THE PRESENTATION TITLE</a:t>
            </a:r>
          </a:p>
        </p:txBody>
      </p:sp>
    </p:spTree>
    <p:extLst>
      <p:ext uri="{BB962C8B-B14F-4D97-AF65-F5344CB8AC3E}">
        <p14:creationId xmlns:p14="http://schemas.microsoft.com/office/powerpoint/2010/main" val="3804101213"/>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1_Title Slide 04">
    <p:spTree>
      <p:nvGrpSpPr>
        <p:cNvPr id="1" name=""/>
        <p:cNvGrpSpPr/>
        <p:nvPr/>
      </p:nvGrpSpPr>
      <p:grpSpPr>
        <a:xfrm>
          <a:off x="0" y="0"/>
          <a:ext cx="0" cy="0"/>
          <a:chOff x="0" y="0"/>
          <a:chExt cx="0" cy="0"/>
        </a:xfrm>
      </p:grpSpPr>
      <p:pic>
        <p:nvPicPr>
          <p:cNvPr id="5" name="Picture 2" descr="Z:\Mediamark\4154 MM PPT Presentation\Exports ST2\Elements\Asset 1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61767" y="6856895"/>
            <a:ext cx="4718050" cy="790575"/>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p:cNvCxnSpPr/>
          <p:nvPr userDrawn="1"/>
        </p:nvCxnSpPr>
        <p:spPr>
          <a:xfrm>
            <a:off x="-17913" y="6464960"/>
            <a:ext cx="14648313"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7" name="Rounded Rectangle 6"/>
          <p:cNvSpPr/>
          <p:nvPr userDrawn="1"/>
        </p:nvSpPr>
        <p:spPr>
          <a:xfrm rot="5400000">
            <a:off x="1275478"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Rectangle 7"/>
          <p:cNvSpPr/>
          <p:nvPr userDrawn="1"/>
        </p:nvSpPr>
        <p:spPr>
          <a:xfrm rot="5400000">
            <a:off x="6855670" y="-3358680"/>
            <a:ext cx="919060" cy="14630399"/>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Text Placeholder 16"/>
          <p:cNvSpPr>
            <a:spLocks noGrp="1"/>
          </p:cNvSpPr>
          <p:nvPr>
            <p:ph type="body" sz="quarter" idx="13" hasCustomPrompt="1"/>
          </p:nvPr>
        </p:nvSpPr>
        <p:spPr>
          <a:xfrm>
            <a:off x="674385" y="5085854"/>
            <a:ext cx="4953000" cy="1029692"/>
          </a:xfrm>
        </p:spPr>
        <p:txBody>
          <a:bodyPr>
            <a:noAutofit/>
          </a:bodyPr>
          <a:lstStyle>
            <a:lvl1pPr marL="0" indent="0" algn="l">
              <a:buNone/>
              <a:defRPr sz="3400" b="1">
                <a:solidFill>
                  <a:schemeClr val="tx1">
                    <a:lumMod val="95000"/>
                    <a:lumOff val="5000"/>
                  </a:schemeClr>
                </a:solidFill>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PLACE FOR THE PRESENTATION TITLE</a:t>
            </a:r>
          </a:p>
        </p:txBody>
      </p:sp>
      <p:sp>
        <p:nvSpPr>
          <p:cNvPr id="11" name="Picture Placeholder 10"/>
          <p:cNvSpPr>
            <a:spLocks noGrp="1"/>
          </p:cNvSpPr>
          <p:nvPr>
            <p:ph type="pic" sz="quarter" idx="14"/>
          </p:nvPr>
        </p:nvSpPr>
        <p:spPr>
          <a:xfrm>
            <a:off x="-17463" y="0"/>
            <a:ext cx="14647863" cy="3497263"/>
          </a:xfrm>
        </p:spPr>
        <p:txBody>
          <a:bodyPr/>
          <a:lstStyle/>
          <a:p>
            <a:r>
              <a:rPr lang="en-US"/>
              <a:t>Click icon to add picture</a:t>
            </a:r>
            <a:endParaRPr lang="en-ZA"/>
          </a:p>
        </p:txBody>
      </p:sp>
    </p:spTree>
    <p:extLst>
      <p:ext uri="{BB962C8B-B14F-4D97-AF65-F5344CB8AC3E}">
        <p14:creationId xmlns:p14="http://schemas.microsoft.com/office/powerpoint/2010/main" val="366383550"/>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1_Title Slide 05">
    <p:spTree>
      <p:nvGrpSpPr>
        <p:cNvPr id="1" name=""/>
        <p:cNvGrpSpPr/>
        <p:nvPr/>
      </p:nvGrpSpPr>
      <p:grpSpPr>
        <a:xfrm>
          <a:off x="0" y="0"/>
          <a:ext cx="0" cy="0"/>
          <a:chOff x="0" y="0"/>
          <a:chExt cx="0" cy="0"/>
        </a:xfrm>
      </p:grpSpPr>
      <p:pic>
        <p:nvPicPr>
          <p:cNvPr id="6" name="Picture 3" descr="Z:\Mediamark\4154 MM PPT Presentation\Exports ST2\Elements\Asset 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004175" y="0"/>
            <a:ext cx="6626225" cy="56007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Z:\Mediamark\4154 MM PPT Presentation\Exports ST2\Elements\Asset 1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91860" y="6856895"/>
            <a:ext cx="4718050" cy="790575"/>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p:cNvCxnSpPr/>
          <p:nvPr userDrawn="1"/>
        </p:nvCxnSpPr>
        <p:spPr>
          <a:xfrm>
            <a:off x="12180"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0" name="Rounded Rectangle 9"/>
          <p:cNvSpPr/>
          <p:nvPr userDrawn="1"/>
        </p:nvSpPr>
        <p:spPr>
          <a:xfrm rot="5400000">
            <a:off x="1305571"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Text Placeholder 16"/>
          <p:cNvSpPr>
            <a:spLocks noGrp="1"/>
          </p:cNvSpPr>
          <p:nvPr>
            <p:ph type="body" sz="quarter" idx="13" hasCustomPrompt="1"/>
          </p:nvPr>
        </p:nvSpPr>
        <p:spPr>
          <a:xfrm>
            <a:off x="674385" y="5085854"/>
            <a:ext cx="4953000" cy="1029692"/>
          </a:xfrm>
        </p:spPr>
        <p:txBody>
          <a:bodyPr>
            <a:noAutofit/>
          </a:bodyPr>
          <a:lstStyle>
            <a:lvl1pPr marL="0" indent="0" algn="l">
              <a:buNone/>
              <a:defRPr sz="3400" b="1">
                <a:solidFill>
                  <a:schemeClr val="tx1">
                    <a:lumMod val="95000"/>
                    <a:lumOff val="5000"/>
                  </a:schemeClr>
                </a:solidFill>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PLACE FOR THE PRESENTATION TITLE</a:t>
            </a:r>
          </a:p>
        </p:txBody>
      </p:sp>
    </p:spTree>
    <p:extLst>
      <p:ext uri="{BB962C8B-B14F-4D97-AF65-F5344CB8AC3E}">
        <p14:creationId xmlns:p14="http://schemas.microsoft.com/office/powerpoint/2010/main" val="2938832584"/>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1_Title Slide 06">
    <p:spTree>
      <p:nvGrpSpPr>
        <p:cNvPr id="1" name=""/>
        <p:cNvGrpSpPr/>
        <p:nvPr/>
      </p:nvGrpSpPr>
      <p:grpSpPr>
        <a:xfrm>
          <a:off x="0" y="0"/>
          <a:ext cx="0" cy="0"/>
          <a:chOff x="0" y="0"/>
          <a:chExt cx="0" cy="0"/>
        </a:xfrm>
      </p:grpSpPr>
      <p:sp>
        <p:nvSpPr>
          <p:cNvPr id="15" name="Picture Placeholder 14"/>
          <p:cNvSpPr>
            <a:spLocks noGrp="1"/>
          </p:cNvSpPr>
          <p:nvPr>
            <p:ph type="pic" sz="quarter" idx="12"/>
          </p:nvPr>
        </p:nvSpPr>
        <p:spPr>
          <a:xfrm>
            <a:off x="0" y="0"/>
            <a:ext cx="5321300" cy="8229600"/>
          </a:xfrm>
        </p:spPr>
        <p:txBody>
          <a:bodyPr/>
          <a:lstStyle/>
          <a:p>
            <a:r>
              <a:rPr lang="en-US"/>
              <a:t>Click icon to add picture</a:t>
            </a:r>
            <a:endParaRPr lang="en-ZA"/>
          </a:p>
        </p:txBody>
      </p:sp>
      <p:pic>
        <p:nvPicPr>
          <p:cNvPr id="6" name="Picture 2" descr="Z:\Mediamark\4154 MM PPT Presentation\Exports ST2\Elements\Asset 1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022162" y="6856895"/>
            <a:ext cx="4718050" cy="790575"/>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Connector 6"/>
          <p:cNvCxnSpPr/>
          <p:nvPr userDrawn="1"/>
        </p:nvCxnSpPr>
        <p:spPr>
          <a:xfrm>
            <a:off x="6242482"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8" name="Rounded Rectangle 7"/>
          <p:cNvSpPr/>
          <p:nvPr userDrawn="1"/>
        </p:nvSpPr>
        <p:spPr>
          <a:xfrm rot="5400000">
            <a:off x="7535873"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Rectangle 8"/>
          <p:cNvSpPr/>
          <p:nvPr userDrawn="1"/>
        </p:nvSpPr>
        <p:spPr>
          <a:xfrm>
            <a:off x="5320649" y="0"/>
            <a:ext cx="91906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1" name="Picture 2" descr="Z:\Mediamark\4154 MM PPT Presentation\Exports ST2\Elements\Asset 2.pn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t="50000"/>
          <a:stretch/>
        </p:blipFill>
        <p:spPr bwMode="auto">
          <a:xfrm>
            <a:off x="3509937" y="0"/>
            <a:ext cx="5760007" cy="2880003"/>
          </a:xfrm>
          <a:prstGeom prst="rect">
            <a:avLst/>
          </a:prstGeom>
          <a:noFill/>
          <a:extLst>
            <a:ext uri="{909E8E84-426E-40DD-AFC4-6F175D3DCCD1}">
              <a14:hiddenFill xmlns:a14="http://schemas.microsoft.com/office/drawing/2010/main">
                <a:solidFill>
                  <a:srgbClr val="FFFFFF"/>
                </a:solidFill>
              </a14:hiddenFill>
            </a:ext>
          </a:extLst>
        </p:spPr>
      </p:pic>
      <p:sp>
        <p:nvSpPr>
          <p:cNvPr id="12" name="Rounded Rectangle 11"/>
          <p:cNvSpPr/>
          <p:nvPr userDrawn="1"/>
        </p:nvSpPr>
        <p:spPr>
          <a:xfrm>
            <a:off x="14179550" y="0"/>
            <a:ext cx="45138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6" name="Text Placeholder 16"/>
          <p:cNvSpPr>
            <a:spLocks noGrp="1"/>
          </p:cNvSpPr>
          <p:nvPr>
            <p:ph type="body" sz="quarter" idx="13" hasCustomPrompt="1"/>
          </p:nvPr>
        </p:nvSpPr>
        <p:spPr>
          <a:xfrm>
            <a:off x="6904687" y="5085854"/>
            <a:ext cx="4953000" cy="1029692"/>
          </a:xfrm>
        </p:spPr>
        <p:txBody>
          <a:bodyPr>
            <a:noAutofit/>
          </a:bodyPr>
          <a:lstStyle>
            <a:lvl1pPr marL="0" indent="0" algn="l">
              <a:buNone/>
              <a:defRPr sz="3400" b="1">
                <a:solidFill>
                  <a:schemeClr val="tx1">
                    <a:lumMod val="95000"/>
                    <a:lumOff val="5000"/>
                  </a:schemeClr>
                </a:solidFill>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PLACE FOR THE PRESENTATION TITLE</a:t>
            </a:r>
          </a:p>
        </p:txBody>
      </p:sp>
    </p:spTree>
    <p:extLst>
      <p:ext uri="{BB962C8B-B14F-4D97-AF65-F5344CB8AC3E}">
        <p14:creationId xmlns:p14="http://schemas.microsoft.com/office/powerpoint/2010/main" val="2420328857"/>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1_Title Slide 07">
    <p:spTree>
      <p:nvGrpSpPr>
        <p:cNvPr id="1" name=""/>
        <p:cNvGrpSpPr/>
        <p:nvPr/>
      </p:nvGrpSpPr>
      <p:grpSpPr>
        <a:xfrm>
          <a:off x="0" y="0"/>
          <a:ext cx="0" cy="0"/>
          <a:chOff x="0" y="0"/>
          <a:chExt cx="0" cy="0"/>
        </a:xfrm>
      </p:grpSpPr>
      <p:pic>
        <p:nvPicPr>
          <p:cNvPr id="7" name="Picture 2" descr="Z:\Mediamark\4154 MM PPT Presentation\Exports ST2\Elements\Asset 1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91860" y="6856895"/>
            <a:ext cx="4718050" cy="790575"/>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p:cNvCxnSpPr/>
          <p:nvPr userDrawn="1"/>
        </p:nvCxnSpPr>
        <p:spPr>
          <a:xfrm>
            <a:off x="12180"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9" name="Rounded Rectangle 8"/>
          <p:cNvSpPr/>
          <p:nvPr userDrawn="1"/>
        </p:nvSpPr>
        <p:spPr>
          <a:xfrm rot="5400000">
            <a:off x="1305571"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0" name="Picture 2" descr="Z:\Mediamark\4154 MM PPT Presentation\Exports ST2\Elements\Asset 2.pn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t="33084" r="31846"/>
          <a:stretch/>
        </p:blipFill>
        <p:spPr bwMode="auto">
          <a:xfrm>
            <a:off x="9794509" y="0"/>
            <a:ext cx="4836285" cy="4748442"/>
          </a:xfrm>
          <a:prstGeom prst="rect">
            <a:avLst/>
          </a:prstGeom>
          <a:noFill/>
          <a:extLst>
            <a:ext uri="{909E8E84-426E-40DD-AFC4-6F175D3DCCD1}">
              <a14:hiddenFill xmlns:a14="http://schemas.microsoft.com/office/drawing/2010/main">
                <a:solidFill>
                  <a:srgbClr val="FFFFFF"/>
                </a:solidFill>
              </a14:hiddenFill>
            </a:ext>
          </a:extLst>
        </p:spPr>
      </p:pic>
      <p:sp>
        <p:nvSpPr>
          <p:cNvPr id="12" name="Text Placeholder 16"/>
          <p:cNvSpPr>
            <a:spLocks noGrp="1"/>
          </p:cNvSpPr>
          <p:nvPr>
            <p:ph type="body" sz="quarter" idx="13" hasCustomPrompt="1"/>
          </p:nvPr>
        </p:nvSpPr>
        <p:spPr>
          <a:xfrm>
            <a:off x="674385" y="5085854"/>
            <a:ext cx="4953000" cy="1029692"/>
          </a:xfrm>
        </p:spPr>
        <p:txBody>
          <a:bodyPr>
            <a:noAutofit/>
          </a:bodyPr>
          <a:lstStyle>
            <a:lvl1pPr marL="0" indent="0" algn="l">
              <a:buNone/>
              <a:defRPr sz="3400" b="1">
                <a:solidFill>
                  <a:schemeClr val="tx1">
                    <a:lumMod val="95000"/>
                    <a:lumOff val="5000"/>
                  </a:schemeClr>
                </a:solidFill>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PLACE FOR THE PRESENTATION TITLE</a:t>
            </a:r>
          </a:p>
        </p:txBody>
      </p:sp>
    </p:spTree>
    <p:extLst>
      <p:ext uri="{BB962C8B-B14F-4D97-AF65-F5344CB8AC3E}">
        <p14:creationId xmlns:p14="http://schemas.microsoft.com/office/powerpoint/2010/main" val="2844980109"/>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1_Section Break 01">
    <p:bg>
      <p:bgRef idx="1001">
        <a:schemeClr val="bg1"/>
      </p:bgRef>
    </p:bg>
    <p:spTree>
      <p:nvGrpSpPr>
        <p:cNvPr id="1" name=""/>
        <p:cNvGrpSpPr/>
        <p:nvPr/>
      </p:nvGrpSpPr>
      <p:grpSpPr>
        <a:xfrm>
          <a:off x="0" y="0"/>
          <a:ext cx="0" cy="0"/>
          <a:chOff x="0" y="0"/>
          <a:chExt cx="0" cy="0"/>
        </a:xfrm>
      </p:grpSpPr>
      <p:sp>
        <p:nvSpPr>
          <p:cNvPr id="13" name="Picture Placeholder 12"/>
          <p:cNvSpPr>
            <a:spLocks noGrp="1"/>
          </p:cNvSpPr>
          <p:nvPr>
            <p:ph type="pic" sz="quarter" idx="10"/>
          </p:nvPr>
        </p:nvSpPr>
        <p:spPr>
          <a:xfrm>
            <a:off x="0" y="0"/>
            <a:ext cx="14630400" cy="8229600"/>
          </a:xfrm>
        </p:spPr>
        <p:txBody>
          <a:bodyPr/>
          <a:lstStyle/>
          <a:p>
            <a:r>
              <a:rPr lang="en-US"/>
              <a:t>Click icon to add picture</a:t>
            </a:r>
            <a:endParaRPr lang="en-ZA"/>
          </a:p>
        </p:txBody>
      </p:sp>
      <p:pic>
        <p:nvPicPr>
          <p:cNvPr id="7" name="Picture 3" descr="Z:\Mediamark\4154 MM PPT Presentation\Exports ST2\Elements\Asset 8.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35496"/>
          <a:stretch/>
        </p:blipFill>
        <p:spPr bwMode="auto">
          <a:xfrm>
            <a:off x="2857499" y="0"/>
            <a:ext cx="8915400" cy="575074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Z:\Mediamark\4154 MM PPT Presentation\Exports ST2\Elements\Asset 10.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743700" y="6903882"/>
            <a:ext cx="1143000" cy="774700"/>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p:cNvCxnSpPr/>
          <p:nvPr userDrawn="1"/>
        </p:nvCxnSpPr>
        <p:spPr>
          <a:xfrm flipH="1">
            <a:off x="0" y="7291232"/>
            <a:ext cx="6324600"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H="1">
            <a:off x="8305800" y="7291233"/>
            <a:ext cx="6324600"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 Placeholder 16"/>
          <p:cNvSpPr>
            <a:spLocks noGrp="1"/>
          </p:cNvSpPr>
          <p:nvPr>
            <p:ph type="body" sz="quarter" idx="13" hasCustomPrompt="1"/>
          </p:nvPr>
        </p:nvSpPr>
        <p:spPr>
          <a:xfrm>
            <a:off x="4838699" y="1524000"/>
            <a:ext cx="4953000" cy="1029692"/>
          </a:xfrm>
        </p:spPr>
        <p:txBody>
          <a:bodyPr anchor="ctr">
            <a:noAutofit/>
          </a:bodyPr>
          <a:lstStyle>
            <a:lvl1pPr marL="0" indent="0" algn="ctr">
              <a:buNone/>
              <a:defRPr sz="3400" b="1">
                <a:solidFill>
                  <a:schemeClr val="tx1">
                    <a:lumMod val="95000"/>
                    <a:lumOff val="5000"/>
                  </a:schemeClr>
                </a:solidFill>
                <a:latin typeface="+mn-lt"/>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THIS IS</a:t>
            </a:r>
            <a:br>
              <a:rPr lang="en-US"/>
            </a:br>
            <a:r>
              <a:rPr lang="en-US"/>
              <a:t>A SECTION BREAK</a:t>
            </a:r>
          </a:p>
        </p:txBody>
      </p:sp>
    </p:spTree>
    <p:extLst>
      <p:ext uri="{BB962C8B-B14F-4D97-AF65-F5344CB8AC3E}">
        <p14:creationId xmlns:p14="http://schemas.microsoft.com/office/powerpoint/2010/main" val="1317079495"/>
      </p:ext>
    </p:extLst>
  </p:cSld>
  <p:clrMapOvr>
    <a:overrideClrMapping bg1="dk1" tx1="lt1" bg2="dk2" tx2="lt2" accent1="accent1" accent2="accent2" accent3="accent3" accent4="accent4" accent5="accent5" accent6="accent6" hlink="hlink" folHlink="folHlink"/>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1_Section Break 02">
    <p:spTree>
      <p:nvGrpSpPr>
        <p:cNvPr id="1" name=""/>
        <p:cNvGrpSpPr/>
        <p:nvPr/>
      </p:nvGrpSpPr>
      <p:grpSpPr>
        <a:xfrm>
          <a:off x="0" y="0"/>
          <a:ext cx="0" cy="0"/>
          <a:chOff x="0" y="0"/>
          <a:chExt cx="0" cy="0"/>
        </a:xfrm>
      </p:grpSpPr>
      <p:sp>
        <p:nvSpPr>
          <p:cNvPr id="13" name="Picture Placeholder 12"/>
          <p:cNvSpPr>
            <a:spLocks noGrp="1"/>
          </p:cNvSpPr>
          <p:nvPr>
            <p:ph type="pic" sz="quarter" idx="10"/>
          </p:nvPr>
        </p:nvSpPr>
        <p:spPr>
          <a:xfrm>
            <a:off x="0" y="0"/>
            <a:ext cx="14630400" cy="8229600"/>
          </a:xfrm>
        </p:spPr>
        <p:txBody>
          <a:bodyPr/>
          <a:lstStyle/>
          <a:p>
            <a:r>
              <a:rPr lang="en-US"/>
              <a:t>Click icon to add picture</a:t>
            </a:r>
            <a:endParaRPr lang="en-ZA"/>
          </a:p>
        </p:txBody>
      </p:sp>
      <p:pic>
        <p:nvPicPr>
          <p:cNvPr id="7" name="Picture 4" descr="Z:\Mediamark\4154 MM PPT Presentation\Exports ST2\Elements\Asset 12.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35496"/>
          <a:stretch/>
        </p:blipFill>
        <p:spPr bwMode="auto">
          <a:xfrm>
            <a:off x="2857500" y="0"/>
            <a:ext cx="8915400" cy="5750740"/>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p:cNvCxnSpPr/>
          <p:nvPr userDrawn="1"/>
        </p:nvCxnSpPr>
        <p:spPr>
          <a:xfrm flipH="1">
            <a:off x="0" y="7291232"/>
            <a:ext cx="6324600" cy="1"/>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flipH="1">
            <a:off x="8305800" y="7291233"/>
            <a:ext cx="6324600" cy="1"/>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11" name="Picture 3" descr="Z:\Mediamark\4154 MM PPT Presentation\Exports ST2\Elements\Asset 1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743700" y="6903882"/>
            <a:ext cx="1143000" cy="7747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 Placeholder 16"/>
          <p:cNvSpPr>
            <a:spLocks noGrp="1"/>
          </p:cNvSpPr>
          <p:nvPr>
            <p:ph type="body" sz="quarter" idx="13" hasCustomPrompt="1"/>
          </p:nvPr>
        </p:nvSpPr>
        <p:spPr>
          <a:xfrm>
            <a:off x="4838699" y="1524000"/>
            <a:ext cx="4953000" cy="1029692"/>
          </a:xfrm>
        </p:spPr>
        <p:txBody>
          <a:bodyPr anchor="ctr">
            <a:noAutofit/>
          </a:bodyPr>
          <a:lstStyle>
            <a:lvl1pPr marL="0" indent="0" algn="ctr">
              <a:buNone/>
              <a:defRPr sz="3400" b="1">
                <a:solidFill>
                  <a:schemeClr val="bg1"/>
                </a:solidFill>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THIS IS</a:t>
            </a:r>
            <a:br>
              <a:rPr lang="en-US"/>
            </a:br>
            <a:r>
              <a:rPr lang="en-US"/>
              <a:t>A SECTION BREAK</a:t>
            </a:r>
          </a:p>
        </p:txBody>
      </p:sp>
    </p:spTree>
    <p:extLst>
      <p:ext uri="{BB962C8B-B14F-4D97-AF65-F5344CB8AC3E}">
        <p14:creationId xmlns:p14="http://schemas.microsoft.com/office/powerpoint/2010/main" val="2839279615"/>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1_Section Break 03">
    <p:spTree>
      <p:nvGrpSpPr>
        <p:cNvPr id="1" name=""/>
        <p:cNvGrpSpPr/>
        <p:nvPr/>
      </p:nvGrpSpPr>
      <p:grpSpPr>
        <a:xfrm>
          <a:off x="0" y="0"/>
          <a:ext cx="0" cy="0"/>
          <a:chOff x="0" y="0"/>
          <a:chExt cx="0" cy="0"/>
        </a:xfrm>
      </p:grpSpPr>
      <p:pic>
        <p:nvPicPr>
          <p:cNvPr id="4" name="Picture 4" descr="Z:\Mediamark\4154 MM PPT Presentation\Exports ST2\Elements\Asset 4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484"/>
            <a:ext cx="14630400" cy="8229601"/>
          </a:xfrm>
          <a:prstGeom prst="rect">
            <a:avLst/>
          </a:prstGeom>
          <a:noFill/>
          <a:extLst>
            <a:ext uri="{909E8E84-426E-40DD-AFC4-6F175D3DCCD1}">
              <a14:hiddenFill xmlns:a14="http://schemas.microsoft.com/office/drawing/2010/main">
                <a:solidFill>
                  <a:srgbClr val="FFFFFF"/>
                </a:solidFill>
              </a14:hiddenFill>
            </a:ext>
          </a:extLst>
        </p:spPr>
      </p:pic>
      <p:sp>
        <p:nvSpPr>
          <p:cNvPr id="10" name="Picture Placeholder 9"/>
          <p:cNvSpPr>
            <a:spLocks noGrp="1"/>
          </p:cNvSpPr>
          <p:nvPr>
            <p:ph type="pic" sz="quarter" idx="11"/>
          </p:nvPr>
        </p:nvSpPr>
        <p:spPr>
          <a:xfrm>
            <a:off x="0" y="0"/>
            <a:ext cx="14630400" cy="8229600"/>
          </a:xfrm>
        </p:spPr>
        <p:txBody>
          <a:bodyPr/>
          <a:lstStyle/>
          <a:p>
            <a:r>
              <a:rPr lang="en-US"/>
              <a:t>Click icon to add picture</a:t>
            </a:r>
            <a:endParaRPr lang="en-ZA"/>
          </a:p>
        </p:txBody>
      </p:sp>
      <p:sp>
        <p:nvSpPr>
          <p:cNvPr id="5" name="object 118"/>
          <p:cNvSpPr txBox="1">
            <a:spLocks noGrp="1"/>
          </p:cNvSpPr>
          <p:nvPr>
            <p:ph type="title" idx="4294967295"/>
          </p:nvPr>
        </p:nvSpPr>
        <p:spPr>
          <a:xfrm>
            <a:off x="1446548" y="3847227"/>
            <a:ext cx="11737304" cy="535146"/>
          </a:xfrm>
          <a:prstGeom prst="rect">
            <a:avLst/>
          </a:prstGeom>
        </p:spPr>
        <p:txBody>
          <a:bodyPr vert="horz" wrap="square" lIns="0" tIns="12700" rIns="0" bIns="0" rtlCol="0">
            <a:spAutoFit/>
          </a:bodyPr>
          <a:lstStyle/>
          <a:p>
            <a:pPr>
              <a:lnSpc>
                <a:spcPts val="3740"/>
              </a:lnSpc>
              <a:spcBef>
                <a:spcPts val="100"/>
              </a:spcBef>
            </a:pPr>
            <a:r>
              <a:rPr lang="en-US" sz="5400" spc="-20">
                <a:solidFill>
                  <a:schemeClr val="bg1"/>
                </a:solidFill>
                <a:cs typeface="Courier New" panose="02070309020205020404" pitchFamily="49" charset="0"/>
              </a:rPr>
              <a:t>Click to edit Master title style</a:t>
            </a:r>
            <a:endParaRPr lang="en-ZA" sz="5400" b="0">
              <a:solidFill>
                <a:schemeClr val="bg1"/>
              </a:solidFill>
              <a:cs typeface="Courier New" panose="02070309020205020404" pitchFamily="49" charset="0"/>
            </a:endParaRPr>
          </a:p>
        </p:txBody>
      </p:sp>
      <p:pic>
        <p:nvPicPr>
          <p:cNvPr id="6" name="Picture 4" descr="Z:\Mediamark\4154 MM PPT Presentation\Exports ST2\Elements\Asset 10.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743700" y="6903882"/>
            <a:ext cx="1143000" cy="774700"/>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Connector 6"/>
          <p:cNvCxnSpPr/>
          <p:nvPr userDrawn="1"/>
        </p:nvCxnSpPr>
        <p:spPr>
          <a:xfrm flipH="1">
            <a:off x="0" y="7291232"/>
            <a:ext cx="6324600" cy="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flipH="1">
            <a:off x="8305800" y="7291233"/>
            <a:ext cx="6324600" cy="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3765542"/>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1_Section Break 04">
    <p:spTree>
      <p:nvGrpSpPr>
        <p:cNvPr id="1" name=""/>
        <p:cNvGrpSpPr/>
        <p:nvPr/>
      </p:nvGrpSpPr>
      <p:grpSpPr>
        <a:xfrm>
          <a:off x="0" y="0"/>
          <a:ext cx="0" cy="0"/>
          <a:chOff x="0" y="0"/>
          <a:chExt cx="0" cy="0"/>
        </a:xfrm>
      </p:grpSpPr>
      <p:grpSp>
        <p:nvGrpSpPr>
          <p:cNvPr id="16" name="Group 15"/>
          <p:cNvGrpSpPr/>
          <p:nvPr userDrawn="1"/>
        </p:nvGrpSpPr>
        <p:grpSpPr>
          <a:xfrm>
            <a:off x="0" y="-3"/>
            <a:ext cx="14630400" cy="8260513"/>
            <a:chOff x="0" y="-3"/>
            <a:chExt cx="14630400" cy="8260513"/>
          </a:xfrm>
        </p:grpSpPr>
        <p:pic>
          <p:nvPicPr>
            <p:cNvPr id="9" name="Picture 4"/>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7657" r="7657"/>
            <a:stretch/>
          </p:blipFill>
          <p:spPr bwMode="auto">
            <a:xfrm rot="16200000">
              <a:off x="3184943" y="-3184946"/>
              <a:ext cx="8260513" cy="14630400"/>
            </a:xfrm>
            <a:prstGeom prst="rect">
              <a:avLst/>
            </a:prstGeom>
            <a:noFill/>
            <a:extLst>
              <a:ext uri="{909E8E84-426E-40DD-AFC4-6F175D3DCCD1}">
                <a14:hiddenFill xmlns:a14="http://schemas.microsoft.com/office/drawing/2010/main">
                  <a:solidFill>
                    <a:srgbClr val="FFFFFF"/>
                  </a:solidFill>
                </a14:hiddenFill>
              </a:ext>
            </a:extLst>
          </p:spPr>
        </p:pic>
        <p:sp>
          <p:nvSpPr>
            <p:cNvPr id="10" name="Rounded Rectangle 9"/>
            <p:cNvSpPr/>
            <p:nvPr userDrawn="1"/>
          </p:nvSpPr>
          <p:spPr>
            <a:xfrm>
              <a:off x="12190" y="0"/>
              <a:ext cx="14618210" cy="8260510"/>
            </a:xfrm>
            <a:prstGeom prst="roundRect">
              <a:avLst>
                <a:gd name="adj" fmla="val 0"/>
              </a:avLst>
            </a:prstGeom>
            <a:gradFill>
              <a:gsLst>
                <a:gs pos="0">
                  <a:srgbClr val="F2663C">
                    <a:alpha val="20000"/>
                  </a:srgbClr>
                </a:gs>
                <a:gs pos="100000">
                  <a:srgbClr val="EE255E">
                    <a:alpha val="20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18" name="Picture Placeholder 17"/>
          <p:cNvSpPr>
            <a:spLocks noGrp="1"/>
          </p:cNvSpPr>
          <p:nvPr>
            <p:ph type="pic" sz="quarter" idx="10"/>
          </p:nvPr>
        </p:nvSpPr>
        <p:spPr>
          <a:xfrm>
            <a:off x="-1" y="-31259"/>
            <a:ext cx="14630400" cy="8259763"/>
          </a:xfrm>
        </p:spPr>
        <p:txBody>
          <a:bodyPr/>
          <a:lstStyle/>
          <a:p>
            <a:r>
              <a:rPr lang="en-US"/>
              <a:t>Click icon to add picture</a:t>
            </a:r>
            <a:endParaRPr lang="en-ZA"/>
          </a:p>
        </p:txBody>
      </p:sp>
      <p:sp>
        <p:nvSpPr>
          <p:cNvPr id="11" name="object 118"/>
          <p:cNvSpPr txBox="1">
            <a:spLocks noGrp="1"/>
          </p:cNvSpPr>
          <p:nvPr>
            <p:ph type="title" idx="4294967295"/>
          </p:nvPr>
        </p:nvSpPr>
        <p:spPr>
          <a:xfrm>
            <a:off x="1446548" y="3847227"/>
            <a:ext cx="11737304" cy="535146"/>
          </a:xfrm>
          <a:prstGeom prst="rect">
            <a:avLst/>
          </a:prstGeom>
        </p:spPr>
        <p:txBody>
          <a:bodyPr vert="horz" wrap="square" lIns="0" tIns="12700" rIns="0" bIns="0" rtlCol="0">
            <a:spAutoFit/>
          </a:bodyPr>
          <a:lstStyle/>
          <a:p>
            <a:pPr>
              <a:lnSpc>
                <a:spcPts val="3740"/>
              </a:lnSpc>
              <a:spcBef>
                <a:spcPts val="100"/>
              </a:spcBef>
            </a:pPr>
            <a:r>
              <a:rPr lang="en-US" sz="5400" spc="-20">
                <a:cs typeface="Courier New" panose="02070309020205020404" pitchFamily="49" charset="0"/>
              </a:rPr>
              <a:t>Click to edit Master title style</a:t>
            </a:r>
            <a:endParaRPr lang="en-ZA" sz="5400" b="0">
              <a:cs typeface="Courier New" panose="02070309020205020404" pitchFamily="49" charset="0"/>
            </a:endParaRPr>
          </a:p>
        </p:txBody>
      </p:sp>
      <p:cxnSp>
        <p:nvCxnSpPr>
          <p:cNvPr id="12" name="Straight Connector 11"/>
          <p:cNvCxnSpPr/>
          <p:nvPr userDrawn="1"/>
        </p:nvCxnSpPr>
        <p:spPr>
          <a:xfrm flipH="1">
            <a:off x="0" y="7291232"/>
            <a:ext cx="6324600"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flipH="1">
            <a:off x="8305800" y="7291233"/>
            <a:ext cx="6324600"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4" name="Picture 3" descr="Z:\Mediamark\4154 MM PPT Presentation\Exports ST2\Elements\Asset 1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743700" y="6903882"/>
            <a:ext cx="1143000" cy="774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1412356"/>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1_Section Break 05">
    <p:spTree>
      <p:nvGrpSpPr>
        <p:cNvPr id="1" name=""/>
        <p:cNvGrpSpPr/>
        <p:nvPr/>
      </p:nvGrpSpPr>
      <p:grpSpPr>
        <a:xfrm>
          <a:off x="0" y="0"/>
          <a:ext cx="0" cy="0"/>
          <a:chOff x="0" y="0"/>
          <a:chExt cx="0" cy="0"/>
        </a:xfrm>
      </p:grpSpPr>
      <p:pic>
        <p:nvPicPr>
          <p:cNvPr id="4" name="Picture 4" descr="Z:\Mediamark\4154 MM PPT Presentation\Exports ST2\Elements\Asset 4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484"/>
            <a:ext cx="14630400" cy="8229601"/>
          </a:xfrm>
          <a:prstGeom prst="rect">
            <a:avLst/>
          </a:prstGeom>
          <a:noFill/>
          <a:extLst>
            <a:ext uri="{909E8E84-426E-40DD-AFC4-6F175D3DCCD1}">
              <a14:hiddenFill xmlns:a14="http://schemas.microsoft.com/office/drawing/2010/main">
                <a:solidFill>
                  <a:srgbClr val="FFFFFF"/>
                </a:solidFill>
              </a14:hiddenFill>
            </a:ext>
          </a:extLst>
        </p:spPr>
      </p:pic>
      <p:sp>
        <p:nvSpPr>
          <p:cNvPr id="11" name="Picture Placeholder 10"/>
          <p:cNvSpPr>
            <a:spLocks noGrp="1"/>
          </p:cNvSpPr>
          <p:nvPr>
            <p:ph type="pic" sz="quarter" idx="10"/>
          </p:nvPr>
        </p:nvSpPr>
        <p:spPr>
          <a:xfrm>
            <a:off x="0" y="0"/>
            <a:ext cx="14630400" cy="8229600"/>
          </a:xfrm>
        </p:spPr>
        <p:txBody>
          <a:bodyPr/>
          <a:lstStyle/>
          <a:p>
            <a:r>
              <a:rPr lang="en-US"/>
              <a:t>Click icon to add picture</a:t>
            </a:r>
            <a:endParaRPr lang="en-ZA"/>
          </a:p>
        </p:txBody>
      </p:sp>
      <p:cxnSp>
        <p:nvCxnSpPr>
          <p:cNvPr id="5" name="Straight Connector 4"/>
          <p:cNvCxnSpPr/>
          <p:nvPr userDrawn="1"/>
        </p:nvCxnSpPr>
        <p:spPr>
          <a:xfrm>
            <a:off x="903218" y="0"/>
            <a:ext cx="0" cy="33227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userDrawn="1"/>
        </p:nvCxnSpPr>
        <p:spPr>
          <a:xfrm>
            <a:off x="897430" y="5050904"/>
            <a:ext cx="0" cy="317869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4" descr="Z:\Mediamark\4154 MM PPT Presentation\Exports ST2\Elements\Asset 10.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25930" y="3727450"/>
            <a:ext cx="1143000" cy="774700"/>
          </a:xfrm>
          <a:prstGeom prst="rect">
            <a:avLst/>
          </a:prstGeom>
          <a:noFill/>
          <a:extLst>
            <a:ext uri="{909E8E84-426E-40DD-AFC4-6F175D3DCCD1}">
              <a14:hiddenFill xmlns:a14="http://schemas.microsoft.com/office/drawing/2010/main">
                <a:solidFill>
                  <a:srgbClr val="FFFFFF"/>
                </a:solidFill>
              </a14:hiddenFill>
            </a:ext>
          </a:extLst>
        </p:spPr>
      </p:pic>
      <p:sp>
        <p:nvSpPr>
          <p:cNvPr id="9" name="object 118"/>
          <p:cNvSpPr txBox="1">
            <a:spLocks noGrp="1"/>
          </p:cNvSpPr>
          <p:nvPr>
            <p:ph type="title" idx="4294967295"/>
          </p:nvPr>
        </p:nvSpPr>
        <p:spPr>
          <a:xfrm>
            <a:off x="2274640" y="4042792"/>
            <a:ext cx="11737304" cy="487313"/>
          </a:xfrm>
          <a:prstGeom prst="rect">
            <a:avLst/>
          </a:prstGeom>
        </p:spPr>
        <p:txBody>
          <a:bodyPr vert="horz" wrap="square" lIns="0" tIns="12700" rIns="0" bIns="0" rtlCol="0">
            <a:spAutoFit/>
          </a:bodyPr>
          <a:lstStyle>
            <a:lvl1pPr algn="l">
              <a:defRPr/>
            </a:lvl1pPr>
          </a:lstStyle>
          <a:p>
            <a:pPr>
              <a:lnSpc>
                <a:spcPts val="3740"/>
              </a:lnSpc>
              <a:spcBef>
                <a:spcPts val="100"/>
              </a:spcBef>
            </a:pPr>
            <a:r>
              <a:rPr lang="en-US" sz="5400" spc="-20">
                <a:solidFill>
                  <a:schemeClr val="bg1"/>
                </a:solidFill>
                <a:cs typeface="Courier New" panose="02070309020205020404" pitchFamily="49" charset="0"/>
              </a:rPr>
              <a:t>Click to edit Master title style</a:t>
            </a:r>
            <a:endParaRPr lang="en-ZA" sz="5400" b="0">
              <a:solidFill>
                <a:schemeClr val="bg1"/>
              </a:solidFill>
              <a:cs typeface="Courier New" panose="02070309020205020404" pitchFamily="49" charset="0"/>
            </a:endParaRPr>
          </a:p>
        </p:txBody>
      </p:sp>
    </p:spTree>
    <p:extLst>
      <p:ext uri="{BB962C8B-B14F-4D97-AF65-F5344CB8AC3E}">
        <p14:creationId xmlns:p14="http://schemas.microsoft.com/office/powerpoint/2010/main" val="2401231662"/>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1_Section Break 06">
    <p:spTree>
      <p:nvGrpSpPr>
        <p:cNvPr id="1" name=""/>
        <p:cNvGrpSpPr/>
        <p:nvPr/>
      </p:nvGrpSpPr>
      <p:grpSpPr>
        <a:xfrm>
          <a:off x="0" y="0"/>
          <a:ext cx="0" cy="0"/>
          <a:chOff x="0" y="0"/>
          <a:chExt cx="0" cy="0"/>
        </a:xfrm>
      </p:grpSpPr>
      <p:grpSp>
        <p:nvGrpSpPr>
          <p:cNvPr id="12" name="Group 11"/>
          <p:cNvGrpSpPr/>
          <p:nvPr userDrawn="1"/>
        </p:nvGrpSpPr>
        <p:grpSpPr>
          <a:xfrm>
            <a:off x="0" y="-3"/>
            <a:ext cx="14630400" cy="8260513"/>
            <a:chOff x="0" y="-3"/>
            <a:chExt cx="14630400" cy="8260513"/>
          </a:xfrm>
        </p:grpSpPr>
        <p:pic>
          <p:nvPicPr>
            <p:cNvPr id="13" name="Picture 4"/>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7657" r="7657"/>
            <a:stretch/>
          </p:blipFill>
          <p:spPr bwMode="auto">
            <a:xfrm rot="16200000">
              <a:off x="3184943" y="-3184946"/>
              <a:ext cx="8260513" cy="14630400"/>
            </a:xfrm>
            <a:prstGeom prst="rect">
              <a:avLst/>
            </a:prstGeom>
            <a:noFill/>
            <a:extLst>
              <a:ext uri="{909E8E84-426E-40DD-AFC4-6F175D3DCCD1}">
                <a14:hiddenFill xmlns:a14="http://schemas.microsoft.com/office/drawing/2010/main">
                  <a:solidFill>
                    <a:srgbClr val="FFFFFF"/>
                  </a:solidFill>
                </a14:hiddenFill>
              </a:ext>
            </a:extLst>
          </p:spPr>
        </p:pic>
        <p:sp>
          <p:nvSpPr>
            <p:cNvPr id="14" name="Rounded Rectangle 13"/>
            <p:cNvSpPr/>
            <p:nvPr userDrawn="1"/>
          </p:nvSpPr>
          <p:spPr>
            <a:xfrm>
              <a:off x="12190" y="0"/>
              <a:ext cx="14618210" cy="8260510"/>
            </a:xfrm>
            <a:prstGeom prst="roundRect">
              <a:avLst>
                <a:gd name="adj" fmla="val 0"/>
              </a:avLst>
            </a:prstGeom>
            <a:gradFill>
              <a:gsLst>
                <a:gs pos="0">
                  <a:srgbClr val="F2663C">
                    <a:alpha val="20000"/>
                  </a:srgbClr>
                </a:gs>
                <a:gs pos="100000">
                  <a:srgbClr val="EE255E">
                    <a:alpha val="20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cxnSp>
        <p:nvCxnSpPr>
          <p:cNvPr id="6" name="Straight Connector 5"/>
          <p:cNvCxnSpPr/>
          <p:nvPr userDrawn="1"/>
        </p:nvCxnSpPr>
        <p:spPr>
          <a:xfrm>
            <a:off x="903218" y="0"/>
            <a:ext cx="0" cy="33227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a:off x="897430" y="5050904"/>
            <a:ext cx="0" cy="31786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3" descr="Z:\Mediamark\4154 MM PPT Presentation\Exports ST2\Elements\Asset 1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31718" y="3740394"/>
            <a:ext cx="1143000" cy="774700"/>
          </a:xfrm>
          <a:prstGeom prst="rect">
            <a:avLst/>
          </a:prstGeom>
          <a:noFill/>
          <a:extLst>
            <a:ext uri="{909E8E84-426E-40DD-AFC4-6F175D3DCCD1}">
              <a14:hiddenFill xmlns:a14="http://schemas.microsoft.com/office/drawing/2010/main">
                <a:solidFill>
                  <a:srgbClr val="FFFFFF"/>
                </a:solidFill>
              </a14:hiddenFill>
            </a:ext>
          </a:extLst>
        </p:spPr>
      </p:pic>
      <p:sp>
        <p:nvSpPr>
          <p:cNvPr id="10" name="object 118"/>
          <p:cNvSpPr txBox="1">
            <a:spLocks noGrp="1"/>
          </p:cNvSpPr>
          <p:nvPr>
            <p:ph type="title" idx="4294967295"/>
          </p:nvPr>
        </p:nvSpPr>
        <p:spPr>
          <a:xfrm>
            <a:off x="2274640" y="4042792"/>
            <a:ext cx="11737304" cy="536044"/>
          </a:xfrm>
          <a:prstGeom prst="rect">
            <a:avLst/>
          </a:prstGeom>
        </p:spPr>
        <p:txBody>
          <a:bodyPr vert="horz" wrap="square" lIns="0" tIns="12700" rIns="0" bIns="0" rtlCol="0">
            <a:spAutoFit/>
          </a:bodyPr>
          <a:lstStyle>
            <a:lvl1pPr algn="l">
              <a:defRPr/>
            </a:lvl1pPr>
          </a:lstStyle>
          <a:p>
            <a:pPr>
              <a:lnSpc>
                <a:spcPts val="3740"/>
              </a:lnSpc>
              <a:spcBef>
                <a:spcPts val="100"/>
              </a:spcBef>
            </a:pPr>
            <a:r>
              <a:rPr lang="en-US" sz="5400" spc="-20">
                <a:cs typeface="Courier New" panose="02070309020205020404" pitchFamily="49" charset="0"/>
              </a:rPr>
              <a:t>Click to edit Master title style</a:t>
            </a:r>
            <a:endParaRPr lang="en-ZA" sz="5400" b="0">
              <a:cs typeface="Courier New" panose="02070309020205020404" pitchFamily="49" charset="0"/>
            </a:endParaRPr>
          </a:p>
        </p:txBody>
      </p:sp>
      <p:sp>
        <p:nvSpPr>
          <p:cNvPr id="11" name="Picture Placeholder 17"/>
          <p:cNvSpPr>
            <a:spLocks noGrp="1"/>
          </p:cNvSpPr>
          <p:nvPr>
            <p:ph type="pic" sz="quarter" idx="10"/>
          </p:nvPr>
        </p:nvSpPr>
        <p:spPr>
          <a:xfrm>
            <a:off x="0" y="0"/>
            <a:ext cx="14630400" cy="8259763"/>
          </a:xfrm>
        </p:spPr>
        <p:txBody>
          <a:bodyPr/>
          <a:lstStyle/>
          <a:p>
            <a:r>
              <a:rPr lang="en-US"/>
              <a:t>Click icon to add picture</a:t>
            </a:r>
            <a:endParaRPr lang="en-ZA"/>
          </a:p>
        </p:txBody>
      </p:sp>
    </p:spTree>
    <p:extLst>
      <p:ext uri="{BB962C8B-B14F-4D97-AF65-F5344CB8AC3E}">
        <p14:creationId xmlns:p14="http://schemas.microsoft.com/office/powerpoint/2010/main" val="644664214"/>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1_Offering Slide 01">
    <p:spTree>
      <p:nvGrpSpPr>
        <p:cNvPr id="1" name=""/>
        <p:cNvGrpSpPr/>
        <p:nvPr/>
      </p:nvGrpSpPr>
      <p:grpSpPr>
        <a:xfrm>
          <a:off x="0" y="0"/>
          <a:ext cx="0" cy="0"/>
          <a:chOff x="0" y="0"/>
          <a:chExt cx="0" cy="0"/>
        </a:xfrm>
      </p:grpSpPr>
      <p:sp>
        <p:nvSpPr>
          <p:cNvPr id="6" name="Rectangle 5"/>
          <p:cNvSpPr/>
          <p:nvPr userDrawn="1"/>
        </p:nvSpPr>
        <p:spPr>
          <a:xfrm>
            <a:off x="0" y="-2"/>
            <a:ext cx="14628494"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3" name="Picture Placeholder 42"/>
          <p:cNvSpPr>
            <a:spLocks noGrp="1"/>
          </p:cNvSpPr>
          <p:nvPr>
            <p:ph type="pic" sz="quarter" idx="12"/>
          </p:nvPr>
        </p:nvSpPr>
        <p:spPr>
          <a:xfrm>
            <a:off x="8697913" y="-12700"/>
            <a:ext cx="4953000" cy="8247063"/>
          </a:xfrm>
        </p:spPr>
        <p:txBody>
          <a:bodyPr/>
          <a:lstStyle>
            <a:lvl1pPr>
              <a:defRPr>
                <a:solidFill>
                  <a:schemeClr val="bg1"/>
                </a:solidFill>
              </a:defRPr>
            </a:lvl1pPr>
          </a:lstStyle>
          <a:p>
            <a:r>
              <a:rPr lang="en-US"/>
              <a:t>Click icon to add picture</a:t>
            </a:r>
            <a:endParaRPr lang="en-ZA"/>
          </a:p>
        </p:txBody>
      </p:sp>
      <p:sp>
        <p:nvSpPr>
          <p:cNvPr id="8" name="Rounded Rectangle 7"/>
          <p:cNvSpPr/>
          <p:nvPr userDrawn="1"/>
        </p:nvSpPr>
        <p:spPr>
          <a:xfrm>
            <a:off x="7613713" y="1752645"/>
            <a:ext cx="2167172" cy="4851679"/>
          </a:xfrm>
          <a:prstGeom prst="roundRect">
            <a:avLst>
              <a:gd name="adj" fmla="val 0"/>
            </a:avLst>
          </a:prstGeom>
          <a:gradFill>
            <a:gsLst>
              <a:gs pos="0">
                <a:srgbClr val="F2663C">
                  <a:alpha val="80000"/>
                </a:srgbClr>
              </a:gs>
              <a:gs pos="100000">
                <a:srgbClr val="EE255E">
                  <a:alpha val="80000"/>
                </a:srgbClr>
              </a:gs>
            </a:gsLst>
            <a:lin ang="5400000" scaled="0"/>
          </a:gradFill>
          <a:ln>
            <a:noFill/>
          </a:ln>
          <a:effectLst>
            <a:outerShdw blurRad="342900" dist="177800" dir="8700000" sx="108000" sy="108000" algn="b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1" name="Slide Number Placeholder 5"/>
          <p:cNvSpPr>
            <a:spLocks noGrp="1"/>
          </p:cNvSpPr>
          <p:nvPr>
            <p:ph type="sldNum" sz="quarter" idx="4"/>
          </p:nvPr>
        </p:nvSpPr>
        <p:spPr>
          <a:xfrm>
            <a:off x="13944600" y="7620000"/>
            <a:ext cx="517525" cy="438150"/>
          </a:xfrm>
          <a:prstGeom prst="rect">
            <a:avLst/>
          </a:prstGeom>
        </p:spPr>
        <p:txBody>
          <a:bodyPr vert="horz" lIns="91440" tIns="45720" rIns="91440" bIns="45720" rtlCol="0" anchor="ctr"/>
          <a:lstStyle>
            <a:lvl1pPr algn="r">
              <a:defRPr sz="1800" b="1">
                <a:solidFill>
                  <a:schemeClr val="bg1"/>
                </a:solidFill>
                <a:latin typeface="Avenir Next LT Pro" panose="020B0504020202020204" pitchFamily="34" charset="0"/>
              </a:defRPr>
            </a:lvl1pPr>
          </a:lstStyle>
          <a:p>
            <a:fld id="{63074541-BBA4-490B-840D-9A1F4C3CCF21}" type="slidenum">
              <a:rPr lang="en-ZA" smtClean="0"/>
              <a:pPr/>
              <a:t>‹#›</a:t>
            </a:fld>
            <a:endParaRPr lang="en-ZA"/>
          </a:p>
        </p:txBody>
      </p:sp>
      <p:grpSp>
        <p:nvGrpSpPr>
          <p:cNvPr id="44" name="object 3"/>
          <p:cNvGrpSpPr/>
          <p:nvPr userDrawn="1"/>
        </p:nvGrpSpPr>
        <p:grpSpPr>
          <a:xfrm>
            <a:off x="0" y="0"/>
            <a:ext cx="767715" cy="8229600"/>
            <a:chOff x="0" y="0"/>
            <a:chExt cx="767715" cy="8229600"/>
          </a:xfrm>
        </p:grpSpPr>
        <p:pic>
          <p:nvPicPr>
            <p:cNvPr id="45" name="object 4"/>
            <p:cNvPicPr/>
            <p:nvPr/>
          </p:nvPicPr>
          <p:blipFill>
            <a:blip r:embed="rId2" cstate="print"/>
            <a:stretch>
              <a:fillRect/>
            </a:stretch>
          </p:blipFill>
          <p:spPr>
            <a:xfrm>
              <a:off x="0" y="0"/>
              <a:ext cx="767638" cy="8229599"/>
            </a:xfrm>
            <a:prstGeom prst="rect">
              <a:avLst/>
            </a:prstGeom>
          </p:spPr>
        </p:pic>
        <p:sp>
          <p:nvSpPr>
            <p:cNvPr id="46"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a:p>
          </p:txBody>
        </p:sp>
        <p:pic>
          <p:nvPicPr>
            <p:cNvPr id="47" name="object 6"/>
            <p:cNvPicPr/>
            <p:nvPr/>
          </p:nvPicPr>
          <p:blipFill>
            <a:blip r:embed="rId3" cstate="print"/>
            <a:stretch>
              <a:fillRect/>
            </a:stretch>
          </p:blipFill>
          <p:spPr>
            <a:xfrm>
              <a:off x="315911" y="5567098"/>
              <a:ext cx="135813" cy="90106"/>
            </a:xfrm>
            <a:prstGeom prst="rect">
              <a:avLst/>
            </a:prstGeom>
          </p:spPr>
        </p:pic>
        <p:pic>
          <p:nvPicPr>
            <p:cNvPr id="48" name="object 7"/>
            <p:cNvPicPr/>
            <p:nvPr/>
          </p:nvPicPr>
          <p:blipFill>
            <a:blip r:embed="rId4" cstate="print"/>
            <a:stretch>
              <a:fillRect/>
            </a:stretch>
          </p:blipFill>
          <p:spPr>
            <a:xfrm>
              <a:off x="315915" y="5179177"/>
              <a:ext cx="135813" cy="351579"/>
            </a:xfrm>
            <a:prstGeom prst="rect">
              <a:avLst/>
            </a:prstGeom>
          </p:spPr>
        </p:pic>
        <p:pic>
          <p:nvPicPr>
            <p:cNvPr id="49" name="object 8"/>
            <p:cNvPicPr/>
            <p:nvPr/>
          </p:nvPicPr>
          <p:blipFill>
            <a:blip r:embed="rId5" cstate="print"/>
            <a:stretch>
              <a:fillRect/>
            </a:stretch>
          </p:blipFill>
          <p:spPr>
            <a:xfrm>
              <a:off x="318197" y="5066068"/>
              <a:ext cx="131254" cy="79247"/>
            </a:xfrm>
            <a:prstGeom prst="rect">
              <a:avLst/>
            </a:prstGeom>
          </p:spPr>
        </p:pic>
        <p:sp>
          <p:nvSpPr>
            <p:cNvPr id="50"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a:p>
          </p:txBody>
        </p:sp>
        <p:pic>
          <p:nvPicPr>
            <p:cNvPr id="51" name="object 10"/>
            <p:cNvPicPr/>
            <p:nvPr/>
          </p:nvPicPr>
          <p:blipFill>
            <a:blip r:embed="rId6" cstate="print"/>
            <a:stretch>
              <a:fillRect/>
            </a:stretch>
          </p:blipFill>
          <p:spPr>
            <a:xfrm>
              <a:off x="315915" y="4739087"/>
              <a:ext cx="135813" cy="132956"/>
            </a:xfrm>
            <a:prstGeom prst="rect">
              <a:avLst/>
            </a:prstGeom>
          </p:spPr>
        </p:pic>
        <p:pic>
          <p:nvPicPr>
            <p:cNvPr id="52" name="object 11"/>
            <p:cNvPicPr/>
            <p:nvPr/>
          </p:nvPicPr>
          <p:blipFill>
            <a:blip r:embed="rId7" cstate="print"/>
            <a:stretch>
              <a:fillRect/>
            </a:stretch>
          </p:blipFill>
          <p:spPr>
            <a:xfrm>
              <a:off x="318192" y="4612463"/>
              <a:ext cx="131254" cy="89535"/>
            </a:xfrm>
            <a:prstGeom prst="rect">
              <a:avLst/>
            </a:prstGeom>
          </p:spPr>
        </p:pic>
        <p:pic>
          <p:nvPicPr>
            <p:cNvPr id="53" name="object 12"/>
            <p:cNvPicPr/>
            <p:nvPr/>
          </p:nvPicPr>
          <p:blipFill>
            <a:blip r:embed="rId8" cstate="print"/>
            <a:stretch>
              <a:fillRect/>
            </a:stretch>
          </p:blipFill>
          <p:spPr>
            <a:xfrm>
              <a:off x="318197" y="4319961"/>
              <a:ext cx="131254" cy="79248"/>
            </a:xfrm>
            <a:prstGeom prst="rect">
              <a:avLst/>
            </a:prstGeom>
          </p:spPr>
        </p:pic>
        <p:pic>
          <p:nvPicPr>
            <p:cNvPr id="54" name="object 13"/>
            <p:cNvPicPr/>
            <p:nvPr/>
          </p:nvPicPr>
          <p:blipFill>
            <a:blip r:embed="rId3" cstate="print"/>
            <a:stretch>
              <a:fillRect/>
            </a:stretch>
          </p:blipFill>
          <p:spPr>
            <a:xfrm>
              <a:off x="315911" y="4435552"/>
              <a:ext cx="135813" cy="90106"/>
            </a:xfrm>
            <a:prstGeom prst="rect">
              <a:avLst/>
            </a:prstGeom>
          </p:spPr>
        </p:pic>
        <p:pic>
          <p:nvPicPr>
            <p:cNvPr id="55" name="object 14"/>
            <p:cNvPicPr/>
            <p:nvPr/>
          </p:nvPicPr>
          <p:blipFill>
            <a:blip r:embed="rId9" cstate="print"/>
            <a:stretch>
              <a:fillRect/>
            </a:stretch>
          </p:blipFill>
          <p:spPr>
            <a:xfrm>
              <a:off x="315915" y="4062115"/>
              <a:ext cx="135813" cy="232741"/>
            </a:xfrm>
            <a:prstGeom prst="rect">
              <a:avLst/>
            </a:prstGeom>
          </p:spPr>
        </p:pic>
        <p:sp>
          <p:nvSpPr>
            <p:cNvPr id="56"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a:p>
          </p:txBody>
        </p:sp>
        <p:pic>
          <p:nvPicPr>
            <p:cNvPr id="57" name="object 16"/>
            <p:cNvPicPr/>
            <p:nvPr/>
          </p:nvPicPr>
          <p:blipFill>
            <a:blip r:embed="rId6" cstate="print"/>
            <a:stretch>
              <a:fillRect/>
            </a:stretch>
          </p:blipFill>
          <p:spPr>
            <a:xfrm>
              <a:off x="315915" y="3843489"/>
              <a:ext cx="135813" cy="132956"/>
            </a:xfrm>
            <a:prstGeom prst="rect">
              <a:avLst/>
            </a:prstGeom>
          </p:spPr>
        </p:pic>
        <p:pic>
          <p:nvPicPr>
            <p:cNvPr id="58" name="object 17"/>
            <p:cNvPicPr/>
            <p:nvPr/>
          </p:nvPicPr>
          <p:blipFill>
            <a:blip r:embed="rId10" cstate="print"/>
            <a:stretch>
              <a:fillRect/>
            </a:stretch>
          </p:blipFill>
          <p:spPr>
            <a:xfrm>
              <a:off x="318194" y="3711721"/>
              <a:ext cx="131254" cy="94678"/>
            </a:xfrm>
            <a:prstGeom prst="rect">
              <a:avLst/>
            </a:prstGeom>
          </p:spPr>
        </p:pic>
        <p:sp>
          <p:nvSpPr>
            <p:cNvPr id="59"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a:p>
          </p:txBody>
        </p:sp>
        <p:pic>
          <p:nvPicPr>
            <p:cNvPr id="60" name="object 19"/>
            <p:cNvPicPr/>
            <p:nvPr/>
          </p:nvPicPr>
          <p:blipFill>
            <a:blip r:embed="rId8" cstate="print"/>
            <a:stretch>
              <a:fillRect/>
            </a:stretch>
          </p:blipFill>
          <p:spPr>
            <a:xfrm>
              <a:off x="318197" y="3140424"/>
              <a:ext cx="131254" cy="79248"/>
            </a:xfrm>
            <a:prstGeom prst="rect">
              <a:avLst/>
            </a:prstGeom>
          </p:spPr>
        </p:pic>
        <p:sp>
          <p:nvSpPr>
            <p:cNvPr id="61"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a:p>
          </p:txBody>
        </p:sp>
        <p:pic>
          <p:nvPicPr>
            <p:cNvPr id="62" name="object 21"/>
            <p:cNvPicPr/>
            <p:nvPr/>
          </p:nvPicPr>
          <p:blipFill>
            <a:blip r:embed="rId8" cstate="print"/>
            <a:stretch>
              <a:fillRect/>
            </a:stretch>
          </p:blipFill>
          <p:spPr>
            <a:xfrm>
              <a:off x="318197" y="2821069"/>
              <a:ext cx="131254" cy="79248"/>
            </a:xfrm>
            <a:prstGeom prst="rect">
              <a:avLst/>
            </a:prstGeom>
          </p:spPr>
        </p:pic>
        <p:pic>
          <p:nvPicPr>
            <p:cNvPr id="63" name="object 22"/>
            <p:cNvPicPr/>
            <p:nvPr/>
          </p:nvPicPr>
          <p:blipFill>
            <a:blip r:embed="rId11" cstate="print"/>
            <a:stretch>
              <a:fillRect/>
            </a:stretch>
          </p:blipFill>
          <p:spPr>
            <a:xfrm>
              <a:off x="318192" y="2694056"/>
              <a:ext cx="131254" cy="89535"/>
            </a:xfrm>
            <a:prstGeom prst="rect">
              <a:avLst/>
            </a:prstGeom>
          </p:spPr>
        </p:pic>
        <p:pic>
          <p:nvPicPr>
            <p:cNvPr id="64" name="object 23"/>
            <p:cNvPicPr/>
            <p:nvPr/>
          </p:nvPicPr>
          <p:blipFill>
            <a:blip r:embed="rId8" cstate="print"/>
            <a:stretch>
              <a:fillRect/>
            </a:stretch>
          </p:blipFill>
          <p:spPr>
            <a:xfrm>
              <a:off x="318197" y="2577128"/>
              <a:ext cx="131254" cy="79248"/>
            </a:xfrm>
            <a:prstGeom prst="rect">
              <a:avLst/>
            </a:prstGeom>
          </p:spPr>
        </p:pic>
      </p:grpSp>
      <p:sp>
        <p:nvSpPr>
          <p:cNvPr id="65" name="Rounded Rectangle 64"/>
          <p:cNvSpPr/>
          <p:nvPr userDrawn="1"/>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66" name="Picture 2" descr="Z:\Mediamark\4154 MM PPT Presentation\Exports ST2\Elements\Asset 10.png"/>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67" name="Text Placeholder 29"/>
          <p:cNvSpPr>
            <a:spLocks noGrp="1"/>
          </p:cNvSpPr>
          <p:nvPr>
            <p:ph type="body" sz="quarter" idx="15" hasCustomPrompt="1"/>
          </p:nvPr>
        </p:nvSpPr>
        <p:spPr>
          <a:xfrm>
            <a:off x="131663" y="1638300"/>
            <a:ext cx="517525" cy="4953000"/>
          </a:xfrm>
        </p:spPr>
        <p:txBody>
          <a:bodyPr vert="vert270" anchor="ctr" anchorCtr="1">
            <a:noAutofit/>
          </a:bodyPr>
          <a:lstStyle>
            <a:lvl1pPr marL="0" indent="0">
              <a:buNone/>
              <a:defRPr sz="180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SPACE FOR SECTION TITLE HERE</a:t>
            </a:r>
            <a:endParaRPr lang="en-ZA"/>
          </a:p>
        </p:txBody>
      </p:sp>
      <p:sp>
        <p:nvSpPr>
          <p:cNvPr id="68" name="Text Placeholder 2"/>
          <p:cNvSpPr>
            <a:spLocks noGrp="1"/>
          </p:cNvSpPr>
          <p:nvPr>
            <p:ph type="body" sz="quarter" idx="13" hasCustomPrompt="1"/>
          </p:nvPr>
        </p:nvSpPr>
        <p:spPr>
          <a:xfrm>
            <a:off x="1905000" y="3081488"/>
            <a:ext cx="4876800" cy="3090711"/>
          </a:xfrm>
        </p:spPr>
        <p:txBody>
          <a:bodyPr/>
          <a:lstStyle>
            <a:lvl1pPr marL="0" indent="0" algn="r">
              <a:buNone/>
              <a:defRPr baseline="0">
                <a:solidFill>
                  <a:schemeClr val="bg1"/>
                </a:solidFill>
              </a:defRPr>
            </a:lvl1pPr>
            <a:lvl2pPr marL="457200" indent="0" algn="r">
              <a:buNone/>
              <a:defRPr/>
            </a:lvl2pPr>
            <a:lvl3pPr marL="914400" indent="0" algn="r">
              <a:buNone/>
              <a:defRPr/>
            </a:lvl3pPr>
            <a:lvl4pPr marL="1371600" indent="0" algn="r">
              <a:buNone/>
              <a:defRPr/>
            </a:lvl4pPr>
            <a:lvl5pPr marL="1828800" indent="0" algn="r">
              <a:buNone/>
              <a:defRPr/>
            </a:lvl5pPr>
          </a:lstStyle>
          <a:p>
            <a:pPr lvl="0"/>
            <a:r>
              <a:rPr lang="en-US"/>
              <a:t>Place Paragraph Copy Here</a:t>
            </a:r>
            <a:endParaRPr lang="en-ZA"/>
          </a:p>
        </p:txBody>
      </p:sp>
      <p:sp>
        <p:nvSpPr>
          <p:cNvPr id="69" name="Text Placeholder 4"/>
          <p:cNvSpPr>
            <a:spLocks noGrp="1"/>
          </p:cNvSpPr>
          <p:nvPr>
            <p:ph type="body" sz="quarter" idx="14" hasCustomPrompt="1"/>
          </p:nvPr>
        </p:nvSpPr>
        <p:spPr>
          <a:xfrm>
            <a:off x="1905000" y="2416044"/>
            <a:ext cx="4876800" cy="457200"/>
          </a:xfrm>
        </p:spPr>
        <p:txBody>
          <a:bodyPr>
            <a:normAutofit/>
          </a:bodyPr>
          <a:lstStyle>
            <a:lvl1pPr marL="0" indent="0" algn="r">
              <a:buNone/>
              <a:defRPr sz="2400" b="1" baseline="0">
                <a:solidFill>
                  <a:schemeClr val="bg1"/>
                </a:solidFill>
              </a:defRPr>
            </a:lvl1pPr>
            <a:lvl2pPr marL="457200" indent="0" algn="r">
              <a:buNone/>
              <a:defRPr b="1"/>
            </a:lvl2pPr>
            <a:lvl3pPr marL="914400" indent="0" algn="r">
              <a:buNone/>
              <a:defRPr b="1"/>
            </a:lvl3pPr>
            <a:lvl4pPr marL="1371600" indent="0" algn="r">
              <a:buNone/>
              <a:defRPr b="1"/>
            </a:lvl4pPr>
            <a:lvl5pPr marL="1828800" indent="0" algn="r">
              <a:buNone/>
              <a:defRPr b="1"/>
            </a:lvl5pPr>
          </a:lstStyle>
          <a:p>
            <a:pPr lvl="0"/>
            <a:r>
              <a:rPr lang="en-US"/>
              <a:t>Share about offering here</a:t>
            </a:r>
            <a:endParaRPr lang="en-ZA"/>
          </a:p>
        </p:txBody>
      </p:sp>
    </p:spTree>
    <p:extLst>
      <p:ext uri="{BB962C8B-B14F-4D97-AF65-F5344CB8AC3E}">
        <p14:creationId xmlns:p14="http://schemas.microsoft.com/office/powerpoint/2010/main" val="3139184797"/>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1_Offering Slide 02">
    <p:spTree>
      <p:nvGrpSpPr>
        <p:cNvPr id="1" name=""/>
        <p:cNvGrpSpPr/>
        <p:nvPr/>
      </p:nvGrpSpPr>
      <p:grpSpPr>
        <a:xfrm>
          <a:off x="0" y="0"/>
          <a:ext cx="0" cy="0"/>
          <a:chOff x="0" y="0"/>
          <a:chExt cx="0" cy="0"/>
        </a:xfrm>
      </p:grpSpPr>
      <p:sp>
        <p:nvSpPr>
          <p:cNvPr id="43" name="Picture Placeholder 42"/>
          <p:cNvSpPr>
            <a:spLocks noGrp="1"/>
          </p:cNvSpPr>
          <p:nvPr>
            <p:ph type="pic" sz="quarter" idx="12"/>
          </p:nvPr>
        </p:nvSpPr>
        <p:spPr>
          <a:xfrm>
            <a:off x="8697913" y="-12700"/>
            <a:ext cx="4953000" cy="8247063"/>
          </a:xfrm>
        </p:spPr>
        <p:txBody>
          <a:bodyPr/>
          <a:lstStyle>
            <a:lvl1pPr>
              <a:defRPr>
                <a:solidFill>
                  <a:schemeClr val="tx1">
                    <a:lumMod val="95000"/>
                    <a:lumOff val="5000"/>
                  </a:schemeClr>
                </a:solidFill>
              </a:defRPr>
            </a:lvl1pPr>
          </a:lstStyle>
          <a:p>
            <a:r>
              <a:rPr lang="en-US"/>
              <a:t>Click icon to add picture</a:t>
            </a:r>
            <a:endParaRPr lang="en-ZA"/>
          </a:p>
        </p:txBody>
      </p:sp>
      <p:grpSp>
        <p:nvGrpSpPr>
          <p:cNvPr id="9" name="object 3"/>
          <p:cNvGrpSpPr/>
          <p:nvPr userDrawn="1"/>
        </p:nvGrpSpPr>
        <p:grpSpPr>
          <a:xfrm>
            <a:off x="0" y="0"/>
            <a:ext cx="767715" cy="8229600"/>
            <a:chOff x="0" y="0"/>
            <a:chExt cx="767715" cy="8229600"/>
          </a:xfrm>
        </p:grpSpPr>
        <p:pic>
          <p:nvPicPr>
            <p:cNvPr id="10" name="object 4"/>
            <p:cNvPicPr/>
            <p:nvPr/>
          </p:nvPicPr>
          <p:blipFill>
            <a:blip r:embed="rId2" cstate="print"/>
            <a:stretch>
              <a:fillRect/>
            </a:stretch>
          </p:blipFill>
          <p:spPr>
            <a:xfrm>
              <a:off x="0" y="0"/>
              <a:ext cx="767638" cy="8229599"/>
            </a:xfrm>
            <a:prstGeom prst="rect">
              <a:avLst/>
            </a:prstGeom>
          </p:spPr>
        </p:pic>
        <p:sp>
          <p:nvSpPr>
            <p:cNvPr id="11"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a:p>
          </p:txBody>
        </p:sp>
        <p:pic>
          <p:nvPicPr>
            <p:cNvPr id="12" name="object 6"/>
            <p:cNvPicPr/>
            <p:nvPr/>
          </p:nvPicPr>
          <p:blipFill>
            <a:blip r:embed="rId3" cstate="print"/>
            <a:stretch>
              <a:fillRect/>
            </a:stretch>
          </p:blipFill>
          <p:spPr>
            <a:xfrm>
              <a:off x="315911" y="5567098"/>
              <a:ext cx="135813" cy="90106"/>
            </a:xfrm>
            <a:prstGeom prst="rect">
              <a:avLst/>
            </a:prstGeom>
          </p:spPr>
        </p:pic>
        <p:pic>
          <p:nvPicPr>
            <p:cNvPr id="13" name="object 7"/>
            <p:cNvPicPr/>
            <p:nvPr/>
          </p:nvPicPr>
          <p:blipFill>
            <a:blip r:embed="rId4" cstate="print"/>
            <a:stretch>
              <a:fillRect/>
            </a:stretch>
          </p:blipFill>
          <p:spPr>
            <a:xfrm>
              <a:off x="315915" y="5179177"/>
              <a:ext cx="135813" cy="351579"/>
            </a:xfrm>
            <a:prstGeom prst="rect">
              <a:avLst/>
            </a:prstGeom>
          </p:spPr>
        </p:pic>
        <p:pic>
          <p:nvPicPr>
            <p:cNvPr id="14" name="object 8"/>
            <p:cNvPicPr/>
            <p:nvPr/>
          </p:nvPicPr>
          <p:blipFill>
            <a:blip r:embed="rId5" cstate="print"/>
            <a:stretch>
              <a:fillRect/>
            </a:stretch>
          </p:blipFill>
          <p:spPr>
            <a:xfrm>
              <a:off x="318197" y="5066068"/>
              <a:ext cx="131254" cy="79247"/>
            </a:xfrm>
            <a:prstGeom prst="rect">
              <a:avLst/>
            </a:prstGeom>
          </p:spPr>
        </p:pic>
        <p:sp>
          <p:nvSpPr>
            <p:cNvPr id="15"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a:p>
          </p:txBody>
        </p:sp>
        <p:pic>
          <p:nvPicPr>
            <p:cNvPr id="16" name="object 10"/>
            <p:cNvPicPr/>
            <p:nvPr/>
          </p:nvPicPr>
          <p:blipFill>
            <a:blip r:embed="rId6" cstate="print"/>
            <a:stretch>
              <a:fillRect/>
            </a:stretch>
          </p:blipFill>
          <p:spPr>
            <a:xfrm>
              <a:off x="315915" y="4739087"/>
              <a:ext cx="135813" cy="132956"/>
            </a:xfrm>
            <a:prstGeom prst="rect">
              <a:avLst/>
            </a:prstGeom>
          </p:spPr>
        </p:pic>
        <p:pic>
          <p:nvPicPr>
            <p:cNvPr id="17" name="object 11"/>
            <p:cNvPicPr/>
            <p:nvPr/>
          </p:nvPicPr>
          <p:blipFill>
            <a:blip r:embed="rId7" cstate="print"/>
            <a:stretch>
              <a:fillRect/>
            </a:stretch>
          </p:blipFill>
          <p:spPr>
            <a:xfrm>
              <a:off x="318192" y="4612463"/>
              <a:ext cx="131254" cy="89535"/>
            </a:xfrm>
            <a:prstGeom prst="rect">
              <a:avLst/>
            </a:prstGeom>
          </p:spPr>
        </p:pic>
        <p:pic>
          <p:nvPicPr>
            <p:cNvPr id="18" name="object 12"/>
            <p:cNvPicPr/>
            <p:nvPr/>
          </p:nvPicPr>
          <p:blipFill>
            <a:blip r:embed="rId8" cstate="print"/>
            <a:stretch>
              <a:fillRect/>
            </a:stretch>
          </p:blipFill>
          <p:spPr>
            <a:xfrm>
              <a:off x="318197" y="4319961"/>
              <a:ext cx="131254" cy="79248"/>
            </a:xfrm>
            <a:prstGeom prst="rect">
              <a:avLst/>
            </a:prstGeom>
          </p:spPr>
        </p:pic>
        <p:pic>
          <p:nvPicPr>
            <p:cNvPr id="19" name="object 13"/>
            <p:cNvPicPr/>
            <p:nvPr/>
          </p:nvPicPr>
          <p:blipFill>
            <a:blip r:embed="rId3" cstate="print"/>
            <a:stretch>
              <a:fillRect/>
            </a:stretch>
          </p:blipFill>
          <p:spPr>
            <a:xfrm>
              <a:off x="315911" y="4435552"/>
              <a:ext cx="135813" cy="90106"/>
            </a:xfrm>
            <a:prstGeom prst="rect">
              <a:avLst/>
            </a:prstGeom>
          </p:spPr>
        </p:pic>
        <p:pic>
          <p:nvPicPr>
            <p:cNvPr id="20" name="object 14"/>
            <p:cNvPicPr/>
            <p:nvPr/>
          </p:nvPicPr>
          <p:blipFill>
            <a:blip r:embed="rId9" cstate="print"/>
            <a:stretch>
              <a:fillRect/>
            </a:stretch>
          </p:blipFill>
          <p:spPr>
            <a:xfrm>
              <a:off x="315915" y="4062115"/>
              <a:ext cx="135813" cy="232741"/>
            </a:xfrm>
            <a:prstGeom prst="rect">
              <a:avLst/>
            </a:prstGeom>
          </p:spPr>
        </p:pic>
        <p:sp>
          <p:nvSpPr>
            <p:cNvPr id="21"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a:p>
          </p:txBody>
        </p:sp>
        <p:pic>
          <p:nvPicPr>
            <p:cNvPr id="22" name="object 16"/>
            <p:cNvPicPr/>
            <p:nvPr/>
          </p:nvPicPr>
          <p:blipFill>
            <a:blip r:embed="rId6" cstate="print"/>
            <a:stretch>
              <a:fillRect/>
            </a:stretch>
          </p:blipFill>
          <p:spPr>
            <a:xfrm>
              <a:off x="315915" y="3843489"/>
              <a:ext cx="135813" cy="132956"/>
            </a:xfrm>
            <a:prstGeom prst="rect">
              <a:avLst/>
            </a:prstGeom>
          </p:spPr>
        </p:pic>
        <p:pic>
          <p:nvPicPr>
            <p:cNvPr id="23" name="object 17"/>
            <p:cNvPicPr/>
            <p:nvPr/>
          </p:nvPicPr>
          <p:blipFill>
            <a:blip r:embed="rId10" cstate="print"/>
            <a:stretch>
              <a:fillRect/>
            </a:stretch>
          </p:blipFill>
          <p:spPr>
            <a:xfrm>
              <a:off x="318194" y="3711721"/>
              <a:ext cx="131254" cy="94678"/>
            </a:xfrm>
            <a:prstGeom prst="rect">
              <a:avLst/>
            </a:prstGeom>
          </p:spPr>
        </p:pic>
        <p:sp>
          <p:nvSpPr>
            <p:cNvPr id="24"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a:p>
          </p:txBody>
        </p:sp>
        <p:pic>
          <p:nvPicPr>
            <p:cNvPr id="25" name="object 19"/>
            <p:cNvPicPr/>
            <p:nvPr/>
          </p:nvPicPr>
          <p:blipFill>
            <a:blip r:embed="rId8" cstate="print"/>
            <a:stretch>
              <a:fillRect/>
            </a:stretch>
          </p:blipFill>
          <p:spPr>
            <a:xfrm>
              <a:off x="318197" y="3140424"/>
              <a:ext cx="131254" cy="79248"/>
            </a:xfrm>
            <a:prstGeom prst="rect">
              <a:avLst/>
            </a:prstGeom>
          </p:spPr>
        </p:pic>
        <p:sp>
          <p:nvSpPr>
            <p:cNvPr id="26"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a:p>
          </p:txBody>
        </p:sp>
        <p:pic>
          <p:nvPicPr>
            <p:cNvPr id="27" name="object 21"/>
            <p:cNvPicPr/>
            <p:nvPr/>
          </p:nvPicPr>
          <p:blipFill>
            <a:blip r:embed="rId8" cstate="print"/>
            <a:stretch>
              <a:fillRect/>
            </a:stretch>
          </p:blipFill>
          <p:spPr>
            <a:xfrm>
              <a:off x="318197" y="2821069"/>
              <a:ext cx="131254" cy="79248"/>
            </a:xfrm>
            <a:prstGeom prst="rect">
              <a:avLst/>
            </a:prstGeom>
          </p:spPr>
        </p:pic>
        <p:pic>
          <p:nvPicPr>
            <p:cNvPr id="28" name="object 22"/>
            <p:cNvPicPr/>
            <p:nvPr/>
          </p:nvPicPr>
          <p:blipFill>
            <a:blip r:embed="rId11" cstate="print"/>
            <a:stretch>
              <a:fillRect/>
            </a:stretch>
          </p:blipFill>
          <p:spPr>
            <a:xfrm>
              <a:off x="318192" y="2694056"/>
              <a:ext cx="131254" cy="89535"/>
            </a:xfrm>
            <a:prstGeom prst="rect">
              <a:avLst/>
            </a:prstGeom>
          </p:spPr>
        </p:pic>
        <p:pic>
          <p:nvPicPr>
            <p:cNvPr id="29" name="object 23"/>
            <p:cNvPicPr/>
            <p:nvPr/>
          </p:nvPicPr>
          <p:blipFill>
            <a:blip r:embed="rId8" cstate="print"/>
            <a:stretch>
              <a:fillRect/>
            </a:stretch>
          </p:blipFill>
          <p:spPr>
            <a:xfrm>
              <a:off x="318197" y="2577128"/>
              <a:ext cx="131254" cy="79248"/>
            </a:xfrm>
            <a:prstGeom prst="rect">
              <a:avLst/>
            </a:prstGeom>
          </p:spPr>
        </p:pic>
      </p:grpSp>
      <p:sp>
        <p:nvSpPr>
          <p:cNvPr id="33" name="Rounded Rectangle 32"/>
          <p:cNvSpPr/>
          <p:nvPr userDrawn="1"/>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4" name="Picture 2" descr="Z:\Mediamark\4154 MM PPT Presentation\Exports ST2\Elements\Asset 10.png"/>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41" name="Slide Number Placeholder 5"/>
          <p:cNvSpPr>
            <a:spLocks noGrp="1"/>
          </p:cNvSpPr>
          <p:nvPr>
            <p:ph type="sldNum" sz="quarter" idx="4"/>
          </p:nvPr>
        </p:nvSpPr>
        <p:spPr>
          <a:xfrm>
            <a:off x="13944600" y="7620000"/>
            <a:ext cx="517525" cy="438150"/>
          </a:xfrm>
          <a:prstGeom prst="rect">
            <a:avLst/>
          </a:prstGeom>
        </p:spPr>
        <p:txBody>
          <a:bodyPr vert="horz" lIns="91440" tIns="45720" rIns="91440" bIns="45720" rtlCol="0" anchor="ctr"/>
          <a:lstStyle>
            <a:lvl1pPr algn="r">
              <a:defRPr sz="1800" b="1">
                <a:solidFill>
                  <a:schemeClr val="tx1">
                    <a:lumMod val="95000"/>
                    <a:lumOff val="5000"/>
                  </a:schemeClr>
                </a:solidFill>
                <a:latin typeface="Avenir Next LT Pro" panose="020B0504020202020204" pitchFamily="34" charset="0"/>
              </a:defRPr>
            </a:lvl1pPr>
          </a:lstStyle>
          <a:p>
            <a:fld id="{63074541-BBA4-490B-840D-9A1F4C3CCF21}" type="slidenum">
              <a:rPr lang="en-ZA" smtClean="0"/>
              <a:pPr/>
              <a:t>‹#›</a:t>
            </a:fld>
            <a:endParaRPr lang="en-ZA"/>
          </a:p>
        </p:txBody>
      </p:sp>
      <p:sp>
        <p:nvSpPr>
          <p:cNvPr id="94" name="Rounded Rectangle 93"/>
          <p:cNvSpPr/>
          <p:nvPr userDrawn="1"/>
        </p:nvSpPr>
        <p:spPr>
          <a:xfrm>
            <a:off x="7613713" y="1752645"/>
            <a:ext cx="2167172" cy="4851679"/>
          </a:xfrm>
          <a:prstGeom prst="roundRect">
            <a:avLst>
              <a:gd name="adj" fmla="val 0"/>
            </a:avLst>
          </a:prstGeom>
          <a:gradFill>
            <a:gsLst>
              <a:gs pos="0">
                <a:srgbClr val="F2663C">
                  <a:alpha val="80000"/>
                </a:srgbClr>
              </a:gs>
              <a:gs pos="100000">
                <a:srgbClr val="EE255E">
                  <a:alpha val="80000"/>
                </a:srgbClr>
              </a:gs>
            </a:gsLst>
            <a:lin ang="5400000" scaled="0"/>
          </a:gradFill>
          <a:ln>
            <a:noFill/>
          </a:ln>
          <a:effectLst>
            <a:outerShdw blurRad="482600" dist="177800" dir="7920000" sx="106000" sy="106000" algn="b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 name="Text Placeholder 2"/>
          <p:cNvSpPr>
            <a:spLocks noGrp="1"/>
          </p:cNvSpPr>
          <p:nvPr>
            <p:ph type="body" sz="quarter" idx="13" hasCustomPrompt="1"/>
          </p:nvPr>
        </p:nvSpPr>
        <p:spPr>
          <a:xfrm>
            <a:off x="1905000" y="3081488"/>
            <a:ext cx="4876800" cy="3090711"/>
          </a:xfrm>
        </p:spPr>
        <p:txBody>
          <a:bodyPr/>
          <a:lstStyle>
            <a:lvl1pPr marL="0" indent="0" algn="r">
              <a:buNone/>
              <a:defRPr baseline="0"/>
            </a:lvl1pPr>
            <a:lvl2pPr marL="457200" indent="0" algn="r">
              <a:buNone/>
              <a:defRPr/>
            </a:lvl2pPr>
            <a:lvl3pPr marL="914400" indent="0" algn="r">
              <a:buNone/>
              <a:defRPr/>
            </a:lvl3pPr>
            <a:lvl4pPr marL="1371600" indent="0" algn="r">
              <a:buNone/>
              <a:defRPr/>
            </a:lvl4pPr>
            <a:lvl5pPr marL="1828800" indent="0" algn="r">
              <a:buNone/>
              <a:defRPr/>
            </a:lvl5pPr>
          </a:lstStyle>
          <a:p>
            <a:pPr lvl="0"/>
            <a:r>
              <a:rPr lang="en-US"/>
              <a:t>Place Paragraph Copy Here</a:t>
            </a:r>
            <a:endParaRPr lang="en-ZA"/>
          </a:p>
        </p:txBody>
      </p:sp>
      <p:sp>
        <p:nvSpPr>
          <p:cNvPr id="5" name="Text Placeholder 4"/>
          <p:cNvSpPr>
            <a:spLocks noGrp="1"/>
          </p:cNvSpPr>
          <p:nvPr>
            <p:ph type="body" sz="quarter" idx="14" hasCustomPrompt="1"/>
          </p:nvPr>
        </p:nvSpPr>
        <p:spPr>
          <a:xfrm>
            <a:off x="1905000" y="2416044"/>
            <a:ext cx="4876800" cy="457200"/>
          </a:xfrm>
        </p:spPr>
        <p:txBody>
          <a:bodyPr>
            <a:normAutofit/>
          </a:bodyPr>
          <a:lstStyle>
            <a:lvl1pPr marL="0" indent="0" algn="r">
              <a:buNone/>
              <a:defRPr sz="2400" b="1" baseline="0"/>
            </a:lvl1pPr>
            <a:lvl2pPr marL="457200" indent="0" algn="r">
              <a:buNone/>
              <a:defRPr b="1"/>
            </a:lvl2pPr>
            <a:lvl3pPr marL="914400" indent="0" algn="r">
              <a:buNone/>
              <a:defRPr b="1"/>
            </a:lvl3pPr>
            <a:lvl4pPr marL="1371600" indent="0" algn="r">
              <a:buNone/>
              <a:defRPr b="1"/>
            </a:lvl4pPr>
            <a:lvl5pPr marL="1828800" indent="0" algn="r">
              <a:buNone/>
              <a:defRPr b="1"/>
            </a:lvl5pPr>
          </a:lstStyle>
          <a:p>
            <a:pPr lvl="0"/>
            <a:r>
              <a:rPr lang="en-US"/>
              <a:t>Share about offering here</a:t>
            </a:r>
            <a:endParaRPr lang="en-ZA"/>
          </a:p>
        </p:txBody>
      </p:sp>
      <p:sp>
        <p:nvSpPr>
          <p:cNvPr id="30" name="Text Placeholder 29"/>
          <p:cNvSpPr>
            <a:spLocks noGrp="1"/>
          </p:cNvSpPr>
          <p:nvPr>
            <p:ph type="body" sz="quarter" idx="15" hasCustomPrompt="1"/>
          </p:nvPr>
        </p:nvSpPr>
        <p:spPr>
          <a:xfrm>
            <a:off x="131663" y="1638300"/>
            <a:ext cx="517525" cy="4953000"/>
          </a:xfrm>
        </p:spPr>
        <p:txBody>
          <a:bodyPr vert="vert270" anchor="ctr" anchorCtr="1">
            <a:noAutofit/>
          </a:bodyPr>
          <a:lstStyle>
            <a:lvl1pPr marL="0" indent="0">
              <a:buNone/>
              <a:defRPr sz="18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SPACE FOR SECTION TITLE HERE</a:t>
            </a:r>
            <a:endParaRPr lang="en-ZA"/>
          </a:p>
        </p:txBody>
      </p:sp>
    </p:spTree>
    <p:extLst>
      <p:ext uri="{BB962C8B-B14F-4D97-AF65-F5344CB8AC3E}">
        <p14:creationId xmlns:p14="http://schemas.microsoft.com/office/powerpoint/2010/main" val="696844427"/>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1_Icon Slide 01">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lvl1pPr>
              <a:defRPr>
                <a:solidFill>
                  <a:schemeClr val="tx1">
                    <a:lumMod val="95000"/>
                    <a:lumOff val="5000"/>
                  </a:schemeClr>
                </a:solidFill>
              </a:defRPr>
            </a:lvl1pPr>
          </a:lstStyle>
          <a:p>
            <a:fld id="{63074541-BBA4-490B-840D-9A1F4C3CCF21}" type="slidenum">
              <a:rPr lang="en-ZA" smtClean="0"/>
              <a:pPr/>
              <a:t>‹#›</a:t>
            </a:fld>
            <a:endParaRPr lang="en-ZA"/>
          </a:p>
        </p:txBody>
      </p:sp>
      <p:sp>
        <p:nvSpPr>
          <p:cNvPr id="6" name="Rounded Rectangle 5"/>
          <p:cNvSpPr/>
          <p:nvPr userDrawn="1"/>
        </p:nvSpPr>
        <p:spPr>
          <a:xfrm>
            <a:off x="5850011" y="2362917"/>
            <a:ext cx="4033520" cy="4752339"/>
          </a:xfrm>
          <a:prstGeom prst="roundRect">
            <a:avLst>
              <a:gd name="adj" fmla="val 38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7" name="Picture 3" descr="Z:\Mediamark\4154 MM PPT Presentation\Exports ST2\Elements\Asset 16.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163" t="75288" r="6163"/>
          <a:stretch/>
        </p:blipFill>
        <p:spPr bwMode="auto">
          <a:xfrm>
            <a:off x="5842391" y="2292866"/>
            <a:ext cx="4033520" cy="1136133"/>
          </a:xfrm>
          <a:prstGeom prst="rect">
            <a:avLst/>
          </a:prstGeom>
          <a:noFill/>
          <a:extLst>
            <a:ext uri="{909E8E84-426E-40DD-AFC4-6F175D3DCCD1}">
              <a14:hiddenFill xmlns:a14="http://schemas.microsoft.com/office/drawing/2010/main">
                <a:solidFill>
                  <a:srgbClr val="FFFFFF"/>
                </a:solidFill>
              </a14:hiddenFill>
            </a:ext>
          </a:extLst>
        </p:spPr>
      </p:pic>
      <p:sp>
        <p:nvSpPr>
          <p:cNvPr id="8" name="Rounded Rectangle 7"/>
          <p:cNvSpPr/>
          <p:nvPr userDrawn="1"/>
        </p:nvSpPr>
        <p:spPr>
          <a:xfrm rot="5400000">
            <a:off x="7297902" y="2664168"/>
            <a:ext cx="1122006" cy="1129498"/>
          </a:xfrm>
          <a:prstGeom prst="roundRect">
            <a:avLst>
              <a:gd name="adj" fmla="val 1545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Rectangle 8"/>
          <p:cNvSpPr/>
          <p:nvPr userDrawn="1"/>
        </p:nvSpPr>
        <p:spPr>
          <a:xfrm>
            <a:off x="0" y="-2"/>
            <a:ext cx="5281218"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Rounded Rectangle 12"/>
          <p:cNvSpPr/>
          <p:nvPr userDrawn="1"/>
        </p:nvSpPr>
        <p:spPr>
          <a:xfrm rot="5400000">
            <a:off x="1900555" y="5275126"/>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6" name="Rounded Rectangle 15"/>
          <p:cNvSpPr/>
          <p:nvPr userDrawn="1"/>
        </p:nvSpPr>
        <p:spPr>
          <a:xfrm>
            <a:off x="10043989" y="2362916"/>
            <a:ext cx="4033520" cy="4752339"/>
          </a:xfrm>
          <a:prstGeom prst="roundRect">
            <a:avLst>
              <a:gd name="adj" fmla="val 38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7" name="Picture 3" descr="Z:\Mediamark\4154 MM PPT Presentation\Exports ST2\Elements\Asset 16.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163" t="75288" r="6163"/>
          <a:stretch/>
        </p:blipFill>
        <p:spPr bwMode="auto">
          <a:xfrm>
            <a:off x="10036369" y="2292865"/>
            <a:ext cx="4033520" cy="1136133"/>
          </a:xfrm>
          <a:prstGeom prst="rect">
            <a:avLst/>
          </a:prstGeom>
          <a:noFill/>
          <a:extLst>
            <a:ext uri="{909E8E84-426E-40DD-AFC4-6F175D3DCCD1}">
              <a14:hiddenFill xmlns:a14="http://schemas.microsoft.com/office/drawing/2010/main">
                <a:solidFill>
                  <a:srgbClr val="FFFFFF"/>
                </a:solidFill>
              </a14:hiddenFill>
            </a:ext>
          </a:extLst>
        </p:spPr>
      </p:pic>
      <p:sp>
        <p:nvSpPr>
          <p:cNvPr id="18" name="Rounded Rectangle 17"/>
          <p:cNvSpPr/>
          <p:nvPr userDrawn="1"/>
        </p:nvSpPr>
        <p:spPr>
          <a:xfrm rot="5400000">
            <a:off x="11491880" y="2664167"/>
            <a:ext cx="1122006" cy="1129498"/>
          </a:xfrm>
          <a:prstGeom prst="roundRect">
            <a:avLst>
              <a:gd name="adj" fmla="val 1545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52" name="object 3"/>
          <p:cNvGrpSpPr/>
          <p:nvPr userDrawn="1"/>
        </p:nvGrpSpPr>
        <p:grpSpPr>
          <a:xfrm>
            <a:off x="0" y="0"/>
            <a:ext cx="767715" cy="8229600"/>
            <a:chOff x="0" y="0"/>
            <a:chExt cx="767715" cy="8229600"/>
          </a:xfrm>
        </p:grpSpPr>
        <p:pic>
          <p:nvPicPr>
            <p:cNvPr id="53" name="object 4"/>
            <p:cNvPicPr/>
            <p:nvPr/>
          </p:nvPicPr>
          <p:blipFill>
            <a:blip r:embed="rId3" cstate="print"/>
            <a:stretch>
              <a:fillRect/>
            </a:stretch>
          </p:blipFill>
          <p:spPr>
            <a:xfrm>
              <a:off x="0" y="0"/>
              <a:ext cx="767638" cy="8229599"/>
            </a:xfrm>
            <a:prstGeom prst="rect">
              <a:avLst/>
            </a:prstGeom>
          </p:spPr>
        </p:pic>
        <p:sp>
          <p:nvSpPr>
            <p:cNvPr id="54"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a:p>
          </p:txBody>
        </p:sp>
        <p:pic>
          <p:nvPicPr>
            <p:cNvPr id="55" name="object 6"/>
            <p:cNvPicPr/>
            <p:nvPr/>
          </p:nvPicPr>
          <p:blipFill>
            <a:blip r:embed="rId4" cstate="print"/>
            <a:stretch>
              <a:fillRect/>
            </a:stretch>
          </p:blipFill>
          <p:spPr>
            <a:xfrm>
              <a:off x="315911" y="5567098"/>
              <a:ext cx="135813" cy="90106"/>
            </a:xfrm>
            <a:prstGeom prst="rect">
              <a:avLst/>
            </a:prstGeom>
          </p:spPr>
        </p:pic>
        <p:pic>
          <p:nvPicPr>
            <p:cNvPr id="56" name="object 7"/>
            <p:cNvPicPr/>
            <p:nvPr/>
          </p:nvPicPr>
          <p:blipFill>
            <a:blip r:embed="rId5" cstate="print"/>
            <a:stretch>
              <a:fillRect/>
            </a:stretch>
          </p:blipFill>
          <p:spPr>
            <a:xfrm>
              <a:off x="315915" y="5179177"/>
              <a:ext cx="135813" cy="351579"/>
            </a:xfrm>
            <a:prstGeom prst="rect">
              <a:avLst/>
            </a:prstGeom>
          </p:spPr>
        </p:pic>
        <p:pic>
          <p:nvPicPr>
            <p:cNvPr id="57" name="object 8"/>
            <p:cNvPicPr/>
            <p:nvPr/>
          </p:nvPicPr>
          <p:blipFill>
            <a:blip r:embed="rId6" cstate="print"/>
            <a:stretch>
              <a:fillRect/>
            </a:stretch>
          </p:blipFill>
          <p:spPr>
            <a:xfrm>
              <a:off x="318197" y="5066068"/>
              <a:ext cx="131254" cy="79247"/>
            </a:xfrm>
            <a:prstGeom prst="rect">
              <a:avLst/>
            </a:prstGeom>
          </p:spPr>
        </p:pic>
        <p:sp>
          <p:nvSpPr>
            <p:cNvPr id="58"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a:p>
          </p:txBody>
        </p:sp>
        <p:pic>
          <p:nvPicPr>
            <p:cNvPr id="59" name="object 10"/>
            <p:cNvPicPr/>
            <p:nvPr/>
          </p:nvPicPr>
          <p:blipFill>
            <a:blip r:embed="rId7" cstate="print"/>
            <a:stretch>
              <a:fillRect/>
            </a:stretch>
          </p:blipFill>
          <p:spPr>
            <a:xfrm>
              <a:off x="315915" y="4739087"/>
              <a:ext cx="135813" cy="132956"/>
            </a:xfrm>
            <a:prstGeom prst="rect">
              <a:avLst/>
            </a:prstGeom>
          </p:spPr>
        </p:pic>
        <p:pic>
          <p:nvPicPr>
            <p:cNvPr id="60" name="object 11"/>
            <p:cNvPicPr/>
            <p:nvPr/>
          </p:nvPicPr>
          <p:blipFill>
            <a:blip r:embed="rId8" cstate="print"/>
            <a:stretch>
              <a:fillRect/>
            </a:stretch>
          </p:blipFill>
          <p:spPr>
            <a:xfrm>
              <a:off x="318192" y="4612463"/>
              <a:ext cx="131254" cy="89535"/>
            </a:xfrm>
            <a:prstGeom prst="rect">
              <a:avLst/>
            </a:prstGeom>
          </p:spPr>
        </p:pic>
        <p:pic>
          <p:nvPicPr>
            <p:cNvPr id="61" name="object 12"/>
            <p:cNvPicPr/>
            <p:nvPr/>
          </p:nvPicPr>
          <p:blipFill>
            <a:blip r:embed="rId9" cstate="print"/>
            <a:stretch>
              <a:fillRect/>
            </a:stretch>
          </p:blipFill>
          <p:spPr>
            <a:xfrm>
              <a:off x="318197" y="4319961"/>
              <a:ext cx="131254" cy="79248"/>
            </a:xfrm>
            <a:prstGeom prst="rect">
              <a:avLst/>
            </a:prstGeom>
          </p:spPr>
        </p:pic>
        <p:pic>
          <p:nvPicPr>
            <p:cNvPr id="62" name="object 13"/>
            <p:cNvPicPr/>
            <p:nvPr/>
          </p:nvPicPr>
          <p:blipFill>
            <a:blip r:embed="rId4" cstate="print"/>
            <a:stretch>
              <a:fillRect/>
            </a:stretch>
          </p:blipFill>
          <p:spPr>
            <a:xfrm>
              <a:off x="315911" y="4435552"/>
              <a:ext cx="135813" cy="90106"/>
            </a:xfrm>
            <a:prstGeom prst="rect">
              <a:avLst/>
            </a:prstGeom>
          </p:spPr>
        </p:pic>
        <p:pic>
          <p:nvPicPr>
            <p:cNvPr id="63" name="object 14"/>
            <p:cNvPicPr/>
            <p:nvPr/>
          </p:nvPicPr>
          <p:blipFill>
            <a:blip r:embed="rId10" cstate="print"/>
            <a:stretch>
              <a:fillRect/>
            </a:stretch>
          </p:blipFill>
          <p:spPr>
            <a:xfrm>
              <a:off x="315915" y="4062115"/>
              <a:ext cx="135813" cy="232741"/>
            </a:xfrm>
            <a:prstGeom prst="rect">
              <a:avLst/>
            </a:prstGeom>
          </p:spPr>
        </p:pic>
        <p:sp>
          <p:nvSpPr>
            <p:cNvPr id="64"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a:p>
          </p:txBody>
        </p:sp>
        <p:pic>
          <p:nvPicPr>
            <p:cNvPr id="65" name="object 16"/>
            <p:cNvPicPr/>
            <p:nvPr/>
          </p:nvPicPr>
          <p:blipFill>
            <a:blip r:embed="rId7" cstate="print"/>
            <a:stretch>
              <a:fillRect/>
            </a:stretch>
          </p:blipFill>
          <p:spPr>
            <a:xfrm>
              <a:off x="315915" y="3843489"/>
              <a:ext cx="135813" cy="132956"/>
            </a:xfrm>
            <a:prstGeom prst="rect">
              <a:avLst/>
            </a:prstGeom>
          </p:spPr>
        </p:pic>
        <p:pic>
          <p:nvPicPr>
            <p:cNvPr id="66" name="object 17"/>
            <p:cNvPicPr/>
            <p:nvPr/>
          </p:nvPicPr>
          <p:blipFill>
            <a:blip r:embed="rId11" cstate="print"/>
            <a:stretch>
              <a:fillRect/>
            </a:stretch>
          </p:blipFill>
          <p:spPr>
            <a:xfrm>
              <a:off x="318194" y="3711721"/>
              <a:ext cx="131254" cy="94678"/>
            </a:xfrm>
            <a:prstGeom prst="rect">
              <a:avLst/>
            </a:prstGeom>
          </p:spPr>
        </p:pic>
        <p:sp>
          <p:nvSpPr>
            <p:cNvPr id="67"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a:p>
          </p:txBody>
        </p:sp>
        <p:pic>
          <p:nvPicPr>
            <p:cNvPr id="68" name="object 19"/>
            <p:cNvPicPr/>
            <p:nvPr/>
          </p:nvPicPr>
          <p:blipFill>
            <a:blip r:embed="rId9" cstate="print"/>
            <a:stretch>
              <a:fillRect/>
            </a:stretch>
          </p:blipFill>
          <p:spPr>
            <a:xfrm>
              <a:off x="318197" y="3140424"/>
              <a:ext cx="131254" cy="79248"/>
            </a:xfrm>
            <a:prstGeom prst="rect">
              <a:avLst/>
            </a:prstGeom>
          </p:spPr>
        </p:pic>
        <p:sp>
          <p:nvSpPr>
            <p:cNvPr id="69"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a:p>
          </p:txBody>
        </p:sp>
        <p:pic>
          <p:nvPicPr>
            <p:cNvPr id="70" name="object 21"/>
            <p:cNvPicPr/>
            <p:nvPr/>
          </p:nvPicPr>
          <p:blipFill>
            <a:blip r:embed="rId9" cstate="print"/>
            <a:stretch>
              <a:fillRect/>
            </a:stretch>
          </p:blipFill>
          <p:spPr>
            <a:xfrm>
              <a:off x="318197" y="2821069"/>
              <a:ext cx="131254" cy="79248"/>
            </a:xfrm>
            <a:prstGeom prst="rect">
              <a:avLst/>
            </a:prstGeom>
          </p:spPr>
        </p:pic>
        <p:pic>
          <p:nvPicPr>
            <p:cNvPr id="71" name="object 22"/>
            <p:cNvPicPr/>
            <p:nvPr/>
          </p:nvPicPr>
          <p:blipFill>
            <a:blip r:embed="rId12" cstate="print"/>
            <a:stretch>
              <a:fillRect/>
            </a:stretch>
          </p:blipFill>
          <p:spPr>
            <a:xfrm>
              <a:off x="318192" y="2694056"/>
              <a:ext cx="131254" cy="89535"/>
            </a:xfrm>
            <a:prstGeom prst="rect">
              <a:avLst/>
            </a:prstGeom>
          </p:spPr>
        </p:pic>
        <p:pic>
          <p:nvPicPr>
            <p:cNvPr id="72" name="object 23"/>
            <p:cNvPicPr/>
            <p:nvPr/>
          </p:nvPicPr>
          <p:blipFill>
            <a:blip r:embed="rId9" cstate="print"/>
            <a:stretch>
              <a:fillRect/>
            </a:stretch>
          </p:blipFill>
          <p:spPr>
            <a:xfrm>
              <a:off x="318197" y="2577128"/>
              <a:ext cx="131254" cy="79248"/>
            </a:xfrm>
            <a:prstGeom prst="rect">
              <a:avLst/>
            </a:prstGeom>
          </p:spPr>
        </p:pic>
      </p:grpSp>
      <p:sp>
        <p:nvSpPr>
          <p:cNvPr id="73" name="Rounded Rectangle 72"/>
          <p:cNvSpPr/>
          <p:nvPr userDrawn="1"/>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74"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75" name="Text Placeholder 29"/>
          <p:cNvSpPr>
            <a:spLocks noGrp="1"/>
          </p:cNvSpPr>
          <p:nvPr>
            <p:ph type="body" sz="quarter" idx="16" hasCustomPrompt="1"/>
          </p:nvPr>
        </p:nvSpPr>
        <p:spPr>
          <a:xfrm>
            <a:off x="131663" y="1638300"/>
            <a:ext cx="517525" cy="4953000"/>
          </a:xfrm>
        </p:spPr>
        <p:txBody>
          <a:bodyPr vert="vert270" anchor="ctr" anchorCtr="1">
            <a:noAutofit/>
          </a:bodyPr>
          <a:lstStyle>
            <a:lvl1pPr marL="0" indent="0">
              <a:buNone/>
              <a:defRPr sz="18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SPACE FOR SECTION TITLE HERE</a:t>
            </a:r>
            <a:endParaRPr lang="en-ZA"/>
          </a:p>
        </p:txBody>
      </p:sp>
      <p:sp>
        <p:nvSpPr>
          <p:cNvPr id="77" name="Text Placeholder 76"/>
          <p:cNvSpPr>
            <a:spLocks noGrp="1"/>
          </p:cNvSpPr>
          <p:nvPr>
            <p:ph type="body" sz="quarter" idx="17" hasCustomPrompt="1"/>
          </p:nvPr>
        </p:nvSpPr>
        <p:spPr>
          <a:xfrm>
            <a:off x="1295400" y="2576513"/>
            <a:ext cx="3657600" cy="2954337"/>
          </a:xfrm>
        </p:spPr>
        <p:txBody>
          <a:bodyPr>
            <a:noAutofit/>
          </a:bodyPr>
          <a:lstStyle>
            <a:lvl1pPr marL="0" indent="0">
              <a:buNone/>
              <a:defRPr sz="2700" b="0">
                <a:solidFill>
                  <a:schemeClr val="bg1"/>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Place Paragraph Copy Here</a:t>
            </a:r>
            <a:endParaRPr lang="en-ZA"/>
          </a:p>
        </p:txBody>
      </p:sp>
      <p:sp>
        <p:nvSpPr>
          <p:cNvPr id="78" name="Text Placeholder 76"/>
          <p:cNvSpPr>
            <a:spLocks noGrp="1"/>
          </p:cNvSpPr>
          <p:nvPr>
            <p:ph type="body" sz="quarter" idx="18" hasCustomPrompt="1"/>
          </p:nvPr>
        </p:nvSpPr>
        <p:spPr>
          <a:xfrm>
            <a:off x="6037971" y="3990085"/>
            <a:ext cx="3657600" cy="485140"/>
          </a:xfrm>
        </p:spPr>
        <p:txBody>
          <a:bodyPr>
            <a:noAutofit/>
          </a:bodyPr>
          <a:lstStyle>
            <a:lvl1pPr marL="0" indent="0" algn="ctr">
              <a:buNone/>
              <a:defRPr sz="2400" b="1">
                <a:solidFill>
                  <a:schemeClr val="bg1"/>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Title One</a:t>
            </a:r>
            <a:endParaRPr lang="en-ZA"/>
          </a:p>
        </p:txBody>
      </p:sp>
      <p:sp>
        <p:nvSpPr>
          <p:cNvPr id="79" name="Text Placeholder 76"/>
          <p:cNvSpPr>
            <a:spLocks noGrp="1"/>
          </p:cNvSpPr>
          <p:nvPr>
            <p:ph type="body" sz="quarter" idx="19" hasCustomPrompt="1"/>
          </p:nvPr>
        </p:nvSpPr>
        <p:spPr>
          <a:xfrm>
            <a:off x="6037971" y="4728132"/>
            <a:ext cx="3657600" cy="2206067"/>
          </a:xfrm>
        </p:spPr>
        <p:txBody>
          <a:bodyPr>
            <a:noAutofit/>
          </a:bodyPr>
          <a:lstStyle>
            <a:lvl1pPr marL="0" indent="0" algn="l">
              <a:buNone/>
              <a:defRPr lang="en-ZA" dirty="0">
                <a:cs typeface="Tahoma"/>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marL="298450" marR="5080" indent="-285750">
              <a:lnSpc>
                <a:spcPct val="100000"/>
              </a:lnSpc>
              <a:spcBef>
                <a:spcPts val="1939"/>
              </a:spcBef>
              <a:buFont typeface="Arial" panose="020B0604020202020204" pitchFamily="34" charset="0"/>
              <a:buChar char="•"/>
            </a:pPr>
            <a:r>
              <a:rPr lang="en-ZA" spc="45">
                <a:solidFill>
                  <a:srgbClr val="FFFFFF"/>
                </a:solidFill>
                <a:latin typeface="+mj-lt"/>
                <a:cs typeface="Tahoma"/>
              </a:rPr>
              <a:t>Lorem </a:t>
            </a:r>
            <a:r>
              <a:rPr lang="en-ZA" spc="40">
                <a:solidFill>
                  <a:srgbClr val="FFFFFF"/>
                </a:solidFill>
                <a:latin typeface="+mj-lt"/>
                <a:cs typeface="Tahoma"/>
              </a:rPr>
              <a:t>ipsum </a:t>
            </a:r>
            <a:r>
              <a:rPr lang="en-ZA" spc="70" err="1">
                <a:solidFill>
                  <a:srgbClr val="FFFFFF"/>
                </a:solidFill>
                <a:latin typeface="+mj-lt"/>
                <a:cs typeface="Tahoma"/>
              </a:rPr>
              <a:t>dolor</a:t>
            </a:r>
            <a:r>
              <a:rPr lang="en-ZA" spc="70">
                <a:solidFill>
                  <a:srgbClr val="FFFFFF"/>
                </a:solidFill>
                <a:latin typeface="+mj-lt"/>
                <a:cs typeface="Tahoma"/>
              </a:rPr>
              <a:t> </a:t>
            </a:r>
            <a:r>
              <a:rPr lang="en-ZA" spc="-20">
                <a:solidFill>
                  <a:srgbClr val="FFFFFF"/>
                </a:solidFill>
                <a:latin typeface="+mj-lt"/>
                <a:cs typeface="Tahoma"/>
              </a:rPr>
              <a:t>sit </a:t>
            </a:r>
            <a:r>
              <a:rPr lang="en-ZA" spc="35" err="1">
                <a:solidFill>
                  <a:srgbClr val="FFFFFF"/>
                </a:solidFill>
                <a:latin typeface="+mj-lt"/>
                <a:cs typeface="Tahoma"/>
              </a:rPr>
              <a:t>amet</a:t>
            </a:r>
            <a:r>
              <a:rPr lang="en-ZA" spc="35">
                <a:solidFill>
                  <a:srgbClr val="FFFFFF"/>
                </a:solidFill>
                <a:latin typeface="+mj-lt"/>
                <a:cs typeface="Tahoma"/>
              </a:rPr>
              <a:t>, </a:t>
            </a:r>
            <a:r>
              <a:rPr lang="en-ZA" spc="40">
                <a:solidFill>
                  <a:srgbClr val="FFFFFF"/>
                </a:solidFill>
                <a:latin typeface="+mj-lt"/>
                <a:cs typeface="Tahoma"/>
              </a:rPr>
              <a:t> </a:t>
            </a:r>
            <a:r>
              <a:rPr lang="en-ZA" spc="30" err="1">
                <a:solidFill>
                  <a:srgbClr val="FFFFFF"/>
                </a:solidFill>
                <a:latin typeface="+mj-lt"/>
                <a:cs typeface="Tahoma"/>
              </a:rPr>
              <a:t>consectetuer</a:t>
            </a:r>
            <a:r>
              <a:rPr lang="en-ZA" spc="30">
                <a:solidFill>
                  <a:srgbClr val="FFFFFF"/>
                </a:solidFill>
                <a:latin typeface="+mj-lt"/>
                <a:cs typeface="Tahoma"/>
              </a:rPr>
              <a:t> </a:t>
            </a:r>
            <a:r>
              <a:rPr lang="en-ZA" spc="60" err="1">
                <a:solidFill>
                  <a:srgbClr val="FFFFFF"/>
                </a:solidFill>
                <a:latin typeface="+mj-lt"/>
                <a:cs typeface="Tahoma"/>
              </a:rPr>
              <a:t>adipiscing</a:t>
            </a:r>
            <a:r>
              <a:rPr lang="en-ZA" spc="60">
                <a:solidFill>
                  <a:srgbClr val="FFFFFF"/>
                </a:solidFill>
                <a:latin typeface="+mj-lt"/>
                <a:cs typeface="Tahoma"/>
              </a:rPr>
              <a:t> </a:t>
            </a:r>
            <a:r>
              <a:rPr lang="en-ZA" spc="-15" err="1">
                <a:solidFill>
                  <a:srgbClr val="FFFFFF"/>
                </a:solidFill>
                <a:latin typeface="+mj-lt"/>
                <a:cs typeface="Tahoma"/>
              </a:rPr>
              <a:t>elit</a:t>
            </a:r>
            <a:r>
              <a:rPr lang="en-ZA" spc="-15">
                <a:solidFill>
                  <a:srgbClr val="FFFFFF"/>
                </a:solidFill>
                <a:latin typeface="+mj-lt"/>
                <a:cs typeface="Tahoma"/>
              </a:rPr>
              <a:t>.</a:t>
            </a:r>
            <a:endParaRPr lang="en-ZA" spc="5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50" err="1">
                <a:solidFill>
                  <a:srgbClr val="FFFFFF"/>
                </a:solidFill>
                <a:latin typeface="+mj-lt"/>
                <a:cs typeface="Tahoma"/>
              </a:rPr>
              <a:t>Sed</a:t>
            </a:r>
            <a:r>
              <a:rPr lang="en-ZA" spc="50">
                <a:solidFill>
                  <a:srgbClr val="FFFFFF"/>
                </a:solidFill>
                <a:latin typeface="+mj-lt"/>
                <a:cs typeface="Tahoma"/>
              </a:rPr>
              <a:t> </a:t>
            </a:r>
            <a:r>
              <a:rPr lang="en-ZA" spc="100" err="1">
                <a:solidFill>
                  <a:srgbClr val="FFFFFF"/>
                </a:solidFill>
                <a:latin typeface="+mj-lt"/>
                <a:cs typeface="Tahoma"/>
              </a:rPr>
              <a:t>diam</a:t>
            </a:r>
            <a:r>
              <a:rPr lang="en-ZA" spc="100">
                <a:solidFill>
                  <a:srgbClr val="FFFFFF"/>
                </a:solidFill>
                <a:latin typeface="+mj-lt"/>
                <a:cs typeface="Tahoma"/>
              </a:rPr>
              <a:t> </a:t>
            </a:r>
            <a:r>
              <a:rPr lang="en-ZA" spc="50" err="1">
                <a:solidFill>
                  <a:srgbClr val="FFFFFF"/>
                </a:solidFill>
                <a:latin typeface="+mj-lt"/>
                <a:cs typeface="Tahoma"/>
              </a:rPr>
              <a:t>nonummy</a:t>
            </a:r>
            <a:r>
              <a:rPr lang="en-ZA" spc="50">
                <a:solidFill>
                  <a:srgbClr val="FFFFFF"/>
                </a:solidFill>
                <a:latin typeface="+mj-lt"/>
                <a:cs typeface="Tahoma"/>
              </a:rPr>
              <a:t> </a:t>
            </a:r>
            <a:r>
              <a:rPr lang="en-ZA" spc="35" err="1">
                <a:solidFill>
                  <a:srgbClr val="FFFFFF"/>
                </a:solidFill>
                <a:latin typeface="+mj-lt"/>
                <a:cs typeface="Tahoma"/>
              </a:rPr>
              <a:t>nibh</a:t>
            </a:r>
            <a:r>
              <a:rPr lang="en-ZA" spc="35">
                <a:solidFill>
                  <a:srgbClr val="FFFFFF"/>
                </a:solidFill>
                <a:latin typeface="+mj-lt"/>
                <a:cs typeface="Tahoma"/>
              </a:rPr>
              <a:t> </a:t>
            </a:r>
            <a:r>
              <a:rPr lang="en-ZA" spc="55" err="1">
                <a:solidFill>
                  <a:srgbClr val="FFFFFF"/>
                </a:solidFill>
                <a:latin typeface="+mj-lt"/>
                <a:cs typeface="Tahoma"/>
              </a:rPr>
              <a:t>euis</a:t>
            </a:r>
            <a:r>
              <a:rPr lang="en-ZA" spc="55">
                <a:solidFill>
                  <a:srgbClr val="FFFFFF"/>
                </a:solidFill>
                <a:latin typeface="+mj-lt"/>
                <a:cs typeface="Tahoma"/>
              </a:rPr>
              <a:t>- </a:t>
            </a:r>
            <a:r>
              <a:rPr lang="en-ZA" spc="-550">
                <a:solidFill>
                  <a:srgbClr val="FFFFFF"/>
                </a:solidFill>
                <a:latin typeface="+mj-lt"/>
                <a:cs typeface="Tahoma"/>
              </a:rPr>
              <a:t> </a:t>
            </a:r>
            <a:r>
              <a:rPr lang="en-ZA" spc="100">
                <a:solidFill>
                  <a:srgbClr val="FFFFFF"/>
                </a:solidFill>
                <a:latin typeface="+mj-lt"/>
                <a:cs typeface="Tahoma"/>
              </a:rPr>
              <a:t>mod</a:t>
            </a:r>
            <a:r>
              <a:rPr lang="en-ZA" spc="-65">
                <a:solidFill>
                  <a:srgbClr val="FFFFFF"/>
                </a:solidFill>
                <a:latin typeface="+mj-lt"/>
                <a:cs typeface="Tahoma"/>
              </a:rPr>
              <a:t> </a:t>
            </a:r>
            <a:r>
              <a:rPr lang="en-ZA" spc="20" err="1">
                <a:solidFill>
                  <a:srgbClr val="FFFFFF"/>
                </a:solidFill>
                <a:latin typeface="+mj-lt"/>
                <a:cs typeface="Tahoma"/>
              </a:rPr>
              <a:t>tincidunt</a:t>
            </a:r>
            <a:r>
              <a:rPr lang="en-ZA" spc="-95">
                <a:solidFill>
                  <a:srgbClr val="FFFFFF"/>
                </a:solidFill>
                <a:latin typeface="+mj-lt"/>
                <a:cs typeface="Tahoma"/>
              </a:rPr>
              <a:t> </a:t>
            </a:r>
            <a:r>
              <a:rPr lang="en-ZA" spc="-20" err="1">
                <a:solidFill>
                  <a:srgbClr val="FFFFFF"/>
                </a:solidFill>
                <a:latin typeface="+mj-lt"/>
                <a:cs typeface="Tahoma"/>
              </a:rPr>
              <a:t>ut</a:t>
            </a:r>
            <a:r>
              <a:rPr lang="en-ZA" spc="-95">
                <a:solidFill>
                  <a:srgbClr val="FFFFFF"/>
                </a:solidFill>
                <a:latin typeface="+mj-lt"/>
                <a:cs typeface="Tahoma"/>
              </a:rPr>
              <a:t> </a:t>
            </a:r>
            <a:r>
              <a:rPr lang="en-ZA" spc="55" err="1">
                <a:solidFill>
                  <a:srgbClr val="FFFFFF"/>
                </a:solidFill>
                <a:latin typeface="+mj-lt"/>
                <a:cs typeface="Tahoma"/>
              </a:rPr>
              <a:t>laor</a:t>
            </a:r>
            <a:r>
              <a:rPr lang="en-ZA" spc="55">
                <a:solidFill>
                  <a:srgbClr val="FFFFFF"/>
                </a:solidFill>
                <a:latin typeface="+mj-lt"/>
                <a:cs typeface="Tahoma"/>
              </a:rPr>
              <a:t>.</a:t>
            </a:r>
            <a:endParaRPr lang="en-ZA" spc="-95">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95" err="1">
                <a:solidFill>
                  <a:srgbClr val="FFFFFF"/>
                </a:solidFill>
                <a:latin typeface="+mj-lt"/>
                <a:cs typeface="Tahoma"/>
              </a:rPr>
              <a:t>D</a:t>
            </a:r>
            <a:r>
              <a:rPr lang="en-ZA" spc="65" err="1">
                <a:solidFill>
                  <a:srgbClr val="FFFFFF"/>
                </a:solidFill>
                <a:latin typeface="+mj-lt"/>
                <a:cs typeface="Tahoma"/>
              </a:rPr>
              <a:t>olore</a:t>
            </a:r>
            <a:r>
              <a:rPr lang="en-ZA" spc="65">
                <a:solidFill>
                  <a:srgbClr val="FFFFFF"/>
                </a:solidFill>
                <a:latin typeface="+mj-lt"/>
                <a:cs typeface="Tahoma"/>
              </a:rPr>
              <a:t> </a:t>
            </a:r>
            <a:r>
              <a:rPr lang="en-ZA" spc="-545">
                <a:solidFill>
                  <a:srgbClr val="FFFFFF"/>
                </a:solidFill>
                <a:latin typeface="+mj-lt"/>
                <a:cs typeface="Tahoma"/>
              </a:rPr>
              <a:t> </a:t>
            </a:r>
            <a:r>
              <a:rPr lang="en-ZA" spc="120">
                <a:solidFill>
                  <a:srgbClr val="FFFFFF"/>
                </a:solidFill>
                <a:latin typeface="+mj-lt"/>
                <a:cs typeface="Tahoma"/>
              </a:rPr>
              <a:t>magn</a:t>
            </a:r>
            <a:r>
              <a:rPr lang="en-ZA" spc="90">
                <a:solidFill>
                  <a:srgbClr val="FFFFFF"/>
                </a:solidFill>
                <a:latin typeface="+mj-lt"/>
                <a:cs typeface="Tahoma"/>
              </a:rPr>
              <a:t>a</a:t>
            </a:r>
            <a:r>
              <a:rPr lang="en-ZA" spc="-50">
                <a:solidFill>
                  <a:srgbClr val="FFFFFF"/>
                </a:solidFill>
                <a:latin typeface="+mj-lt"/>
                <a:cs typeface="Tahoma"/>
              </a:rPr>
              <a:t> </a:t>
            </a:r>
            <a:r>
              <a:rPr lang="en-ZA" spc="75" err="1">
                <a:solidFill>
                  <a:srgbClr val="FFFFFF"/>
                </a:solidFill>
                <a:latin typeface="+mj-lt"/>
                <a:cs typeface="Tahoma"/>
              </a:rPr>
              <a:t>aliqua</a:t>
            </a:r>
            <a:r>
              <a:rPr lang="en-ZA" spc="125" err="1">
                <a:solidFill>
                  <a:srgbClr val="FFFFFF"/>
                </a:solidFill>
                <a:latin typeface="+mj-lt"/>
                <a:cs typeface="Tahoma"/>
              </a:rPr>
              <a:t>m</a:t>
            </a:r>
            <a:r>
              <a:rPr lang="en-ZA" spc="-50">
                <a:solidFill>
                  <a:srgbClr val="FFFFFF"/>
                </a:solidFill>
                <a:latin typeface="+mj-lt"/>
                <a:cs typeface="Tahoma"/>
              </a:rPr>
              <a:t> </a:t>
            </a:r>
            <a:r>
              <a:rPr lang="en-ZA" spc="65" err="1">
                <a:solidFill>
                  <a:srgbClr val="FFFFFF"/>
                </a:solidFill>
                <a:latin typeface="+mj-lt"/>
                <a:cs typeface="Tahoma"/>
              </a:rPr>
              <a:t>e</a:t>
            </a:r>
            <a:r>
              <a:rPr lang="en-ZA" spc="20" err="1">
                <a:solidFill>
                  <a:srgbClr val="FFFFFF"/>
                </a:solidFill>
                <a:latin typeface="+mj-lt"/>
                <a:cs typeface="Tahoma"/>
              </a:rPr>
              <a:t>r</a:t>
            </a:r>
            <a:r>
              <a:rPr lang="en-ZA" spc="80" err="1">
                <a:solidFill>
                  <a:srgbClr val="FFFFFF"/>
                </a:solidFill>
                <a:latin typeface="+mj-lt"/>
                <a:cs typeface="Tahoma"/>
              </a:rPr>
              <a:t>a</a:t>
            </a:r>
            <a:r>
              <a:rPr lang="en-ZA" spc="40" err="1">
                <a:solidFill>
                  <a:srgbClr val="FFFFFF"/>
                </a:solidFill>
                <a:latin typeface="+mj-lt"/>
                <a:cs typeface="Tahoma"/>
              </a:rPr>
              <a:t>t</a:t>
            </a:r>
            <a:r>
              <a:rPr lang="en-ZA" spc="-130">
                <a:solidFill>
                  <a:srgbClr val="FFFFFF"/>
                </a:solidFill>
                <a:latin typeface="+mj-lt"/>
                <a:cs typeface="Tahoma"/>
              </a:rPr>
              <a:t> </a:t>
            </a:r>
            <a:r>
              <a:rPr lang="en-ZA" spc="5" err="1">
                <a:solidFill>
                  <a:srgbClr val="FFFFFF"/>
                </a:solidFill>
                <a:latin typeface="+mj-lt"/>
                <a:cs typeface="Tahoma"/>
              </a:rPr>
              <a:t>v</a:t>
            </a:r>
            <a:r>
              <a:rPr lang="en-ZA" spc="50" err="1">
                <a:solidFill>
                  <a:srgbClr val="FFFFFF"/>
                </a:solidFill>
                <a:latin typeface="+mj-lt"/>
                <a:cs typeface="Tahoma"/>
              </a:rPr>
              <a:t>olutpa</a:t>
            </a:r>
            <a:r>
              <a:rPr lang="en-ZA" spc="5" err="1">
                <a:solidFill>
                  <a:srgbClr val="FFFFFF"/>
                </a:solidFill>
                <a:latin typeface="+mj-lt"/>
                <a:cs typeface="Tahoma"/>
              </a:rPr>
              <a:t>t</a:t>
            </a:r>
            <a:r>
              <a:rPr lang="en-ZA" spc="-90">
                <a:solidFill>
                  <a:srgbClr val="FFFFFF"/>
                </a:solidFill>
                <a:latin typeface="+mj-lt"/>
                <a:cs typeface="Tahoma"/>
              </a:rPr>
              <a:t> </a:t>
            </a:r>
            <a:r>
              <a:rPr lang="en-ZA" spc="-90" err="1">
                <a:solidFill>
                  <a:srgbClr val="FFFFFF"/>
                </a:solidFill>
                <a:latin typeface="+mj-lt"/>
                <a:cs typeface="Tahoma"/>
              </a:rPr>
              <a:t>u</a:t>
            </a:r>
            <a:r>
              <a:rPr lang="en-ZA" err="1">
                <a:solidFill>
                  <a:srgbClr val="FFFFFF"/>
                </a:solidFill>
                <a:latin typeface="+mj-lt"/>
                <a:cs typeface="Tahoma"/>
              </a:rPr>
              <a:t>t</a:t>
            </a:r>
            <a:r>
              <a:rPr lang="en-ZA" spc="-95">
                <a:solidFill>
                  <a:srgbClr val="FFFFFF"/>
                </a:solidFill>
                <a:latin typeface="+mj-lt"/>
                <a:cs typeface="Tahoma"/>
              </a:rPr>
              <a:t> </a:t>
            </a:r>
            <a:r>
              <a:rPr lang="en-ZA" spc="25" err="1">
                <a:solidFill>
                  <a:srgbClr val="FFFFFF"/>
                </a:solidFill>
                <a:latin typeface="+mj-lt"/>
                <a:cs typeface="Tahoma"/>
              </a:rPr>
              <a:t>wisi</a:t>
            </a:r>
            <a:r>
              <a:rPr lang="en-ZA" spc="-60">
                <a:solidFill>
                  <a:srgbClr val="FFFFFF"/>
                </a:solidFill>
                <a:latin typeface="+mj-lt"/>
                <a:cs typeface="Tahoma"/>
              </a:rPr>
              <a:t> </a:t>
            </a:r>
            <a:r>
              <a:rPr lang="en-ZA" spc="45" err="1">
                <a:solidFill>
                  <a:srgbClr val="FFFFFF"/>
                </a:solidFill>
                <a:latin typeface="+mj-lt"/>
                <a:cs typeface="Tahoma"/>
              </a:rPr>
              <a:t>enim</a:t>
            </a:r>
            <a:r>
              <a:rPr lang="en-ZA" spc="-55">
                <a:solidFill>
                  <a:srgbClr val="FFFFFF"/>
                </a:solidFill>
                <a:latin typeface="+mj-lt"/>
                <a:cs typeface="Tahoma"/>
              </a:rPr>
              <a:t> </a:t>
            </a:r>
            <a:r>
              <a:rPr lang="en-ZA" spc="135">
                <a:solidFill>
                  <a:srgbClr val="FFFFFF"/>
                </a:solidFill>
                <a:latin typeface="+mj-lt"/>
                <a:cs typeface="Tahoma"/>
              </a:rPr>
              <a:t>ad</a:t>
            </a:r>
            <a:r>
              <a:rPr lang="en-ZA" spc="-60">
                <a:solidFill>
                  <a:srgbClr val="FFFFFF"/>
                </a:solidFill>
                <a:latin typeface="+mj-lt"/>
                <a:cs typeface="Tahoma"/>
              </a:rPr>
              <a:t>.</a:t>
            </a:r>
            <a:endParaRPr lang="en-ZA">
              <a:latin typeface="+mj-lt"/>
              <a:cs typeface="Tahoma"/>
            </a:endParaRPr>
          </a:p>
        </p:txBody>
      </p:sp>
      <p:sp>
        <p:nvSpPr>
          <p:cNvPr id="80" name="Text Placeholder 76"/>
          <p:cNvSpPr>
            <a:spLocks noGrp="1"/>
          </p:cNvSpPr>
          <p:nvPr>
            <p:ph type="body" sz="quarter" idx="20" hasCustomPrompt="1"/>
          </p:nvPr>
        </p:nvSpPr>
        <p:spPr>
          <a:xfrm>
            <a:off x="10231949" y="3963000"/>
            <a:ext cx="3657600" cy="485140"/>
          </a:xfrm>
        </p:spPr>
        <p:txBody>
          <a:bodyPr>
            <a:noAutofit/>
          </a:bodyPr>
          <a:lstStyle>
            <a:lvl1pPr marL="0" indent="0" algn="ctr">
              <a:buNone/>
              <a:defRPr sz="2400" b="1">
                <a:solidFill>
                  <a:schemeClr val="bg1"/>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Title Two</a:t>
            </a:r>
            <a:endParaRPr lang="en-ZA"/>
          </a:p>
        </p:txBody>
      </p:sp>
      <p:sp>
        <p:nvSpPr>
          <p:cNvPr id="81" name="Text Placeholder 76"/>
          <p:cNvSpPr>
            <a:spLocks noGrp="1"/>
          </p:cNvSpPr>
          <p:nvPr>
            <p:ph type="body" sz="quarter" idx="21" hasCustomPrompt="1"/>
          </p:nvPr>
        </p:nvSpPr>
        <p:spPr>
          <a:xfrm>
            <a:off x="10231949" y="4701047"/>
            <a:ext cx="3657600" cy="2206067"/>
          </a:xfrm>
        </p:spPr>
        <p:txBody>
          <a:bodyPr>
            <a:noAutofit/>
          </a:bodyPr>
          <a:lstStyle>
            <a:lvl1pPr marL="0" indent="0" algn="l">
              <a:buNone/>
              <a:defRPr lang="en-ZA" dirty="0">
                <a:cs typeface="Tahoma"/>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marL="298450" marR="5080" indent="-285750">
              <a:lnSpc>
                <a:spcPct val="100000"/>
              </a:lnSpc>
              <a:spcBef>
                <a:spcPts val="1939"/>
              </a:spcBef>
              <a:buFont typeface="Arial" panose="020B0604020202020204" pitchFamily="34" charset="0"/>
              <a:buChar char="•"/>
            </a:pPr>
            <a:r>
              <a:rPr lang="en-ZA" spc="45">
                <a:solidFill>
                  <a:srgbClr val="FFFFFF"/>
                </a:solidFill>
                <a:latin typeface="+mj-lt"/>
                <a:cs typeface="Tahoma"/>
              </a:rPr>
              <a:t>Lorem </a:t>
            </a:r>
            <a:r>
              <a:rPr lang="en-ZA" spc="40">
                <a:solidFill>
                  <a:srgbClr val="FFFFFF"/>
                </a:solidFill>
                <a:latin typeface="+mj-lt"/>
                <a:cs typeface="Tahoma"/>
              </a:rPr>
              <a:t>ipsum </a:t>
            </a:r>
            <a:r>
              <a:rPr lang="en-ZA" spc="70" err="1">
                <a:solidFill>
                  <a:srgbClr val="FFFFFF"/>
                </a:solidFill>
                <a:latin typeface="+mj-lt"/>
                <a:cs typeface="Tahoma"/>
              </a:rPr>
              <a:t>dolor</a:t>
            </a:r>
            <a:r>
              <a:rPr lang="en-ZA" spc="70">
                <a:solidFill>
                  <a:srgbClr val="FFFFFF"/>
                </a:solidFill>
                <a:latin typeface="+mj-lt"/>
                <a:cs typeface="Tahoma"/>
              </a:rPr>
              <a:t> </a:t>
            </a:r>
            <a:r>
              <a:rPr lang="en-ZA" spc="-20">
                <a:solidFill>
                  <a:srgbClr val="FFFFFF"/>
                </a:solidFill>
                <a:latin typeface="+mj-lt"/>
                <a:cs typeface="Tahoma"/>
              </a:rPr>
              <a:t>sit </a:t>
            </a:r>
            <a:r>
              <a:rPr lang="en-ZA" spc="35" err="1">
                <a:solidFill>
                  <a:srgbClr val="FFFFFF"/>
                </a:solidFill>
                <a:latin typeface="+mj-lt"/>
                <a:cs typeface="Tahoma"/>
              </a:rPr>
              <a:t>amet</a:t>
            </a:r>
            <a:r>
              <a:rPr lang="en-ZA" spc="35">
                <a:solidFill>
                  <a:srgbClr val="FFFFFF"/>
                </a:solidFill>
                <a:latin typeface="+mj-lt"/>
                <a:cs typeface="Tahoma"/>
              </a:rPr>
              <a:t>, </a:t>
            </a:r>
            <a:r>
              <a:rPr lang="en-ZA" spc="40">
                <a:solidFill>
                  <a:srgbClr val="FFFFFF"/>
                </a:solidFill>
                <a:latin typeface="+mj-lt"/>
                <a:cs typeface="Tahoma"/>
              </a:rPr>
              <a:t> </a:t>
            </a:r>
            <a:r>
              <a:rPr lang="en-ZA" spc="30" err="1">
                <a:solidFill>
                  <a:srgbClr val="FFFFFF"/>
                </a:solidFill>
                <a:latin typeface="+mj-lt"/>
                <a:cs typeface="Tahoma"/>
              </a:rPr>
              <a:t>consectetuer</a:t>
            </a:r>
            <a:r>
              <a:rPr lang="en-ZA" spc="30">
                <a:solidFill>
                  <a:srgbClr val="FFFFFF"/>
                </a:solidFill>
                <a:latin typeface="+mj-lt"/>
                <a:cs typeface="Tahoma"/>
              </a:rPr>
              <a:t> </a:t>
            </a:r>
            <a:r>
              <a:rPr lang="en-ZA" spc="60" err="1">
                <a:solidFill>
                  <a:srgbClr val="FFFFFF"/>
                </a:solidFill>
                <a:latin typeface="+mj-lt"/>
                <a:cs typeface="Tahoma"/>
              </a:rPr>
              <a:t>adipiscing</a:t>
            </a:r>
            <a:r>
              <a:rPr lang="en-ZA" spc="60">
                <a:solidFill>
                  <a:srgbClr val="FFFFFF"/>
                </a:solidFill>
                <a:latin typeface="+mj-lt"/>
                <a:cs typeface="Tahoma"/>
              </a:rPr>
              <a:t> </a:t>
            </a:r>
            <a:r>
              <a:rPr lang="en-ZA" spc="-15" err="1">
                <a:solidFill>
                  <a:srgbClr val="FFFFFF"/>
                </a:solidFill>
                <a:latin typeface="+mj-lt"/>
                <a:cs typeface="Tahoma"/>
              </a:rPr>
              <a:t>elit</a:t>
            </a:r>
            <a:r>
              <a:rPr lang="en-ZA" spc="-15">
                <a:solidFill>
                  <a:srgbClr val="FFFFFF"/>
                </a:solidFill>
                <a:latin typeface="+mj-lt"/>
                <a:cs typeface="Tahoma"/>
              </a:rPr>
              <a:t>.</a:t>
            </a:r>
            <a:endParaRPr lang="en-ZA" spc="5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50" err="1">
                <a:solidFill>
                  <a:srgbClr val="FFFFFF"/>
                </a:solidFill>
                <a:latin typeface="+mj-lt"/>
                <a:cs typeface="Tahoma"/>
              </a:rPr>
              <a:t>Sed</a:t>
            </a:r>
            <a:r>
              <a:rPr lang="en-ZA" spc="50">
                <a:solidFill>
                  <a:srgbClr val="FFFFFF"/>
                </a:solidFill>
                <a:latin typeface="+mj-lt"/>
                <a:cs typeface="Tahoma"/>
              </a:rPr>
              <a:t> </a:t>
            </a:r>
            <a:r>
              <a:rPr lang="en-ZA" spc="100" err="1">
                <a:solidFill>
                  <a:srgbClr val="FFFFFF"/>
                </a:solidFill>
                <a:latin typeface="+mj-lt"/>
                <a:cs typeface="Tahoma"/>
              </a:rPr>
              <a:t>diam</a:t>
            </a:r>
            <a:r>
              <a:rPr lang="en-ZA" spc="100">
                <a:solidFill>
                  <a:srgbClr val="FFFFFF"/>
                </a:solidFill>
                <a:latin typeface="+mj-lt"/>
                <a:cs typeface="Tahoma"/>
              </a:rPr>
              <a:t> </a:t>
            </a:r>
            <a:r>
              <a:rPr lang="en-ZA" spc="50" err="1">
                <a:solidFill>
                  <a:srgbClr val="FFFFFF"/>
                </a:solidFill>
                <a:latin typeface="+mj-lt"/>
                <a:cs typeface="Tahoma"/>
              </a:rPr>
              <a:t>nonummy</a:t>
            </a:r>
            <a:r>
              <a:rPr lang="en-ZA" spc="50">
                <a:solidFill>
                  <a:srgbClr val="FFFFFF"/>
                </a:solidFill>
                <a:latin typeface="+mj-lt"/>
                <a:cs typeface="Tahoma"/>
              </a:rPr>
              <a:t> </a:t>
            </a:r>
            <a:r>
              <a:rPr lang="en-ZA" spc="35" err="1">
                <a:solidFill>
                  <a:srgbClr val="FFFFFF"/>
                </a:solidFill>
                <a:latin typeface="+mj-lt"/>
                <a:cs typeface="Tahoma"/>
              </a:rPr>
              <a:t>nibh</a:t>
            </a:r>
            <a:r>
              <a:rPr lang="en-ZA" spc="35">
                <a:solidFill>
                  <a:srgbClr val="FFFFFF"/>
                </a:solidFill>
                <a:latin typeface="+mj-lt"/>
                <a:cs typeface="Tahoma"/>
              </a:rPr>
              <a:t> </a:t>
            </a:r>
            <a:r>
              <a:rPr lang="en-ZA" spc="55" err="1">
                <a:solidFill>
                  <a:srgbClr val="FFFFFF"/>
                </a:solidFill>
                <a:latin typeface="+mj-lt"/>
                <a:cs typeface="Tahoma"/>
              </a:rPr>
              <a:t>euis</a:t>
            </a:r>
            <a:r>
              <a:rPr lang="en-ZA" spc="55">
                <a:solidFill>
                  <a:srgbClr val="FFFFFF"/>
                </a:solidFill>
                <a:latin typeface="+mj-lt"/>
                <a:cs typeface="Tahoma"/>
              </a:rPr>
              <a:t>- </a:t>
            </a:r>
            <a:r>
              <a:rPr lang="en-ZA" spc="-550">
                <a:solidFill>
                  <a:srgbClr val="FFFFFF"/>
                </a:solidFill>
                <a:latin typeface="+mj-lt"/>
                <a:cs typeface="Tahoma"/>
              </a:rPr>
              <a:t> </a:t>
            </a:r>
            <a:r>
              <a:rPr lang="en-ZA" spc="100">
                <a:solidFill>
                  <a:srgbClr val="FFFFFF"/>
                </a:solidFill>
                <a:latin typeface="+mj-lt"/>
                <a:cs typeface="Tahoma"/>
              </a:rPr>
              <a:t>mod</a:t>
            </a:r>
            <a:r>
              <a:rPr lang="en-ZA" spc="-65">
                <a:solidFill>
                  <a:srgbClr val="FFFFFF"/>
                </a:solidFill>
                <a:latin typeface="+mj-lt"/>
                <a:cs typeface="Tahoma"/>
              </a:rPr>
              <a:t> </a:t>
            </a:r>
            <a:r>
              <a:rPr lang="en-ZA" spc="20" err="1">
                <a:solidFill>
                  <a:srgbClr val="FFFFFF"/>
                </a:solidFill>
                <a:latin typeface="+mj-lt"/>
                <a:cs typeface="Tahoma"/>
              </a:rPr>
              <a:t>tincidunt</a:t>
            </a:r>
            <a:r>
              <a:rPr lang="en-ZA" spc="-95">
                <a:solidFill>
                  <a:srgbClr val="FFFFFF"/>
                </a:solidFill>
                <a:latin typeface="+mj-lt"/>
                <a:cs typeface="Tahoma"/>
              </a:rPr>
              <a:t> </a:t>
            </a:r>
            <a:r>
              <a:rPr lang="en-ZA" spc="-20" err="1">
                <a:solidFill>
                  <a:srgbClr val="FFFFFF"/>
                </a:solidFill>
                <a:latin typeface="+mj-lt"/>
                <a:cs typeface="Tahoma"/>
              </a:rPr>
              <a:t>ut</a:t>
            </a:r>
            <a:r>
              <a:rPr lang="en-ZA" spc="-95">
                <a:solidFill>
                  <a:srgbClr val="FFFFFF"/>
                </a:solidFill>
                <a:latin typeface="+mj-lt"/>
                <a:cs typeface="Tahoma"/>
              </a:rPr>
              <a:t> </a:t>
            </a:r>
            <a:r>
              <a:rPr lang="en-ZA" spc="55" err="1">
                <a:solidFill>
                  <a:srgbClr val="FFFFFF"/>
                </a:solidFill>
                <a:latin typeface="+mj-lt"/>
                <a:cs typeface="Tahoma"/>
              </a:rPr>
              <a:t>laor</a:t>
            </a:r>
            <a:r>
              <a:rPr lang="en-ZA" spc="55">
                <a:solidFill>
                  <a:srgbClr val="FFFFFF"/>
                </a:solidFill>
                <a:latin typeface="+mj-lt"/>
                <a:cs typeface="Tahoma"/>
              </a:rPr>
              <a:t>.</a:t>
            </a:r>
            <a:endParaRPr lang="en-ZA" spc="-95">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95" err="1">
                <a:solidFill>
                  <a:srgbClr val="FFFFFF"/>
                </a:solidFill>
                <a:latin typeface="+mj-lt"/>
                <a:cs typeface="Tahoma"/>
              </a:rPr>
              <a:t>D</a:t>
            </a:r>
            <a:r>
              <a:rPr lang="en-ZA" spc="65" err="1">
                <a:solidFill>
                  <a:srgbClr val="FFFFFF"/>
                </a:solidFill>
                <a:latin typeface="+mj-lt"/>
                <a:cs typeface="Tahoma"/>
              </a:rPr>
              <a:t>olore</a:t>
            </a:r>
            <a:r>
              <a:rPr lang="en-ZA" spc="65">
                <a:solidFill>
                  <a:srgbClr val="FFFFFF"/>
                </a:solidFill>
                <a:latin typeface="+mj-lt"/>
                <a:cs typeface="Tahoma"/>
              </a:rPr>
              <a:t> </a:t>
            </a:r>
            <a:r>
              <a:rPr lang="en-ZA" spc="-545">
                <a:solidFill>
                  <a:srgbClr val="FFFFFF"/>
                </a:solidFill>
                <a:latin typeface="+mj-lt"/>
                <a:cs typeface="Tahoma"/>
              </a:rPr>
              <a:t> </a:t>
            </a:r>
            <a:r>
              <a:rPr lang="en-ZA" spc="120">
                <a:solidFill>
                  <a:srgbClr val="FFFFFF"/>
                </a:solidFill>
                <a:latin typeface="+mj-lt"/>
                <a:cs typeface="Tahoma"/>
              </a:rPr>
              <a:t>magn</a:t>
            </a:r>
            <a:r>
              <a:rPr lang="en-ZA" spc="90">
                <a:solidFill>
                  <a:srgbClr val="FFFFFF"/>
                </a:solidFill>
                <a:latin typeface="+mj-lt"/>
                <a:cs typeface="Tahoma"/>
              </a:rPr>
              <a:t>a</a:t>
            </a:r>
            <a:r>
              <a:rPr lang="en-ZA" spc="-50">
                <a:solidFill>
                  <a:srgbClr val="FFFFFF"/>
                </a:solidFill>
                <a:latin typeface="+mj-lt"/>
                <a:cs typeface="Tahoma"/>
              </a:rPr>
              <a:t> </a:t>
            </a:r>
            <a:r>
              <a:rPr lang="en-ZA" spc="75" err="1">
                <a:solidFill>
                  <a:srgbClr val="FFFFFF"/>
                </a:solidFill>
                <a:latin typeface="+mj-lt"/>
                <a:cs typeface="Tahoma"/>
              </a:rPr>
              <a:t>aliqua</a:t>
            </a:r>
            <a:r>
              <a:rPr lang="en-ZA" spc="125" err="1">
                <a:solidFill>
                  <a:srgbClr val="FFFFFF"/>
                </a:solidFill>
                <a:latin typeface="+mj-lt"/>
                <a:cs typeface="Tahoma"/>
              </a:rPr>
              <a:t>m</a:t>
            </a:r>
            <a:r>
              <a:rPr lang="en-ZA" spc="-50">
                <a:solidFill>
                  <a:srgbClr val="FFFFFF"/>
                </a:solidFill>
                <a:latin typeface="+mj-lt"/>
                <a:cs typeface="Tahoma"/>
              </a:rPr>
              <a:t> </a:t>
            </a:r>
            <a:r>
              <a:rPr lang="en-ZA" spc="65" err="1">
                <a:solidFill>
                  <a:srgbClr val="FFFFFF"/>
                </a:solidFill>
                <a:latin typeface="+mj-lt"/>
                <a:cs typeface="Tahoma"/>
              </a:rPr>
              <a:t>e</a:t>
            </a:r>
            <a:r>
              <a:rPr lang="en-ZA" spc="20" err="1">
                <a:solidFill>
                  <a:srgbClr val="FFFFFF"/>
                </a:solidFill>
                <a:latin typeface="+mj-lt"/>
                <a:cs typeface="Tahoma"/>
              </a:rPr>
              <a:t>r</a:t>
            </a:r>
            <a:r>
              <a:rPr lang="en-ZA" spc="80" err="1">
                <a:solidFill>
                  <a:srgbClr val="FFFFFF"/>
                </a:solidFill>
                <a:latin typeface="+mj-lt"/>
                <a:cs typeface="Tahoma"/>
              </a:rPr>
              <a:t>a</a:t>
            </a:r>
            <a:r>
              <a:rPr lang="en-ZA" spc="40" err="1">
                <a:solidFill>
                  <a:srgbClr val="FFFFFF"/>
                </a:solidFill>
                <a:latin typeface="+mj-lt"/>
                <a:cs typeface="Tahoma"/>
              </a:rPr>
              <a:t>t</a:t>
            </a:r>
            <a:r>
              <a:rPr lang="en-ZA" spc="-130">
                <a:solidFill>
                  <a:srgbClr val="FFFFFF"/>
                </a:solidFill>
                <a:latin typeface="+mj-lt"/>
                <a:cs typeface="Tahoma"/>
              </a:rPr>
              <a:t> </a:t>
            </a:r>
            <a:r>
              <a:rPr lang="en-ZA" spc="5" err="1">
                <a:solidFill>
                  <a:srgbClr val="FFFFFF"/>
                </a:solidFill>
                <a:latin typeface="+mj-lt"/>
                <a:cs typeface="Tahoma"/>
              </a:rPr>
              <a:t>v</a:t>
            </a:r>
            <a:r>
              <a:rPr lang="en-ZA" spc="50" err="1">
                <a:solidFill>
                  <a:srgbClr val="FFFFFF"/>
                </a:solidFill>
                <a:latin typeface="+mj-lt"/>
                <a:cs typeface="Tahoma"/>
              </a:rPr>
              <a:t>olutpa</a:t>
            </a:r>
            <a:r>
              <a:rPr lang="en-ZA" spc="5" err="1">
                <a:solidFill>
                  <a:srgbClr val="FFFFFF"/>
                </a:solidFill>
                <a:latin typeface="+mj-lt"/>
                <a:cs typeface="Tahoma"/>
              </a:rPr>
              <a:t>t</a:t>
            </a:r>
            <a:r>
              <a:rPr lang="en-ZA" spc="-90">
                <a:solidFill>
                  <a:srgbClr val="FFFFFF"/>
                </a:solidFill>
                <a:latin typeface="+mj-lt"/>
                <a:cs typeface="Tahoma"/>
              </a:rPr>
              <a:t> </a:t>
            </a:r>
            <a:r>
              <a:rPr lang="en-ZA" spc="-90" err="1">
                <a:solidFill>
                  <a:srgbClr val="FFFFFF"/>
                </a:solidFill>
                <a:latin typeface="+mj-lt"/>
                <a:cs typeface="Tahoma"/>
              </a:rPr>
              <a:t>u</a:t>
            </a:r>
            <a:r>
              <a:rPr lang="en-ZA" err="1">
                <a:solidFill>
                  <a:srgbClr val="FFFFFF"/>
                </a:solidFill>
                <a:latin typeface="+mj-lt"/>
                <a:cs typeface="Tahoma"/>
              </a:rPr>
              <a:t>t</a:t>
            </a:r>
            <a:r>
              <a:rPr lang="en-ZA" spc="-95">
                <a:solidFill>
                  <a:srgbClr val="FFFFFF"/>
                </a:solidFill>
                <a:latin typeface="+mj-lt"/>
                <a:cs typeface="Tahoma"/>
              </a:rPr>
              <a:t> </a:t>
            </a:r>
            <a:r>
              <a:rPr lang="en-ZA" spc="25" err="1">
                <a:solidFill>
                  <a:srgbClr val="FFFFFF"/>
                </a:solidFill>
                <a:latin typeface="+mj-lt"/>
                <a:cs typeface="Tahoma"/>
              </a:rPr>
              <a:t>wisi</a:t>
            </a:r>
            <a:r>
              <a:rPr lang="en-ZA" spc="-60">
                <a:solidFill>
                  <a:srgbClr val="FFFFFF"/>
                </a:solidFill>
                <a:latin typeface="+mj-lt"/>
                <a:cs typeface="Tahoma"/>
              </a:rPr>
              <a:t> </a:t>
            </a:r>
            <a:r>
              <a:rPr lang="en-ZA" spc="45" err="1">
                <a:solidFill>
                  <a:srgbClr val="FFFFFF"/>
                </a:solidFill>
                <a:latin typeface="+mj-lt"/>
                <a:cs typeface="Tahoma"/>
              </a:rPr>
              <a:t>enim</a:t>
            </a:r>
            <a:r>
              <a:rPr lang="en-ZA" spc="-55">
                <a:solidFill>
                  <a:srgbClr val="FFFFFF"/>
                </a:solidFill>
                <a:latin typeface="+mj-lt"/>
                <a:cs typeface="Tahoma"/>
              </a:rPr>
              <a:t> </a:t>
            </a:r>
            <a:r>
              <a:rPr lang="en-ZA" spc="135">
                <a:solidFill>
                  <a:srgbClr val="FFFFFF"/>
                </a:solidFill>
                <a:latin typeface="+mj-lt"/>
                <a:cs typeface="Tahoma"/>
              </a:rPr>
              <a:t>ad</a:t>
            </a:r>
            <a:r>
              <a:rPr lang="en-ZA" spc="-60">
                <a:solidFill>
                  <a:srgbClr val="FFFFFF"/>
                </a:solidFill>
                <a:latin typeface="+mj-lt"/>
                <a:cs typeface="Tahoma"/>
              </a:rPr>
              <a:t>.</a:t>
            </a:r>
            <a:endParaRPr lang="en-ZA">
              <a:latin typeface="+mj-lt"/>
              <a:cs typeface="Tahoma"/>
            </a:endParaRPr>
          </a:p>
        </p:txBody>
      </p:sp>
    </p:spTree>
    <p:extLst>
      <p:ext uri="{BB962C8B-B14F-4D97-AF65-F5344CB8AC3E}">
        <p14:creationId xmlns:p14="http://schemas.microsoft.com/office/powerpoint/2010/main" val="1611318460"/>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1_Icon Slide 02">
    <p:spTree>
      <p:nvGrpSpPr>
        <p:cNvPr id="1" name=""/>
        <p:cNvGrpSpPr/>
        <p:nvPr/>
      </p:nvGrpSpPr>
      <p:grpSpPr>
        <a:xfrm>
          <a:off x="0" y="0"/>
          <a:ext cx="0" cy="0"/>
          <a:chOff x="0" y="0"/>
          <a:chExt cx="0" cy="0"/>
        </a:xfrm>
      </p:grpSpPr>
      <p:sp>
        <p:nvSpPr>
          <p:cNvPr id="6" name="Rounded Rectangle 5"/>
          <p:cNvSpPr/>
          <p:nvPr userDrawn="1"/>
        </p:nvSpPr>
        <p:spPr>
          <a:xfrm rot="5400000">
            <a:off x="1871980" y="1225096"/>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2" name="Slide Number Placeholder 4"/>
          <p:cNvSpPr>
            <a:spLocks noGrp="1"/>
          </p:cNvSpPr>
          <p:nvPr>
            <p:ph type="sldNum" sz="quarter" idx="12"/>
          </p:nvPr>
        </p:nvSpPr>
        <p:spPr>
          <a:xfrm>
            <a:off x="13944600" y="7627938"/>
            <a:ext cx="517525" cy="438150"/>
          </a:xfrm>
        </p:spPr>
        <p:txBody>
          <a:bodyPr/>
          <a:lstStyle>
            <a:lvl1pPr>
              <a:defRPr>
                <a:solidFill>
                  <a:schemeClr val="tx1">
                    <a:lumMod val="95000"/>
                    <a:lumOff val="5000"/>
                  </a:schemeClr>
                </a:solidFill>
              </a:defRPr>
            </a:lvl1pPr>
          </a:lstStyle>
          <a:p>
            <a:fld id="{63074541-BBA4-490B-840D-9A1F4C3CCF21}" type="slidenum">
              <a:rPr lang="en-ZA" smtClean="0"/>
              <a:pPr/>
              <a:t>‹#›</a:t>
            </a:fld>
            <a:endParaRPr lang="en-ZA"/>
          </a:p>
        </p:txBody>
      </p:sp>
      <p:sp>
        <p:nvSpPr>
          <p:cNvPr id="33" name="Rounded Rectangle 32"/>
          <p:cNvSpPr/>
          <p:nvPr userDrawn="1"/>
        </p:nvSpPr>
        <p:spPr>
          <a:xfrm>
            <a:off x="1292194" y="2362917"/>
            <a:ext cx="4033520" cy="4920236"/>
          </a:xfrm>
          <a:prstGeom prst="roundRect">
            <a:avLst>
              <a:gd name="adj" fmla="val 38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4" name="Picture 3" descr="Z:\Mediamark\4154 MM PPT Presentation\Exports ST2\Elements\Asset 16.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163" t="75288" r="6163"/>
          <a:stretch/>
        </p:blipFill>
        <p:spPr bwMode="auto">
          <a:xfrm>
            <a:off x="1284574" y="2292866"/>
            <a:ext cx="4033520" cy="1136133"/>
          </a:xfrm>
          <a:prstGeom prst="rect">
            <a:avLst/>
          </a:prstGeom>
          <a:noFill/>
          <a:extLst>
            <a:ext uri="{909E8E84-426E-40DD-AFC4-6F175D3DCCD1}">
              <a14:hiddenFill xmlns:a14="http://schemas.microsoft.com/office/drawing/2010/main">
                <a:solidFill>
                  <a:srgbClr val="FFFFFF"/>
                </a:solidFill>
              </a14:hiddenFill>
            </a:ext>
          </a:extLst>
        </p:spPr>
      </p:pic>
      <p:sp>
        <p:nvSpPr>
          <p:cNvPr id="35" name="Rounded Rectangle 34"/>
          <p:cNvSpPr/>
          <p:nvPr userDrawn="1"/>
        </p:nvSpPr>
        <p:spPr>
          <a:xfrm rot="5400000">
            <a:off x="2740085" y="2664168"/>
            <a:ext cx="1122006" cy="1129498"/>
          </a:xfrm>
          <a:prstGeom prst="roundRect">
            <a:avLst>
              <a:gd name="adj" fmla="val 1545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6" name="Rounded Rectangle 35"/>
          <p:cNvSpPr/>
          <p:nvPr userDrawn="1"/>
        </p:nvSpPr>
        <p:spPr>
          <a:xfrm>
            <a:off x="5486172" y="2362916"/>
            <a:ext cx="4033520" cy="4920236"/>
          </a:xfrm>
          <a:prstGeom prst="roundRect">
            <a:avLst>
              <a:gd name="adj" fmla="val 38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7" name="Picture 3" descr="Z:\Mediamark\4154 MM PPT Presentation\Exports ST2\Elements\Asset 16.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163" t="75288" r="6163"/>
          <a:stretch/>
        </p:blipFill>
        <p:spPr bwMode="auto">
          <a:xfrm>
            <a:off x="5478552" y="2292865"/>
            <a:ext cx="4033520" cy="1136133"/>
          </a:xfrm>
          <a:prstGeom prst="rect">
            <a:avLst/>
          </a:prstGeom>
          <a:noFill/>
          <a:extLst>
            <a:ext uri="{909E8E84-426E-40DD-AFC4-6F175D3DCCD1}">
              <a14:hiddenFill xmlns:a14="http://schemas.microsoft.com/office/drawing/2010/main">
                <a:solidFill>
                  <a:srgbClr val="FFFFFF"/>
                </a:solidFill>
              </a14:hiddenFill>
            </a:ext>
          </a:extLst>
        </p:spPr>
      </p:pic>
      <p:sp>
        <p:nvSpPr>
          <p:cNvPr id="38" name="Rounded Rectangle 37"/>
          <p:cNvSpPr/>
          <p:nvPr userDrawn="1"/>
        </p:nvSpPr>
        <p:spPr>
          <a:xfrm rot="5400000">
            <a:off x="6934063" y="2664167"/>
            <a:ext cx="1122006" cy="1129498"/>
          </a:xfrm>
          <a:prstGeom prst="roundRect">
            <a:avLst>
              <a:gd name="adj" fmla="val 1545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8" name="Rounded Rectangle 47"/>
          <p:cNvSpPr/>
          <p:nvPr userDrawn="1"/>
        </p:nvSpPr>
        <p:spPr>
          <a:xfrm>
            <a:off x="9672092" y="2374664"/>
            <a:ext cx="4033520" cy="4920236"/>
          </a:xfrm>
          <a:prstGeom prst="roundRect">
            <a:avLst>
              <a:gd name="adj" fmla="val 38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49" name="Picture 3" descr="Z:\Mediamark\4154 MM PPT Presentation\Exports ST2\Elements\Asset 16.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163" t="75288" r="6163"/>
          <a:stretch/>
        </p:blipFill>
        <p:spPr bwMode="auto">
          <a:xfrm>
            <a:off x="9664472" y="2304613"/>
            <a:ext cx="4033520" cy="1136133"/>
          </a:xfrm>
          <a:prstGeom prst="rect">
            <a:avLst/>
          </a:prstGeom>
          <a:noFill/>
          <a:extLst>
            <a:ext uri="{909E8E84-426E-40DD-AFC4-6F175D3DCCD1}">
              <a14:hiddenFill xmlns:a14="http://schemas.microsoft.com/office/drawing/2010/main">
                <a:solidFill>
                  <a:srgbClr val="FFFFFF"/>
                </a:solidFill>
              </a14:hiddenFill>
            </a:ext>
          </a:extLst>
        </p:spPr>
      </p:pic>
      <p:sp>
        <p:nvSpPr>
          <p:cNvPr id="50" name="Rounded Rectangle 49"/>
          <p:cNvSpPr/>
          <p:nvPr userDrawn="1"/>
        </p:nvSpPr>
        <p:spPr>
          <a:xfrm rot="5400000">
            <a:off x="11119983" y="2675915"/>
            <a:ext cx="1122006" cy="1129498"/>
          </a:xfrm>
          <a:prstGeom prst="roundRect">
            <a:avLst>
              <a:gd name="adj" fmla="val 1545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54" name="object 3"/>
          <p:cNvGrpSpPr/>
          <p:nvPr userDrawn="1"/>
        </p:nvGrpSpPr>
        <p:grpSpPr>
          <a:xfrm>
            <a:off x="0" y="0"/>
            <a:ext cx="767715" cy="8229600"/>
            <a:chOff x="0" y="0"/>
            <a:chExt cx="767715" cy="8229600"/>
          </a:xfrm>
        </p:grpSpPr>
        <p:pic>
          <p:nvPicPr>
            <p:cNvPr id="55" name="object 4"/>
            <p:cNvPicPr/>
            <p:nvPr/>
          </p:nvPicPr>
          <p:blipFill>
            <a:blip r:embed="rId3" cstate="print"/>
            <a:stretch>
              <a:fillRect/>
            </a:stretch>
          </p:blipFill>
          <p:spPr>
            <a:xfrm>
              <a:off x="0" y="0"/>
              <a:ext cx="767638" cy="8229599"/>
            </a:xfrm>
            <a:prstGeom prst="rect">
              <a:avLst/>
            </a:prstGeom>
          </p:spPr>
        </p:pic>
        <p:sp>
          <p:nvSpPr>
            <p:cNvPr id="56"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a:p>
          </p:txBody>
        </p:sp>
        <p:pic>
          <p:nvPicPr>
            <p:cNvPr id="57" name="object 6"/>
            <p:cNvPicPr/>
            <p:nvPr/>
          </p:nvPicPr>
          <p:blipFill>
            <a:blip r:embed="rId4" cstate="print"/>
            <a:stretch>
              <a:fillRect/>
            </a:stretch>
          </p:blipFill>
          <p:spPr>
            <a:xfrm>
              <a:off x="315911" y="5567098"/>
              <a:ext cx="135813" cy="90106"/>
            </a:xfrm>
            <a:prstGeom prst="rect">
              <a:avLst/>
            </a:prstGeom>
          </p:spPr>
        </p:pic>
        <p:pic>
          <p:nvPicPr>
            <p:cNvPr id="58" name="object 7"/>
            <p:cNvPicPr/>
            <p:nvPr/>
          </p:nvPicPr>
          <p:blipFill>
            <a:blip r:embed="rId5" cstate="print"/>
            <a:stretch>
              <a:fillRect/>
            </a:stretch>
          </p:blipFill>
          <p:spPr>
            <a:xfrm>
              <a:off x="315915" y="5179177"/>
              <a:ext cx="135813" cy="351579"/>
            </a:xfrm>
            <a:prstGeom prst="rect">
              <a:avLst/>
            </a:prstGeom>
          </p:spPr>
        </p:pic>
        <p:pic>
          <p:nvPicPr>
            <p:cNvPr id="59" name="object 8"/>
            <p:cNvPicPr/>
            <p:nvPr/>
          </p:nvPicPr>
          <p:blipFill>
            <a:blip r:embed="rId6" cstate="print"/>
            <a:stretch>
              <a:fillRect/>
            </a:stretch>
          </p:blipFill>
          <p:spPr>
            <a:xfrm>
              <a:off x="318197" y="5066068"/>
              <a:ext cx="131254" cy="79247"/>
            </a:xfrm>
            <a:prstGeom prst="rect">
              <a:avLst/>
            </a:prstGeom>
          </p:spPr>
        </p:pic>
        <p:sp>
          <p:nvSpPr>
            <p:cNvPr id="60"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a:p>
          </p:txBody>
        </p:sp>
        <p:pic>
          <p:nvPicPr>
            <p:cNvPr id="61" name="object 10"/>
            <p:cNvPicPr/>
            <p:nvPr/>
          </p:nvPicPr>
          <p:blipFill>
            <a:blip r:embed="rId7" cstate="print"/>
            <a:stretch>
              <a:fillRect/>
            </a:stretch>
          </p:blipFill>
          <p:spPr>
            <a:xfrm>
              <a:off x="315915" y="4739087"/>
              <a:ext cx="135813" cy="132956"/>
            </a:xfrm>
            <a:prstGeom prst="rect">
              <a:avLst/>
            </a:prstGeom>
          </p:spPr>
        </p:pic>
        <p:pic>
          <p:nvPicPr>
            <p:cNvPr id="62" name="object 11"/>
            <p:cNvPicPr/>
            <p:nvPr/>
          </p:nvPicPr>
          <p:blipFill>
            <a:blip r:embed="rId8" cstate="print"/>
            <a:stretch>
              <a:fillRect/>
            </a:stretch>
          </p:blipFill>
          <p:spPr>
            <a:xfrm>
              <a:off x="318192" y="4612463"/>
              <a:ext cx="131254" cy="89535"/>
            </a:xfrm>
            <a:prstGeom prst="rect">
              <a:avLst/>
            </a:prstGeom>
          </p:spPr>
        </p:pic>
        <p:pic>
          <p:nvPicPr>
            <p:cNvPr id="63" name="object 12"/>
            <p:cNvPicPr/>
            <p:nvPr/>
          </p:nvPicPr>
          <p:blipFill>
            <a:blip r:embed="rId9" cstate="print"/>
            <a:stretch>
              <a:fillRect/>
            </a:stretch>
          </p:blipFill>
          <p:spPr>
            <a:xfrm>
              <a:off x="318197" y="4319961"/>
              <a:ext cx="131254" cy="79248"/>
            </a:xfrm>
            <a:prstGeom prst="rect">
              <a:avLst/>
            </a:prstGeom>
          </p:spPr>
        </p:pic>
        <p:pic>
          <p:nvPicPr>
            <p:cNvPr id="64" name="object 13"/>
            <p:cNvPicPr/>
            <p:nvPr/>
          </p:nvPicPr>
          <p:blipFill>
            <a:blip r:embed="rId4" cstate="print"/>
            <a:stretch>
              <a:fillRect/>
            </a:stretch>
          </p:blipFill>
          <p:spPr>
            <a:xfrm>
              <a:off x="315911" y="4435552"/>
              <a:ext cx="135813" cy="90106"/>
            </a:xfrm>
            <a:prstGeom prst="rect">
              <a:avLst/>
            </a:prstGeom>
          </p:spPr>
        </p:pic>
        <p:pic>
          <p:nvPicPr>
            <p:cNvPr id="65" name="object 14"/>
            <p:cNvPicPr/>
            <p:nvPr/>
          </p:nvPicPr>
          <p:blipFill>
            <a:blip r:embed="rId10" cstate="print"/>
            <a:stretch>
              <a:fillRect/>
            </a:stretch>
          </p:blipFill>
          <p:spPr>
            <a:xfrm>
              <a:off x="315915" y="4062115"/>
              <a:ext cx="135813" cy="232741"/>
            </a:xfrm>
            <a:prstGeom prst="rect">
              <a:avLst/>
            </a:prstGeom>
          </p:spPr>
        </p:pic>
        <p:sp>
          <p:nvSpPr>
            <p:cNvPr id="66"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a:p>
          </p:txBody>
        </p:sp>
        <p:pic>
          <p:nvPicPr>
            <p:cNvPr id="67" name="object 16"/>
            <p:cNvPicPr/>
            <p:nvPr/>
          </p:nvPicPr>
          <p:blipFill>
            <a:blip r:embed="rId7" cstate="print"/>
            <a:stretch>
              <a:fillRect/>
            </a:stretch>
          </p:blipFill>
          <p:spPr>
            <a:xfrm>
              <a:off x="315915" y="3843489"/>
              <a:ext cx="135813" cy="132956"/>
            </a:xfrm>
            <a:prstGeom prst="rect">
              <a:avLst/>
            </a:prstGeom>
          </p:spPr>
        </p:pic>
        <p:pic>
          <p:nvPicPr>
            <p:cNvPr id="68" name="object 17"/>
            <p:cNvPicPr/>
            <p:nvPr/>
          </p:nvPicPr>
          <p:blipFill>
            <a:blip r:embed="rId11" cstate="print"/>
            <a:stretch>
              <a:fillRect/>
            </a:stretch>
          </p:blipFill>
          <p:spPr>
            <a:xfrm>
              <a:off x="318194" y="3711721"/>
              <a:ext cx="131254" cy="94678"/>
            </a:xfrm>
            <a:prstGeom prst="rect">
              <a:avLst/>
            </a:prstGeom>
          </p:spPr>
        </p:pic>
        <p:sp>
          <p:nvSpPr>
            <p:cNvPr id="69"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a:p>
          </p:txBody>
        </p:sp>
        <p:pic>
          <p:nvPicPr>
            <p:cNvPr id="70" name="object 19"/>
            <p:cNvPicPr/>
            <p:nvPr/>
          </p:nvPicPr>
          <p:blipFill>
            <a:blip r:embed="rId9" cstate="print"/>
            <a:stretch>
              <a:fillRect/>
            </a:stretch>
          </p:blipFill>
          <p:spPr>
            <a:xfrm>
              <a:off x="318197" y="3140424"/>
              <a:ext cx="131254" cy="79248"/>
            </a:xfrm>
            <a:prstGeom prst="rect">
              <a:avLst/>
            </a:prstGeom>
          </p:spPr>
        </p:pic>
        <p:sp>
          <p:nvSpPr>
            <p:cNvPr id="71"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a:p>
          </p:txBody>
        </p:sp>
        <p:pic>
          <p:nvPicPr>
            <p:cNvPr id="72" name="object 21"/>
            <p:cNvPicPr/>
            <p:nvPr/>
          </p:nvPicPr>
          <p:blipFill>
            <a:blip r:embed="rId9" cstate="print"/>
            <a:stretch>
              <a:fillRect/>
            </a:stretch>
          </p:blipFill>
          <p:spPr>
            <a:xfrm>
              <a:off x="318197" y="2821069"/>
              <a:ext cx="131254" cy="79248"/>
            </a:xfrm>
            <a:prstGeom prst="rect">
              <a:avLst/>
            </a:prstGeom>
          </p:spPr>
        </p:pic>
        <p:pic>
          <p:nvPicPr>
            <p:cNvPr id="73" name="object 22"/>
            <p:cNvPicPr/>
            <p:nvPr/>
          </p:nvPicPr>
          <p:blipFill>
            <a:blip r:embed="rId12" cstate="print"/>
            <a:stretch>
              <a:fillRect/>
            </a:stretch>
          </p:blipFill>
          <p:spPr>
            <a:xfrm>
              <a:off x="318192" y="2694056"/>
              <a:ext cx="131254" cy="89535"/>
            </a:xfrm>
            <a:prstGeom prst="rect">
              <a:avLst/>
            </a:prstGeom>
          </p:spPr>
        </p:pic>
        <p:pic>
          <p:nvPicPr>
            <p:cNvPr id="74" name="object 23"/>
            <p:cNvPicPr/>
            <p:nvPr/>
          </p:nvPicPr>
          <p:blipFill>
            <a:blip r:embed="rId9" cstate="print"/>
            <a:stretch>
              <a:fillRect/>
            </a:stretch>
          </p:blipFill>
          <p:spPr>
            <a:xfrm>
              <a:off x="318197" y="2577128"/>
              <a:ext cx="131254" cy="79248"/>
            </a:xfrm>
            <a:prstGeom prst="rect">
              <a:avLst/>
            </a:prstGeom>
          </p:spPr>
        </p:pic>
      </p:grpSp>
      <p:sp>
        <p:nvSpPr>
          <p:cNvPr id="75" name="Rounded Rectangle 74"/>
          <p:cNvSpPr/>
          <p:nvPr userDrawn="1"/>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76"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77" name="Text Placeholder 29"/>
          <p:cNvSpPr>
            <a:spLocks noGrp="1"/>
          </p:cNvSpPr>
          <p:nvPr>
            <p:ph type="body" sz="quarter" idx="19" hasCustomPrompt="1"/>
          </p:nvPr>
        </p:nvSpPr>
        <p:spPr>
          <a:xfrm>
            <a:off x="131663" y="1638300"/>
            <a:ext cx="517525" cy="4953000"/>
          </a:xfrm>
        </p:spPr>
        <p:txBody>
          <a:bodyPr vert="vert270" anchor="ctr" anchorCtr="1">
            <a:noAutofit/>
          </a:bodyPr>
          <a:lstStyle>
            <a:lvl1pPr marL="0" indent="0">
              <a:buNone/>
              <a:defRPr sz="18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SPACE FOR SECTION TITLE HERE</a:t>
            </a:r>
            <a:endParaRPr lang="en-ZA"/>
          </a:p>
        </p:txBody>
      </p:sp>
      <p:sp>
        <p:nvSpPr>
          <p:cNvPr id="78" name="Text Placeholder 76"/>
          <p:cNvSpPr>
            <a:spLocks noGrp="1"/>
          </p:cNvSpPr>
          <p:nvPr>
            <p:ph type="body" sz="quarter" idx="20" hasCustomPrompt="1"/>
          </p:nvPr>
        </p:nvSpPr>
        <p:spPr>
          <a:xfrm>
            <a:off x="5666266" y="3990085"/>
            <a:ext cx="3657600" cy="485140"/>
          </a:xfrm>
        </p:spPr>
        <p:txBody>
          <a:bodyPr>
            <a:noAutofit/>
          </a:bodyPr>
          <a:lstStyle>
            <a:lvl1pPr marL="0" indent="0" algn="ctr">
              <a:buNone/>
              <a:defRPr sz="2400" b="1">
                <a:solidFill>
                  <a:schemeClr val="bg1"/>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Title Two</a:t>
            </a:r>
            <a:endParaRPr lang="en-ZA"/>
          </a:p>
        </p:txBody>
      </p:sp>
      <p:sp>
        <p:nvSpPr>
          <p:cNvPr id="79" name="Text Placeholder 76"/>
          <p:cNvSpPr>
            <a:spLocks noGrp="1"/>
          </p:cNvSpPr>
          <p:nvPr>
            <p:ph type="body" sz="quarter" idx="21" hasCustomPrompt="1"/>
          </p:nvPr>
        </p:nvSpPr>
        <p:spPr>
          <a:xfrm>
            <a:off x="5666266" y="4728132"/>
            <a:ext cx="3657600" cy="2206067"/>
          </a:xfrm>
        </p:spPr>
        <p:txBody>
          <a:bodyPr>
            <a:noAutofit/>
          </a:bodyPr>
          <a:lstStyle>
            <a:lvl1pPr marL="0" indent="0" algn="l">
              <a:buNone/>
              <a:defRPr lang="en-ZA" dirty="0">
                <a:cs typeface="Tahoma"/>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marL="298450" marR="5080" indent="-285750">
              <a:lnSpc>
                <a:spcPct val="100000"/>
              </a:lnSpc>
              <a:spcBef>
                <a:spcPts val="1939"/>
              </a:spcBef>
              <a:buFont typeface="Arial" panose="020B0604020202020204" pitchFamily="34" charset="0"/>
              <a:buChar char="•"/>
            </a:pPr>
            <a:r>
              <a:rPr lang="en-ZA" spc="45">
                <a:solidFill>
                  <a:srgbClr val="FFFFFF"/>
                </a:solidFill>
                <a:latin typeface="+mj-lt"/>
                <a:cs typeface="Tahoma"/>
              </a:rPr>
              <a:t>Lorem </a:t>
            </a:r>
            <a:r>
              <a:rPr lang="en-ZA" spc="40">
                <a:solidFill>
                  <a:srgbClr val="FFFFFF"/>
                </a:solidFill>
                <a:latin typeface="+mj-lt"/>
                <a:cs typeface="Tahoma"/>
              </a:rPr>
              <a:t>ipsum </a:t>
            </a:r>
            <a:r>
              <a:rPr lang="en-ZA" spc="70" err="1">
                <a:solidFill>
                  <a:srgbClr val="FFFFFF"/>
                </a:solidFill>
                <a:latin typeface="+mj-lt"/>
                <a:cs typeface="Tahoma"/>
              </a:rPr>
              <a:t>dolor</a:t>
            </a:r>
            <a:r>
              <a:rPr lang="en-ZA" spc="70">
                <a:solidFill>
                  <a:srgbClr val="FFFFFF"/>
                </a:solidFill>
                <a:latin typeface="+mj-lt"/>
                <a:cs typeface="Tahoma"/>
              </a:rPr>
              <a:t> </a:t>
            </a:r>
            <a:r>
              <a:rPr lang="en-ZA" spc="-20">
                <a:solidFill>
                  <a:srgbClr val="FFFFFF"/>
                </a:solidFill>
                <a:latin typeface="+mj-lt"/>
                <a:cs typeface="Tahoma"/>
              </a:rPr>
              <a:t>sit </a:t>
            </a:r>
            <a:r>
              <a:rPr lang="en-ZA" spc="35" err="1">
                <a:solidFill>
                  <a:srgbClr val="FFFFFF"/>
                </a:solidFill>
                <a:latin typeface="+mj-lt"/>
                <a:cs typeface="Tahoma"/>
              </a:rPr>
              <a:t>amet</a:t>
            </a:r>
            <a:r>
              <a:rPr lang="en-ZA" spc="35">
                <a:solidFill>
                  <a:srgbClr val="FFFFFF"/>
                </a:solidFill>
                <a:latin typeface="+mj-lt"/>
                <a:cs typeface="Tahoma"/>
              </a:rPr>
              <a:t>, </a:t>
            </a:r>
            <a:r>
              <a:rPr lang="en-ZA" spc="40">
                <a:solidFill>
                  <a:srgbClr val="FFFFFF"/>
                </a:solidFill>
                <a:latin typeface="+mj-lt"/>
                <a:cs typeface="Tahoma"/>
              </a:rPr>
              <a:t> </a:t>
            </a:r>
            <a:r>
              <a:rPr lang="en-ZA" spc="30" err="1">
                <a:solidFill>
                  <a:srgbClr val="FFFFFF"/>
                </a:solidFill>
                <a:latin typeface="+mj-lt"/>
                <a:cs typeface="Tahoma"/>
              </a:rPr>
              <a:t>consectetuer</a:t>
            </a:r>
            <a:r>
              <a:rPr lang="en-ZA" spc="30">
                <a:solidFill>
                  <a:srgbClr val="FFFFFF"/>
                </a:solidFill>
                <a:latin typeface="+mj-lt"/>
                <a:cs typeface="Tahoma"/>
              </a:rPr>
              <a:t> </a:t>
            </a:r>
            <a:r>
              <a:rPr lang="en-ZA" spc="60" err="1">
                <a:solidFill>
                  <a:srgbClr val="FFFFFF"/>
                </a:solidFill>
                <a:latin typeface="+mj-lt"/>
                <a:cs typeface="Tahoma"/>
              </a:rPr>
              <a:t>adipiscing</a:t>
            </a:r>
            <a:r>
              <a:rPr lang="en-ZA" spc="60">
                <a:solidFill>
                  <a:srgbClr val="FFFFFF"/>
                </a:solidFill>
                <a:latin typeface="+mj-lt"/>
                <a:cs typeface="Tahoma"/>
              </a:rPr>
              <a:t> </a:t>
            </a:r>
            <a:r>
              <a:rPr lang="en-ZA" spc="-15" err="1">
                <a:solidFill>
                  <a:srgbClr val="FFFFFF"/>
                </a:solidFill>
                <a:latin typeface="+mj-lt"/>
                <a:cs typeface="Tahoma"/>
              </a:rPr>
              <a:t>elit</a:t>
            </a:r>
            <a:r>
              <a:rPr lang="en-ZA" spc="-15">
                <a:solidFill>
                  <a:srgbClr val="FFFFFF"/>
                </a:solidFill>
                <a:latin typeface="+mj-lt"/>
                <a:cs typeface="Tahoma"/>
              </a:rPr>
              <a:t>.</a:t>
            </a:r>
            <a:endParaRPr lang="en-ZA" spc="5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50" err="1">
                <a:solidFill>
                  <a:srgbClr val="FFFFFF"/>
                </a:solidFill>
                <a:latin typeface="+mj-lt"/>
                <a:cs typeface="Tahoma"/>
              </a:rPr>
              <a:t>Sed</a:t>
            </a:r>
            <a:r>
              <a:rPr lang="en-ZA" spc="50">
                <a:solidFill>
                  <a:srgbClr val="FFFFFF"/>
                </a:solidFill>
                <a:latin typeface="+mj-lt"/>
                <a:cs typeface="Tahoma"/>
              </a:rPr>
              <a:t> </a:t>
            </a:r>
            <a:r>
              <a:rPr lang="en-ZA" spc="100" err="1">
                <a:solidFill>
                  <a:srgbClr val="FFFFFF"/>
                </a:solidFill>
                <a:latin typeface="+mj-lt"/>
                <a:cs typeface="Tahoma"/>
              </a:rPr>
              <a:t>diam</a:t>
            </a:r>
            <a:r>
              <a:rPr lang="en-ZA" spc="100">
                <a:solidFill>
                  <a:srgbClr val="FFFFFF"/>
                </a:solidFill>
                <a:latin typeface="+mj-lt"/>
                <a:cs typeface="Tahoma"/>
              </a:rPr>
              <a:t> </a:t>
            </a:r>
            <a:r>
              <a:rPr lang="en-ZA" spc="50" err="1">
                <a:solidFill>
                  <a:srgbClr val="FFFFFF"/>
                </a:solidFill>
                <a:latin typeface="+mj-lt"/>
                <a:cs typeface="Tahoma"/>
              </a:rPr>
              <a:t>nonummy</a:t>
            </a:r>
            <a:r>
              <a:rPr lang="en-ZA" spc="50">
                <a:solidFill>
                  <a:srgbClr val="FFFFFF"/>
                </a:solidFill>
                <a:latin typeface="+mj-lt"/>
                <a:cs typeface="Tahoma"/>
              </a:rPr>
              <a:t> </a:t>
            </a:r>
            <a:r>
              <a:rPr lang="en-ZA" spc="35" err="1">
                <a:solidFill>
                  <a:srgbClr val="FFFFFF"/>
                </a:solidFill>
                <a:latin typeface="+mj-lt"/>
                <a:cs typeface="Tahoma"/>
              </a:rPr>
              <a:t>nibh</a:t>
            </a:r>
            <a:r>
              <a:rPr lang="en-ZA" spc="35">
                <a:solidFill>
                  <a:srgbClr val="FFFFFF"/>
                </a:solidFill>
                <a:latin typeface="+mj-lt"/>
                <a:cs typeface="Tahoma"/>
              </a:rPr>
              <a:t> </a:t>
            </a:r>
            <a:r>
              <a:rPr lang="en-ZA" spc="55" err="1">
                <a:solidFill>
                  <a:srgbClr val="FFFFFF"/>
                </a:solidFill>
                <a:latin typeface="+mj-lt"/>
                <a:cs typeface="Tahoma"/>
              </a:rPr>
              <a:t>euis</a:t>
            </a:r>
            <a:r>
              <a:rPr lang="en-ZA" spc="55">
                <a:solidFill>
                  <a:srgbClr val="FFFFFF"/>
                </a:solidFill>
                <a:latin typeface="+mj-lt"/>
                <a:cs typeface="Tahoma"/>
              </a:rPr>
              <a:t>- </a:t>
            </a:r>
            <a:r>
              <a:rPr lang="en-ZA" spc="-550">
                <a:solidFill>
                  <a:srgbClr val="FFFFFF"/>
                </a:solidFill>
                <a:latin typeface="+mj-lt"/>
                <a:cs typeface="Tahoma"/>
              </a:rPr>
              <a:t> </a:t>
            </a:r>
            <a:r>
              <a:rPr lang="en-ZA" spc="100">
                <a:solidFill>
                  <a:srgbClr val="FFFFFF"/>
                </a:solidFill>
                <a:latin typeface="+mj-lt"/>
                <a:cs typeface="Tahoma"/>
              </a:rPr>
              <a:t>mod</a:t>
            </a:r>
            <a:r>
              <a:rPr lang="en-ZA" spc="-65">
                <a:solidFill>
                  <a:srgbClr val="FFFFFF"/>
                </a:solidFill>
                <a:latin typeface="+mj-lt"/>
                <a:cs typeface="Tahoma"/>
              </a:rPr>
              <a:t> </a:t>
            </a:r>
            <a:r>
              <a:rPr lang="en-ZA" spc="20" err="1">
                <a:solidFill>
                  <a:srgbClr val="FFFFFF"/>
                </a:solidFill>
                <a:latin typeface="+mj-lt"/>
                <a:cs typeface="Tahoma"/>
              </a:rPr>
              <a:t>tincidunt</a:t>
            </a:r>
            <a:r>
              <a:rPr lang="en-ZA" spc="-95">
                <a:solidFill>
                  <a:srgbClr val="FFFFFF"/>
                </a:solidFill>
                <a:latin typeface="+mj-lt"/>
                <a:cs typeface="Tahoma"/>
              </a:rPr>
              <a:t> </a:t>
            </a:r>
            <a:r>
              <a:rPr lang="en-ZA" spc="-20" err="1">
                <a:solidFill>
                  <a:srgbClr val="FFFFFF"/>
                </a:solidFill>
                <a:latin typeface="+mj-lt"/>
                <a:cs typeface="Tahoma"/>
              </a:rPr>
              <a:t>ut</a:t>
            </a:r>
            <a:r>
              <a:rPr lang="en-ZA" spc="-95">
                <a:solidFill>
                  <a:srgbClr val="FFFFFF"/>
                </a:solidFill>
                <a:latin typeface="+mj-lt"/>
                <a:cs typeface="Tahoma"/>
              </a:rPr>
              <a:t> </a:t>
            </a:r>
            <a:r>
              <a:rPr lang="en-ZA" spc="55" err="1">
                <a:solidFill>
                  <a:srgbClr val="FFFFFF"/>
                </a:solidFill>
                <a:latin typeface="+mj-lt"/>
                <a:cs typeface="Tahoma"/>
              </a:rPr>
              <a:t>laor</a:t>
            </a:r>
            <a:r>
              <a:rPr lang="en-ZA" spc="55">
                <a:solidFill>
                  <a:srgbClr val="FFFFFF"/>
                </a:solidFill>
                <a:latin typeface="+mj-lt"/>
                <a:cs typeface="Tahoma"/>
              </a:rPr>
              <a:t>.</a:t>
            </a:r>
            <a:endParaRPr lang="en-ZA" spc="-95">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95" err="1">
                <a:solidFill>
                  <a:srgbClr val="FFFFFF"/>
                </a:solidFill>
                <a:latin typeface="+mj-lt"/>
                <a:cs typeface="Tahoma"/>
              </a:rPr>
              <a:t>D</a:t>
            </a:r>
            <a:r>
              <a:rPr lang="en-ZA" spc="65" err="1">
                <a:solidFill>
                  <a:srgbClr val="FFFFFF"/>
                </a:solidFill>
                <a:latin typeface="+mj-lt"/>
                <a:cs typeface="Tahoma"/>
              </a:rPr>
              <a:t>olore</a:t>
            </a:r>
            <a:r>
              <a:rPr lang="en-ZA" spc="65">
                <a:solidFill>
                  <a:srgbClr val="FFFFFF"/>
                </a:solidFill>
                <a:latin typeface="+mj-lt"/>
                <a:cs typeface="Tahoma"/>
              </a:rPr>
              <a:t> </a:t>
            </a:r>
            <a:r>
              <a:rPr lang="en-ZA" spc="-545">
                <a:solidFill>
                  <a:srgbClr val="FFFFFF"/>
                </a:solidFill>
                <a:latin typeface="+mj-lt"/>
                <a:cs typeface="Tahoma"/>
              </a:rPr>
              <a:t> </a:t>
            </a:r>
            <a:r>
              <a:rPr lang="en-ZA" spc="120">
                <a:solidFill>
                  <a:srgbClr val="FFFFFF"/>
                </a:solidFill>
                <a:latin typeface="+mj-lt"/>
                <a:cs typeface="Tahoma"/>
              </a:rPr>
              <a:t>magn</a:t>
            </a:r>
            <a:r>
              <a:rPr lang="en-ZA" spc="90">
                <a:solidFill>
                  <a:srgbClr val="FFFFFF"/>
                </a:solidFill>
                <a:latin typeface="+mj-lt"/>
                <a:cs typeface="Tahoma"/>
              </a:rPr>
              <a:t>a</a:t>
            </a:r>
            <a:r>
              <a:rPr lang="en-ZA" spc="-50">
                <a:solidFill>
                  <a:srgbClr val="FFFFFF"/>
                </a:solidFill>
                <a:latin typeface="+mj-lt"/>
                <a:cs typeface="Tahoma"/>
              </a:rPr>
              <a:t> </a:t>
            </a:r>
            <a:r>
              <a:rPr lang="en-ZA" spc="75" err="1">
                <a:solidFill>
                  <a:srgbClr val="FFFFFF"/>
                </a:solidFill>
                <a:latin typeface="+mj-lt"/>
                <a:cs typeface="Tahoma"/>
              </a:rPr>
              <a:t>aliqua</a:t>
            </a:r>
            <a:r>
              <a:rPr lang="en-ZA" spc="125" err="1">
                <a:solidFill>
                  <a:srgbClr val="FFFFFF"/>
                </a:solidFill>
                <a:latin typeface="+mj-lt"/>
                <a:cs typeface="Tahoma"/>
              </a:rPr>
              <a:t>m</a:t>
            </a:r>
            <a:r>
              <a:rPr lang="en-ZA" spc="-50">
                <a:solidFill>
                  <a:srgbClr val="FFFFFF"/>
                </a:solidFill>
                <a:latin typeface="+mj-lt"/>
                <a:cs typeface="Tahoma"/>
              </a:rPr>
              <a:t> </a:t>
            </a:r>
            <a:r>
              <a:rPr lang="en-ZA" spc="65" err="1">
                <a:solidFill>
                  <a:srgbClr val="FFFFFF"/>
                </a:solidFill>
                <a:latin typeface="+mj-lt"/>
                <a:cs typeface="Tahoma"/>
              </a:rPr>
              <a:t>e</a:t>
            </a:r>
            <a:r>
              <a:rPr lang="en-ZA" spc="20" err="1">
                <a:solidFill>
                  <a:srgbClr val="FFFFFF"/>
                </a:solidFill>
                <a:latin typeface="+mj-lt"/>
                <a:cs typeface="Tahoma"/>
              </a:rPr>
              <a:t>r</a:t>
            </a:r>
            <a:r>
              <a:rPr lang="en-ZA" spc="80" err="1">
                <a:solidFill>
                  <a:srgbClr val="FFFFFF"/>
                </a:solidFill>
                <a:latin typeface="+mj-lt"/>
                <a:cs typeface="Tahoma"/>
              </a:rPr>
              <a:t>a</a:t>
            </a:r>
            <a:r>
              <a:rPr lang="en-ZA" spc="40" err="1">
                <a:solidFill>
                  <a:srgbClr val="FFFFFF"/>
                </a:solidFill>
                <a:latin typeface="+mj-lt"/>
                <a:cs typeface="Tahoma"/>
              </a:rPr>
              <a:t>t</a:t>
            </a:r>
            <a:r>
              <a:rPr lang="en-ZA" spc="-130">
                <a:solidFill>
                  <a:srgbClr val="FFFFFF"/>
                </a:solidFill>
                <a:latin typeface="+mj-lt"/>
                <a:cs typeface="Tahoma"/>
              </a:rPr>
              <a:t> </a:t>
            </a:r>
            <a:r>
              <a:rPr lang="en-ZA" spc="5" err="1">
                <a:solidFill>
                  <a:srgbClr val="FFFFFF"/>
                </a:solidFill>
                <a:latin typeface="+mj-lt"/>
                <a:cs typeface="Tahoma"/>
              </a:rPr>
              <a:t>v</a:t>
            </a:r>
            <a:r>
              <a:rPr lang="en-ZA" spc="50" err="1">
                <a:solidFill>
                  <a:srgbClr val="FFFFFF"/>
                </a:solidFill>
                <a:latin typeface="+mj-lt"/>
                <a:cs typeface="Tahoma"/>
              </a:rPr>
              <a:t>olutpa</a:t>
            </a:r>
            <a:r>
              <a:rPr lang="en-ZA" spc="5" err="1">
                <a:solidFill>
                  <a:srgbClr val="FFFFFF"/>
                </a:solidFill>
                <a:latin typeface="+mj-lt"/>
                <a:cs typeface="Tahoma"/>
              </a:rPr>
              <a:t>t</a:t>
            </a:r>
            <a:r>
              <a:rPr lang="en-ZA" spc="-90">
                <a:solidFill>
                  <a:srgbClr val="FFFFFF"/>
                </a:solidFill>
                <a:latin typeface="+mj-lt"/>
                <a:cs typeface="Tahoma"/>
              </a:rPr>
              <a:t> </a:t>
            </a:r>
            <a:r>
              <a:rPr lang="en-ZA" spc="-90" err="1">
                <a:solidFill>
                  <a:srgbClr val="FFFFFF"/>
                </a:solidFill>
                <a:latin typeface="+mj-lt"/>
                <a:cs typeface="Tahoma"/>
              </a:rPr>
              <a:t>u</a:t>
            </a:r>
            <a:r>
              <a:rPr lang="en-ZA" err="1">
                <a:solidFill>
                  <a:srgbClr val="FFFFFF"/>
                </a:solidFill>
                <a:latin typeface="+mj-lt"/>
                <a:cs typeface="Tahoma"/>
              </a:rPr>
              <a:t>t</a:t>
            </a:r>
            <a:r>
              <a:rPr lang="en-ZA" spc="-95">
                <a:solidFill>
                  <a:srgbClr val="FFFFFF"/>
                </a:solidFill>
                <a:latin typeface="+mj-lt"/>
                <a:cs typeface="Tahoma"/>
              </a:rPr>
              <a:t> </a:t>
            </a:r>
            <a:r>
              <a:rPr lang="en-ZA" spc="25" err="1">
                <a:solidFill>
                  <a:srgbClr val="FFFFFF"/>
                </a:solidFill>
                <a:latin typeface="+mj-lt"/>
                <a:cs typeface="Tahoma"/>
              </a:rPr>
              <a:t>wisi</a:t>
            </a:r>
            <a:r>
              <a:rPr lang="en-ZA" spc="-60">
                <a:solidFill>
                  <a:srgbClr val="FFFFFF"/>
                </a:solidFill>
                <a:latin typeface="+mj-lt"/>
                <a:cs typeface="Tahoma"/>
              </a:rPr>
              <a:t> </a:t>
            </a:r>
            <a:r>
              <a:rPr lang="en-ZA" spc="45" err="1">
                <a:solidFill>
                  <a:srgbClr val="FFFFFF"/>
                </a:solidFill>
                <a:latin typeface="+mj-lt"/>
                <a:cs typeface="Tahoma"/>
              </a:rPr>
              <a:t>enim</a:t>
            </a:r>
            <a:r>
              <a:rPr lang="en-ZA" spc="-55">
                <a:solidFill>
                  <a:srgbClr val="FFFFFF"/>
                </a:solidFill>
                <a:latin typeface="+mj-lt"/>
                <a:cs typeface="Tahoma"/>
              </a:rPr>
              <a:t> </a:t>
            </a:r>
            <a:r>
              <a:rPr lang="en-ZA" spc="135">
                <a:solidFill>
                  <a:srgbClr val="FFFFFF"/>
                </a:solidFill>
                <a:latin typeface="+mj-lt"/>
                <a:cs typeface="Tahoma"/>
              </a:rPr>
              <a:t>ad</a:t>
            </a:r>
            <a:r>
              <a:rPr lang="en-ZA" spc="-60">
                <a:solidFill>
                  <a:srgbClr val="FFFFFF"/>
                </a:solidFill>
                <a:latin typeface="+mj-lt"/>
                <a:cs typeface="Tahoma"/>
              </a:rPr>
              <a:t>.</a:t>
            </a:r>
            <a:endParaRPr lang="en-ZA">
              <a:latin typeface="+mj-lt"/>
              <a:cs typeface="Tahoma"/>
            </a:endParaRPr>
          </a:p>
        </p:txBody>
      </p:sp>
      <p:sp>
        <p:nvSpPr>
          <p:cNvPr id="80" name="Text Placeholder 76"/>
          <p:cNvSpPr>
            <a:spLocks noGrp="1"/>
          </p:cNvSpPr>
          <p:nvPr>
            <p:ph type="body" sz="quarter" idx="22" hasCustomPrompt="1"/>
          </p:nvPr>
        </p:nvSpPr>
        <p:spPr>
          <a:xfrm>
            <a:off x="1480154" y="3990085"/>
            <a:ext cx="3657600" cy="485140"/>
          </a:xfrm>
        </p:spPr>
        <p:txBody>
          <a:bodyPr>
            <a:noAutofit/>
          </a:bodyPr>
          <a:lstStyle>
            <a:lvl1pPr marL="0" indent="0" algn="ctr">
              <a:buNone/>
              <a:defRPr sz="2400" b="1">
                <a:solidFill>
                  <a:schemeClr val="bg1"/>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Title One</a:t>
            </a:r>
            <a:endParaRPr lang="en-ZA"/>
          </a:p>
        </p:txBody>
      </p:sp>
      <p:sp>
        <p:nvSpPr>
          <p:cNvPr id="81" name="Text Placeholder 76"/>
          <p:cNvSpPr>
            <a:spLocks noGrp="1"/>
          </p:cNvSpPr>
          <p:nvPr>
            <p:ph type="body" sz="quarter" idx="23" hasCustomPrompt="1"/>
          </p:nvPr>
        </p:nvSpPr>
        <p:spPr>
          <a:xfrm>
            <a:off x="1480154" y="4728132"/>
            <a:ext cx="3657600" cy="2206067"/>
          </a:xfrm>
        </p:spPr>
        <p:txBody>
          <a:bodyPr>
            <a:noAutofit/>
          </a:bodyPr>
          <a:lstStyle>
            <a:lvl1pPr marL="0" indent="0" algn="l">
              <a:buNone/>
              <a:defRPr lang="en-ZA" dirty="0">
                <a:cs typeface="Tahoma"/>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marL="298450" marR="5080" indent="-285750">
              <a:lnSpc>
                <a:spcPct val="100000"/>
              </a:lnSpc>
              <a:spcBef>
                <a:spcPts val="1939"/>
              </a:spcBef>
              <a:buFont typeface="Arial" panose="020B0604020202020204" pitchFamily="34" charset="0"/>
              <a:buChar char="•"/>
            </a:pPr>
            <a:r>
              <a:rPr lang="en-ZA" spc="45">
                <a:solidFill>
                  <a:srgbClr val="FFFFFF"/>
                </a:solidFill>
                <a:latin typeface="+mj-lt"/>
                <a:cs typeface="Tahoma"/>
              </a:rPr>
              <a:t>Lorem </a:t>
            </a:r>
            <a:r>
              <a:rPr lang="en-ZA" spc="40">
                <a:solidFill>
                  <a:srgbClr val="FFFFFF"/>
                </a:solidFill>
                <a:latin typeface="+mj-lt"/>
                <a:cs typeface="Tahoma"/>
              </a:rPr>
              <a:t>ipsum </a:t>
            </a:r>
            <a:r>
              <a:rPr lang="en-ZA" spc="70" err="1">
                <a:solidFill>
                  <a:srgbClr val="FFFFFF"/>
                </a:solidFill>
                <a:latin typeface="+mj-lt"/>
                <a:cs typeface="Tahoma"/>
              </a:rPr>
              <a:t>dolor</a:t>
            </a:r>
            <a:r>
              <a:rPr lang="en-ZA" spc="70">
                <a:solidFill>
                  <a:srgbClr val="FFFFFF"/>
                </a:solidFill>
                <a:latin typeface="+mj-lt"/>
                <a:cs typeface="Tahoma"/>
              </a:rPr>
              <a:t> </a:t>
            </a:r>
            <a:r>
              <a:rPr lang="en-ZA" spc="-20">
                <a:solidFill>
                  <a:srgbClr val="FFFFFF"/>
                </a:solidFill>
                <a:latin typeface="+mj-lt"/>
                <a:cs typeface="Tahoma"/>
              </a:rPr>
              <a:t>sit </a:t>
            </a:r>
            <a:r>
              <a:rPr lang="en-ZA" spc="35" err="1">
                <a:solidFill>
                  <a:srgbClr val="FFFFFF"/>
                </a:solidFill>
                <a:latin typeface="+mj-lt"/>
                <a:cs typeface="Tahoma"/>
              </a:rPr>
              <a:t>amet</a:t>
            </a:r>
            <a:r>
              <a:rPr lang="en-ZA" spc="35">
                <a:solidFill>
                  <a:srgbClr val="FFFFFF"/>
                </a:solidFill>
                <a:latin typeface="+mj-lt"/>
                <a:cs typeface="Tahoma"/>
              </a:rPr>
              <a:t>, </a:t>
            </a:r>
            <a:r>
              <a:rPr lang="en-ZA" spc="40">
                <a:solidFill>
                  <a:srgbClr val="FFFFFF"/>
                </a:solidFill>
                <a:latin typeface="+mj-lt"/>
                <a:cs typeface="Tahoma"/>
              </a:rPr>
              <a:t> </a:t>
            </a:r>
            <a:r>
              <a:rPr lang="en-ZA" spc="30" err="1">
                <a:solidFill>
                  <a:srgbClr val="FFFFFF"/>
                </a:solidFill>
                <a:latin typeface="+mj-lt"/>
                <a:cs typeface="Tahoma"/>
              </a:rPr>
              <a:t>consectetuer</a:t>
            </a:r>
            <a:r>
              <a:rPr lang="en-ZA" spc="30">
                <a:solidFill>
                  <a:srgbClr val="FFFFFF"/>
                </a:solidFill>
                <a:latin typeface="+mj-lt"/>
                <a:cs typeface="Tahoma"/>
              </a:rPr>
              <a:t> </a:t>
            </a:r>
            <a:r>
              <a:rPr lang="en-ZA" spc="60" err="1">
                <a:solidFill>
                  <a:srgbClr val="FFFFFF"/>
                </a:solidFill>
                <a:latin typeface="+mj-lt"/>
                <a:cs typeface="Tahoma"/>
              </a:rPr>
              <a:t>adipiscing</a:t>
            </a:r>
            <a:r>
              <a:rPr lang="en-ZA" spc="60">
                <a:solidFill>
                  <a:srgbClr val="FFFFFF"/>
                </a:solidFill>
                <a:latin typeface="+mj-lt"/>
                <a:cs typeface="Tahoma"/>
              </a:rPr>
              <a:t> </a:t>
            </a:r>
            <a:r>
              <a:rPr lang="en-ZA" spc="-15" err="1">
                <a:solidFill>
                  <a:srgbClr val="FFFFFF"/>
                </a:solidFill>
                <a:latin typeface="+mj-lt"/>
                <a:cs typeface="Tahoma"/>
              </a:rPr>
              <a:t>elit</a:t>
            </a:r>
            <a:r>
              <a:rPr lang="en-ZA" spc="-15">
                <a:solidFill>
                  <a:srgbClr val="FFFFFF"/>
                </a:solidFill>
                <a:latin typeface="+mj-lt"/>
                <a:cs typeface="Tahoma"/>
              </a:rPr>
              <a:t>.</a:t>
            </a:r>
            <a:endParaRPr lang="en-ZA" spc="5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50" err="1">
                <a:solidFill>
                  <a:srgbClr val="FFFFFF"/>
                </a:solidFill>
                <a:latin typeface="+mj-lt"/>
                <a:cs typeface="Tahoma"/>
              </a:rPr>
              <a:t>Sed</a:t>
            </a:r>
            <a:r>
              <a:rPr lang="en-ZA" spc="50">
                <a:solidFill>
                  <a:srgbClr val="FFFFFF"/>
                </a:solidFill>
                <a:latin typeface="+mj-lt"/>
                <a:cs typeface="Tahoma"/>
              </a:rPr>
              <a:t> </a:t>
            </a:r>
            <a:r>
              <a:rPr lang="en-ZA" spc="100" err="1">
                <a:solidFill>
                  <a:srgbClr val="FFFFFF"/>
                </a:solidFill>
                <a:latin typeface="+mj-lt"/>
                <a:cs typeface="Tahoma"/>
              </a:rPr>
              <a:t>diam</a:t>
            </a:r>
            <a:r>
              <a:rPr lang="en-ZA" spc="100">
                <a:solidFill>
                  <a:srgbClr val="FFFFFF"/>
                </a:solidFill>
                <a:latin typeface="+mj-lt"/>
                <a:cs typeface="Tahoma"/>
              </a:rPr>
              <a:t> </a:t>
            </a:r>
            <a:r>
              <a:rPr lang="en-ZA" spc="50" err="1">
                <a:solidFill>
                  <a:srgbClr val="FFFFFF"/>
                </a:solidFill>
                <a:latin typeface="+mj-lt"/>
                <a:cs typeface="Tahoma"/>
              </a:rPr>
              <a:t>nonummy</a:t>
            </a:r>
            <a:r>
              <a:rPr lang="en-ZA" spc="50">
                <a:solidFill>
                  <a:srgbClr val="FFFFFF"/>
                </a:solidFill>
                <a:latin typeface="+mj-lt"/>
                <a:cs typeface="Tahoma"/>
              </a:rPr>
              <a:t> </a:t>
            </a:r>
            <a:r>
              <a:rPr lang="en-ZA" spc="35" err="1">
                <a:solidFill>
                  <a:srgbClr val="FFFFFF"/>
                </a:solidFill>
                <a:latin typeface="+mj-lt"/>
                <a:cs typeface="Tahoma"/>
              </a:rPr>
              <a:t>nibh</a:t>
            </a:r>
            <a:r>
              <a:rPr lang="en-ZA" spc="35">
                <a:solidFill>
                  <a:srgbClr val="FFFFFF"/>
                </a:solidFill>
                <a:latin typeface="+mj-lt"/>
                <a:cs typeface="Tahoma"/>
              </a:rPr>
              <a:t> </a:t>
            </a:r>
            <a:r>
              <a:rPr lang="en-ZA" spc="55" err="1">
                <a:solidFill>
                  <a:srgbClr val="FFFFFF"/>
                </a:solidFill>
                <a:latin typeface="+mj-lt"/>
                <a:cs typeface="Tahoma"/>
              </a:rPr>
              <a:t>euis</a:t>
            </a:r>
            <a:r>
              <a:rPr lang="en-ZA" spc="55">
                <a:solidFill>
                  <a:srgbClr val="FFFFFF"/>
                </a:solidFill>
                <a:latin typeface="+mj-lt"/>
                <a:cs typeface="Tahoma"/>
              </a:rPr>
              <a:t>- </a:t>
            </a:r>
            <a:r>
              <a:rPr lang="en-ZA" spc="-550">
                <a:solidFill>
                  <a:srgbClr val="FFFFFF"/>
                </a:solidFill>
                <a:latin typeface="+mj-lt"/>
                <a:cs typeface="Tahoma"/>
              </a:rPr>
              <a:t> </a:t>
            </a:r>
            <a:r>
              <a:rPr lang="en-ZA" spc="100">
                <a:solidFill>
                  <a:srgbClr val="FFFFFF"/>
                </a:solidFill>
                <a:latin typeface="+mj-lt"/>
                <a:cs typeface="Tahoma"/>
              </a:rPr>
              <a:t>mod</a:t>
            </a:r>
            <a:r>
              <a:rPr lang="en-ZA" spc="-65">
                <a:solidFill>
                  <a:srgbClr val="FFFFFF"/>
                </a:solidFill>
                <a:latin typeface="+mj-lt"/>
                <a:cs typeface="Tahoma"/>
              </a:rPr>
              <a:t> </a:t>
            </a:r>
            <a:r>
              <a:rPr lang="en-ZA" spc="20" err="1">
                <a:solidFill>
                  <a:srgbClr val="FFFFFF"/>
                </a:solidFill>
                <a:latin typeface="+mj-lt"/>
                <a:cs typeface="Tahoma"/>
              </a:rPr>
              <a:t>tincidunt</a:t>
            </a:r>
            <a:r>
              <a:rPr lang="en-ZA" spc="-95">
                <a:solidFill>
                  <a:srgbClr val="FFFFFF"/>
                </a:solidFill>
                <a:latin typeface="+mj-lt"/>
                <a:cs typeface="Tahoma"/>
              </a:rPr>
              <a:t> </a:t>
            </a:r>
            <a:r>
              <a:rPr lang="en-ZA" spc="-20" err="1">
                <a:solidFill>
                  <a:srgbClr val="FFFFFF"/>
                </a:solidFill>
                <a:latin typeface="+mj-lt"/>
                <a:cs typeface="Tahoma"/>
              </a:rPr>
              <a:t>ut</a:t>
            </a:r>
            <a:r>
              <a:rPr lang="en-ZA" spc="-95">
                <a:solidFill>
                  <a:srgbClr val="FFFFFF"/>
                </a:solidFill>
                <a:latin typeface="+mj-lt"/>
                <a:cs typeface="Tahoma"/>
              </a:rPr>
              <a:t> </a:t>
            </a:r>
            <a:r>
              <a:rPr lang="en-ZA" spc="55" err="1">
                <a:solidFill>
                  <a:srgbClr val="FFFFFF"/>
                </a:solidFill>
                <a:latin typeface="+mj-lt"/>
                <a:cs typeface="Tahoma"/>
              </a:rPr>
              <a:t>laor</a:t>
            </a:r>
            <a:r>
              <a:rPr lang="en-ZA" spc="55">
                <a:solidFill>
                  <a:srgbClr val="FFFFFF"/>
                </a:solidFill>
                <a:latin typeface="+mj-lt"/>
                <a:cs typeface="Tahoma"/>
              </a:rPr>
              <a:t>.</a:t>
            </a:r>
            <a:endParaRPr lang="en-ZA" spc="-95">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95" err="1">
                <a:solidFill>
                  <a:srgbClr val="FFFFFF"/>
                </a:solidFill>
                <a:latin typeface="+mj-lt"/>
                <a:cs typeface="Tahoma"/>
              </a:rPr>
              <a:t>D</a:t>
            </a:r>
            <a:r>
              <a:rPr lang="en-ZA" spc="65" err="1">
                <a:solidFill>
                  <a:srgbClr val="FFFFFF"/>
                </a:solidFill>
                <a:latin typeface="+mj-lt"/>
                <a:cs typeface="Tahoma"/>
              </a:rPr>
              <a:t>olore</a:t>
            </a:r>
            <a:r>
              <a:rPr lang="en-ZA" spc="65">
                <a:solidFill>
                  <a:srgbClr val="FFFFFF"/>
                </a:solidFill>
                <a:latin typeface="+mj-lt"/>
                <a:cs typeface="Tahoma"/>
              </a:rPr>
              <a:t> </a:t>
            </a:r>
            <a:r>
              <a:rPr lang="en-ZA" spc="-545">
                <a:solidFill>
                  <a:srgbClr val="FFFFFF"/>
                </a:solidFill>
                <a:latin typeface="+mj-lt"/>
                <a:cs typeface="Tahoma"/>
              </a:rPr>
              <a:t> </a:t>
            </a:r>
            <a:r>
              <a:rPr lang="en-ZA" spc="120">
                <a:solidFill>
                  <a:srgbClr val="FFFFFF"/>
                </a:solidFill>
                <a:latin typeface="+mj-lt"/>
                <a:cs typeface="Tahoma"/>
              </a:rPr>
              <a:t>magn</a:t>
            </a:r>
            <a:r>
              <a:rPr lang="en-ZA" spc="90">
                <a:solidFill>
                  <a:srgbClr val="FFFFFF"/>
                </a:solidFill>
                <a:latin typeface="+mj-lt"/>
                <a:cs typeface="Tahoma"/>
              </a:rPr>
              <a:t>a</a:t>
            </a:r>
            <a:r>
              <a:rPr lang="en-ZA" spc="-50">
                <a:solidFill>
                  <a:srgbClr val="FFFFFF"/>
                </a:solidFill>
                <a:latin typeface="+mj-lt"/>
                <a:cs typeface="Tahoma"/>
              </a:rPr>
              <a:t> </a:t>
            </a:r>
            <a:r>
              <a:rPr lang="en-ZA" spc="75" err="1">
                <a:solidFill>
                  <a:srgbClr val="FFFFFF"/>
                </a:solidFill>
                <a:latin typeface="+mj-lt"/>
                <a:cs typeface="Tahoma"/>
              </a:rPr>
              <a:t>aliqua</a:t>
            </a:r>
            <a:r>
              <a:rPr lang="en-ZA" spc="125" err="1">
                <a:solidFill>
                  <a:srgbClr val="FFFFFF"/>
                </a:solidFill>
                <a:latin typeface="+mj-lt"/>
                <a:cs typeface="Tahoma"/>
              </a:rPr>
              <a:t>m</a:t>
            </a:r>
            <a:r>
              <a:rPr lang="en-ZA" spc="-50">
                <a:solidFill>
                  <a:srgbClr val="FFFFFF"/>
                </a:solidFill>
                <a:latin typeface="+mj-lt"/>
                <a:cs typeface="Tahoma"/>
              </a:rPr>
              <a:t> </a:t>
            </a:r>
            <a:r>
              <a:rPr lang="en-ZA" spc="65" err="1">
                <a:solidFill>
                  <a:srgbClr val="FFFFFF"/>
                </a:solidFill>
                <a:latin typeface="+mj-lt"/>
                <a:cs typeface="Tahoma"/>
              </a:rPr>
              <a:t>e</a:t>
            </a:r>
            <a:r>
              <a:rPr lang="en-ZA" spc="20" err="1">
                <a:solidFill>
                  <a:srgbClr val="FFFFFF"/>
                </a:solidFill>
                <a:latin typeface="+mj-lt"/>
                <a:cs typeface="Tahoma"/>
              </a:rPr>
              <a:t>r</a:t>
            </a:r>
            <a:r>
              <a:rPr lang="en-ZA" spc="80" err="1">
                <a:solidFill>
                  <a:srgbClr val="FFFFFF"/>
                </a:solidFill>
                <a:latin typeface="+mj-lt"/>
                <a:cs typeface="Tahoma"/>
              </a:rPr>
              <a:t>a</a:t>
            </a:r>
            <a:r>
              <a:rPr lang="en-ZA" spc="40" err="1">
                <a:solidFill>
                  <a:srgbClr val="FFFFFF"/>
                </a:solidFill>
                <a:latin typeface="+mj-lt"/>
                <a:cs typeface="Tahoma"/>
              </a:rPr>
              <a:t>t</a:t>
            </a:r>
            <a:r>
              <a:rPr lang="en-ZA" spc="-130">
                <a:solidFill>
                  <a:srgbClr val="FFFFFF"/>
                </a:solidFill>
                <a:latin typeface="+mj-lt"/>
                <a:cs typeface="Tahoma"/>
              </a:rPr>
              <a:t> </a:t>
            </a:r>
            <a:r>
              <a:rPr lang="en-ZA" spc="5" err="1">
                <a:solidFill>
                  <a:srgbClr val="FFFFFF"/>
                </a:solidFill>
                <a:latin typeface="+mj-lt"/>
                <a:cs typeface="Tahoma"/>
              </a:rPr>
              <a:t>v</a:t>
            </a:r>
            <a:r>
              <a:rPr lang="en-ZA" spc="50" err="1">
                <a:solidFill>
                  <a:srgbClr val="FFFFFF"/>
                </a:solidFill>
                <a:latin typeface="+mj-lt"/>
                <a:cs typeface="Tahoma"/>
              </a:rPr>
              <a:t>olutpa</a:t>
            </a:r>
            <a:r>
              <a:rPr lang="en-ZA" spc="5" err="1">
                <a:solidFill>
                  <a:srgbClr val="FFFFFF"/>
                </a:solidFill>
                <a:latin typeface="+mj-lt"/>
                <a:cs typeface="Tahoma"/>
              </a:rPr>
              <a:t>t</a:t>
            </a:r>
            <a:r>
              <a:rPr lang="en-ZA" spc="-90">
                <a:solidFill>
                  <a:srgbClr val="FFFFFF"/>
                </a:solidFill>
                <a:latin typeface="+mj-lt"/>
                <a:cs typeface="Tahoma"/>
              </a:rPr>
              <a:t> </a:t>
            </a:r>
            <a:r>
              <a:rPr lang="en-ZA" spc="-90" err="1">
                <a:solidFill>
                  <a:srgbClr val="FFFFFF"/>
                </a:solidFill>
                <a:latin typeface="+mj-lt"/>
                <a:cs typeface="Tahoma"/>
              </a:rPr>
              <a:t>u</a:t>
            </a:r>
            <a:r>
              <a:rPr lang="en-ZA" err="1">
                <a:solidFill>
                  <a:srgbClr val="FFFFFF"/>
                </a:solidFill>
                <a:latin typeface="+mj-lt"/>
                <a:cs typeface="Tahoma"/>
              </a:rPr>
              <a:t>t</a:t>
            </a:r>
            <a:r>
              <a:rPr lang="en-ZA" spc="-95">
                <a:solidFill>
                  <a:srgbClr val="FFFFFF"/>
                </a:solidFill>
                <a:latin typeface="+mj-lt"/>
                <a:cs typeface="Tahoma"/>
              </a:rPr>
              <a:t> </a:t>
            </a:r>
            <a:r>
              <a:rPr lang="en-ZA" spc="25" err="1">
                <a:solidFill>
                  <a:srgbClr val="FFFFFF"/>
                </a:solidFill>
                <a:latin typeface="+mj-lt"/>
                <a:cs typeface="Tahoma"/>
              </a:rPr>
              <a:t>wisi</a:t>
            </a:r>
            <a:r>
              <a:rPr lang="en-ZA" spc="-60">
                <a:solidFill>
                  <a:srgbClr val="FFFFFF"/>
                </a:solidFill>
                <a:latin typeface="+mj-lt"/>
                <a:cs typeface="Tahoma"/>
              </a:rPr>
              <a:t> </a:t>
            </a:r>
            <a:r>
              <a:rPr lang="en-ZA" spc="45" err="1">
                <a:solidFill>
                  <a:srgbClr val="FFFFFF"/>
                </a:solidFill>
                <a:latin typeface="+mj-lt"/>
                <a:cs typeface="Tahoma"/>
              </a:rPr>
              <a:t>enim</a:t>
            </a:r>
            <a:r>
              <a:rPr lang="en-ZA" spc="-55">
                <a:solidFill>
                  <a:srgbClr val="FFFFFF"/>
                </a:solidFill>
                <a:latin typeface="+mj-lt"/>
                <a:cs typeface="Tahoma"/>
              </a:rPr>
              <a:t> </a:t>
            </a:r>
            <a:r>
              <a:rPr lang="en-ZA" spc="135">
                <a:solidFill>
                  <a:srgbClr val="FFFFFF"/>
                </a:solidFill>
                <a:latin typeface="+mj-lt"/>
                <a:cs typeface="Tahoma"/>
              </a:rPr>
              <a:t>ad</a:t>
            </a:r>
            <a:r>
              <a:rPr lang="en-ZA" spc="-60">
                <a:solidFill>
                  <a:srgbClr val="FFFFFF"/>
                </a:solidFill>
                <a:latin typeface="+mj-lt"/>
                <a:cs typeface="Tahoma"/>
              </a:rPr>
              <a:t>.</a:t>
            </a:r>
            <a:endParaRPr lang="en-ZA">
              <a:latin typeface="+mj-lt"/>
              <a:cs typeface="Tahoma"/>
            </a:endParaRPr>
          </a:p>
        </p:txBody>
      </p:sp>
      <p:sp>
        <p:nvSpPr>
          <p:cNvPr id="82" name="Text Placeholder 76"/>
          <p:cNvSpPr>
            <a:spLocks noGrp="1"/>
          </p:cNvSpPr>
          <p:nvPr>
            <p:ph type="body" sz="quarter" idx="24" hasCustomPrompt="1"/>
          </p:nvPr>
        </p:nvSpPr>
        <p:spPr>
          <a:xfrm>
            <a:off x="9852186" y="3990085"/>
            <a:ext cx="3657600" cy="485140"/>
          </a:xfrm>
        </p:spPr>
        <p:txBody>
          <a:bodyPr>
            <a:noAutofit/>
          </a:bodyPr>
          <a:lstStyle>
            <a:lvl1pPr marL="0" indent="0" algn="ctr">
              <a:buNone/>
              <a:defRPr sz="2400" b="1">
                <a:solidFill>
                  <a:schemeClr val="bg1"/>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Title Three</a:t>
            </a:r>
            <a:endParaRPr lang="en-ZA"/>
          </a:p>
        </p:txBody>
      </p:sp>
      <p:sp>
        <p:nvSpPr>
          <p:cNvPr id="83" name="Text Placeholder 76"/>
          <p:cNvSpPr>
            <a:spLocks noGrp="1"/>
          </p:cNvSpPr>
          <p:nvPr>
            <p:ph type="body" sz="quarter" idx="25" hasCustomPrompt="1"/>
          </p:nvPr>
        </p:nvSpPr>
        <p:spPr>
          <a:xfrm>
            <a:off x="9852186" y="4728132"/>
            <a:ext cx="3657600" cy="2206067"/>
          </a:xfrm>
        </p:spPr>
        <p:txBody>
          <a:bodyPr>
            <a:noAutofit/>
          </a:bodyPr>
          <a:lstStyle>
            <a:lvl1pPr marL="0" indent="0" algn="l">
              <a:buNone/>
              <a:defRPr lang="en-ZA" dirty="0">
                <a:cs typeface="Tahoma"/>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marL="298450" marR="5080" indent="-285750">
              <a:lnSpc>
                <a:spcPct val="100000"/>
              </a:lnSpc>
              <a:spcBef>
                <a:spcPts val="1939"/>
              </a:spcBef>
              <a:buFont typeface="Arial" panose="020B0604020202020204" pitchFamily="34" charset="0"/>
              <a:buChar char="•"/>
            </a:pPr>
            <a:r>
              <a:rPr lang="en-ZA" spc="45">
                <a:solidFill>
                  <a:srgbClr val="FFFFFF"/>
                </a:solidFill>
                <a:latin typeface="+mj-lt"/>
                <a:cs typeface="Tahoma"/>
              </a:rPr>
              <a:t>Lorem </a:t>
            </a:r>
            <a:r>
              <a:rPr lang="en-ZA" spc="40">
                <a:solidFill>
                  <a:srgbClr val="FFFFFF"/>
                </a:solidFill>
                <a:latin typeface="+mj-lt"/>
                <a:cs typeface="Tahoma"/>
              </a:rPr>
              <a:t>ipsum </a:t>
            </a:r>
            <a:r>
              <a:rPr lang="en-ZA" spc="70" err="1">
                <a:solidFill>
                  <a:srgbClr val="FFFFFF"/>
                </a:solidFill>
                <a:latin typeface="+mj-lt"/>
                <a:cs typeface="Tahoma"/>
              </a:rPr>
              <a:t>dolor</a:t>
            </a:r>
            <a:r>
              <a:rPr lang="en-ZA" spc="70">
                <a:solidFill>
                  <a:srgbClr val="FFFFFF"/>
                </a:solidFill>
                <a:latin typeface="+mj-lt"/>
                <a:cs typeface="Tahoma"/>
              </a:rPr>
              <a:t> </a:t>
            </a:r>
            <a:r>
              <a:rPr lang="en-ZA" spc="-20">
                <a:solidFill>
                  <a:srgbClr val="FFFFFF"/>
                </a:solidFill>
                <a:latin typeface="+mj-lt"/>
                <a:cs typeface="Tahoma"/>
              </a:rPr>
              <a:t>sit </a:t>
            </a:r>
            <a:r>
              <a:rPr lang="en-ZA" spc="35" err="1">
                <a:solidFill>
                  <a:srgbClr val="FFFFFF"/>
                </a:solidFill>
                <a:latin typeface="+mj-lt"/>
                <a:cs typeface="Tahoma"/>
              </a:rPr>
              <a:t>amet</a:t>
            </a:r>
            <a:r>
              <a:rPr lang="en-ZA" spc="35">
                <a:solidFill>
                  <a:srgbClr val="FFFFFF"/>
                </a:solidFill>
                <a:latin typeface="+mj-lt"/>
                <a:cs typeface="Tahoma"/>
              </a:rPr>
              <a:t>, </a:t>
            </a:r>
            <a:r>
              <a:rPr lang="en-ZA" spc="40">
                <a:solidFill>
                  <a:srgbClr val="FFFFFF"/>
                </a:solidFill>
                <a:latin typeface="+mj-lt"/>
                <a:cs typeface="Tahoma"/>
              </a:rPr>
              <a:t> </a:t>
            </a:r>
            <a:r>
              <a:rPr lang="en-ZA" spc="30" err="1">
                <a:solidFill>
                  <a:srgbClr val="FFFFFF"/>
                </a:solidFill>
                <a:latin typeface="+mj-lt"/>
                <a:cs typeface="Tahoma"/>
              </a:rPr>
              <a:t>consectetuer</a:t>
            </a:r>
            <a:r>
              <a:rPr lang="en-ZA" spc="30">
                <a:solidFill>
                  <a:srgbClr val="FFFFFF"/>
                </a:solidFill>
                <a:latin typeface="+mj-lt"/>
                <a:cs typeface="Tahoma"/>
              </a:rPr>
              <a:t> </a:t>
            </a:r>
            <a:r>
              <a:rPr lang="en-ZA" spc="60" err="1">
                <a:solidFill>
                  <a:srgbClr val="FFFFFF"/>
                </a:solidFill>
                <a:latin typeface="+mj-lt"/>
                <a:cs typeface="Tahoma"/>
              </a:rPr>
              <a:t>adipiscing</a:t>
            </a:r>
            <a:r>
              <a:rPr lang="en-ZA" spc="60">
                <a:solidFill>
                  <a:srgbClr val="FFFFFF"/>
                </a:solidFill>
                <a:latin typeface="+mj-lt"/>
                <a:cs typeface="Tahoma"/>
              </a:rPr>
              <a:t> </a:t>
            </a:r>
            <a:r>
              <a:rPr lang="en-ZA" spc="-15" err="1">
                <a:solidFill>
                  <a:srgbClr val="FFFFFF"/>
                </a:solidFill>
                <a:latin typeface="+mj-lt"/>
                <a:cs typeface="Tahoma"/>
              </a:rPr>
              <a:t>elit</a:t>
            </a:r>
            <a:r>
              <a:rPr lang="en-ZA" spc="-15">
                <a:solidFill>
                  <a:srgbClr val="FFFFFF"/>
                </a:solidFill>
                <a:latin typeface="+mj-lt"/>
                <a:cs typeface="Tahoma"/>
              </a:rPr>
              <a:t>.</a:t>
            </a:r>
            <a:endParaRPr lang="en-ZA" spc="5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50" err="1">
                <a:solidFill>
                  <a:srgbClr val="FFFFFF"/>
                </a:solidFill>
                <a:latin typeface="+mj-lt"/>
                <a:cs typeface="Tahoma"/>
              </a:rPr>
              <a:t>Sed</a:t>
            </a:r>
            <a:r>
              <a:rPr lang="en-ZA" spc="50">
                <a:solidFill>
                  <a:srgbClr val="FFFFFF"/>
                </a:solidFill>
                <a:latin typeface="+mj-lt"/>
                <a:cs typeface="Tahoma"/>
              </a:rPr>
              <a:t> </a:t>
            </a:r>
            <a:r>
              <a:rPr lang="en-ZA" spc="100" err="1">
                <a:solidFill>
                  <a:srgbClr val="FFFFFF"/>
                </a:solidFill>
                <a:latin typeface="+mj-lt"/>
                <a:cs typeface="Tahoma"/>
              </a:rPr>
              <a:t>diam</a:t>
            </a:r>
            <a:r>
              <a:rPr lang="en-ZA" spc="100">
                <a:solidFill>
                  <a:srgbClr val="FFFFFF"/>
                </a:solidFill>
                <a:latin typeface="+mj-lt"/>
                <a:cs typeface="Tahoma"/>
              </a:rPr>
              <a:t> </a:t>
            </a:r>
            <a:r>
              <a:rPr lang="en-ZA" spc="50" err="1">
                <a:solidFill>
                  <a:srgbClr val="FFFFFF"/>
                </a:solidFill>
                <a:latin typeface="+mj-lt"/>
                <a:cs typeface="Tahoma"/>
              </a:rPr>
              <a:t>nonummy</a:t>
            </a:r>
            <a:r>
              <a:rPr lang="en-ZA" spc="50">
                <a:solidFill>
                  <a:srgbClr val="FFFFFF"/>
                </a:solidFill>
                <a:latin typeface="+mj-lt"/>
                <a:cs typeface="Tahoma"/>
              </a:rPr>
              <a:t> </a:t>
            </a:r>
            <a:r>
              <a:rPr lang="en-ZA" spc="35" err="1">
                <a:solidFill>
                  <a:srgbClr val="FFFFFF"/>
                </a:solidFill>
                <a:latin typeface="+mj-lt"/>
                <a:cs typeface="Tahoma"/>
              </a:rPr>
              <a:t>nibh</a:t>
            </a:r>
            <a:r>
              <a:rPr lang="en-ZA" spc="35">
                <a:solidFill>
                  <a:srgbClr val="FFFFFF"/>
                </a:solidFill>
                <a:latin typeface="+mj-lt"/>
                <a:cs typeface="Tahoma"/>
              </a:rPr>
              <a:t> </a:t>
            </a:r>
            <a:r>
              <a:rPr lang="en-ZA" spc="55" err="1">
                <a:solidFill>
                  <a:srgbClr val="FFFFFF"/>
                </a:solidFill>
                <a:latin typeface="+mj-lt"/>
                <a:cs typeface="Tahoma"/>
              </a:rPr>
              <a:t>euis</a:t>
            </a:r>
            <a:r>
              <a:rPr lang="en-ZA" spc="55">
                <a:solidFill>
                  <a:srgbClr val="FFFFFF"/>
                </a:solidFill>
                <a:latin typeface="+mj-lt"/>
                <a:cs typeface="Tahoma"/>
              </a:rPr>
              <a:t>- </a:t>
            </a:r>
            <a:r>
              <a:rPr lang="en-ZA" spc="-550">
                <a:solidFill>
                  <a:srgbClr val="FFFFFF"/>
                </a:solidFill>
                <a:latin typeface="+mj-lt"/>
                <a:cs typeface="Tahoma"/>
              </a:rPr>
              <a:t> </a:t>
            </a:r>
            <a:r>
              <a:rPr lang="en-ZA" spc="100">
                <a:solidFill>
                  <a:srgbClr val="FFFFFF"/>
                </a:solidFill>
                <a:latin typeface="+mj-lt"/>
                <a:cs typeface="Tahoma"/>
              </a:rPr>
              <a:t>mod</a:t>
            </a:r>
            <a:r>
              <a:rPr lang="en-ZA" spc="-65">
                <a:solidFill>
                  <a:srgbClr val="FFFFFF"/>
                </a:solidFill>
                <a:latin typeface="+mj-lt"/>
                <a:cs typeface="Tahoma"/>
              </a:rPr>
              <a:t> </a:t>
            </a:r>
            <a:r>
              <a:rPr lang="en-ZA" spc="20" err="1">
                <a:solidFill>
                  <a:srgbClr val="FFFFFF"/>
                </a:solidFill>
                <a:latin typeface="+mj-lt"/>
                <a:cs typeface="Tahoma"/>
              </a:rPr>
              <a:t>tincidunt</a:t>
            </a:r>
            <a:r>
              <a:rPr lang="en-ZA" spc="-95">
                <a:solidFill>
                  <a:srgbClr val="FFFFFF"/>
                </a:solidFill>
                <a:latin typeface="+mj-lt"/>
                <a:cs typeface="Tahoma"/>
              </a:rPr>
              <a:t> </a:t>
            </a:r>
            <a:r>
              <a:rPr lang="en-ZA" spc="-20" err="1">
                <a:solidFill>
                  <a:srgbClr val="FFFFFF"/>
                </a:solidFill>
                <a:latin typeface="+mj-lt"/>
                <a:cs typeface="Tahoma"/>
              </a:rPr>
              <a:t>ut</a:t>
            </a:r>
            <a:r>
              <a:rPr lang="en-ZA" spc="-95">
                <a:solidFill>
                  <a:srgbClr val="FFFFFF"/>
                </a:solidFill>
                <a:latin typeface="+mj-lt"/>
                <a:cs typeface="Tahoma"/>
              </a:rPr>
              <a:t> </a:t>
            </a:r>
            <a:r>
              <a:rPr lang="en-ZA" spc="55" err="1">
                <a:solidFill>
                  <a:srgbClr val="FFFFFF"/>
                </a:solidFill>
                <a:latin typeface="+mj-lt"/>
                <a:cs typeface="Tahoma"/>
              </a:rPr>
              <a:t>laor</a:t>
            </a:r>
            <a:r>
              <a:rPr lang="en-ZA" spc="55">
                <a:solidFill>
                  <a:srgbClr val="FFFFFF"/>
                </a:solidFill>
                <a:latin typeface="+mj-lt"/>
                <a:cs typeface="Tahoma"/>
              </a:rPr>
              <a:t>.</a:t>
            </a:r>
            <a:endParaRPr lang="en-ZA" spc="-95">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95" err="1">
                <a:solidFill>
                  <a:srgbClr val="FFFFFF"/>
                </a:solidFill>
                <a:latin typeface="+mj-lt"/>
                <a:cs typeface="Tahoma"/>
              </a:rPr>
              <a:t>D</a:t>
            </a:r>
            <a:r>
              <a:rPr lang="en-ZA" spc="65" err="1">
                <a:solidFill>
                  <a:srgbClr val="FFFFFF"/>
                </a:solidFill>
                <a:latin typeface="+mj-lt"/>
                <a:cs typeface="Tahoma"/>
              </a:rPr>
              <a:t>olore</a:t>
            </a:r>
            <a:r>
              <a:rPr lang="en-ZA" spc="65">
                <a:solidFill>
                  <a:srgbClr val="FFFFFF"/>
                </a:solidFill>
                <a:latin typeface="+mj-lt"/>
                <a:cs typeface="Tahoma"/>
              </a:rPr>
              <a:t> </a:t>
            </a:r>
            <a:r>
              <a:rPr lang="en-ZA" spc="-545">
                <a:solidFill>
                  <a:srgbClr val="FFFFFF"/>
                </a:solidFill>
                <a:latin typeface="+mj-lt"/>
                <a:cs typeface="Tahoma"/>
              </a:rPr>
              <a:t> </a:t>
            </a:r>
            <a:r>
              <a:rPr lang="en-ZA" spc="120">
                <a:solidFill>
                  <a:srgbClr val="FFFFFF"/>
                </a:solidFill>
                <a:latin typeface="+mj-lt"/>
                <a:cs typeface="Tahoma"/>
              </a:rPr>
              <a:t>magn</a:t>
            </a:r>
            <a:r>
              <a:rPr lang="en-ZA" spc="90">
                <a:solidFill>
                  <a:srgbClr val="FFFFFF"/>
                </a:solidFill>
                <a:latin typeface="+mj-lt"/>
                <a:cs typeface="Tahoma"/>
              </a:rPr>
              <a:t>a</a:t>
            </a:r>
            <a:r>
              <a:rPr lang="en-ZA" spc="-50">
                <a:solidFill>
                  <a:srgbClr val="FFFFFF"/>
                </a:solidFill>
                <a:latin typeface="+mj-lt"/>
                <a:cs typeface="Tahoma"/>
              </a:rPr>
              <a:t> </a:t>
            </a:r>
            <a:r>
              <a:rPr lang="en-ZA" spc="75" err="1">
                <a:solidFill>
                  <a:srgbClr val="FFFFFF"/>
                </a:solidFill>
                <a:latin typeface="+mj-lt"/>
                <a:cs typeface="Tahoma"/>
              </a:rPr>
              <a:t>aliqua</a:t>
            </a:r>
            <a:r>
              <a:rPr lang="en-ZA" spc="125" err="1">
                <a:solidFill>
                  <a:srgbClr val="FFFFFF"/>
                </a:solidFill>
                <a:latin typeface="+mj-lt"/>
                <a:cs typeface="Tahoma"/>
              </a:rPr>
              <a:t>m</a:t>
            </a:r>
            <a:r>
              <a:rPr lang="en-ZA" spc="-50">
                <a:solidFill>
                  <a:srgbClr val="FFFFFF"/>
                </a:solidFill>
                <a:latin typeface="+mj-lt"/>
                <a:cs typeface="Tahoma"/>
              </a:rPr>
              <a:t> </a:t>
            </a:r>
            <a:r>
              <a:rPr lang="en-ZA" spc="65" err="1">
                <a:solidFill>
                  <a:srgbClr val="FFFFFF"/>
                </a:solidFill>
                <a:latin typeface="+mj-lt"/>
                <a:cs typeface="Tahoma"/>
              </a:rPr>
              <a:t>e</a:t>
            </a:r>
            <a:r>
              <a:rPr lang="en-ZA" spc="20" err="1">
                <a:solidFill>
                  <a:srgbClr val="FFFFFF"/>
                </a:solidFill>
                <a:latin typeface="+mj-lt"/>
                <a:cs typeface="Tahoma"/>
              </a:rPr>
              <a:t>r</a:t>
            </a:r>
            <a:r>
              <a:rPr lang="en-ZA" spc="80" err="1">
                <a:solidFill>
                  <a:srgbClr val="FFFFFF"/>
                </a:solidFill>
                <a:latin typeface="+mj-lt"/>
                <a:cs typeface="Tahoma"/>
              </a:rPr>
              <a:t>a</a:t>
            </a:r>
            <a:r>
              <a:rPr lang="en-ZA" spc="40" err="1">
                <a:solidFill>
                  <a:srgbClr val="FFFFFF"/>
                </a:solidFill>
                <a:latin typeface="+mj-lt"/>
                <a:cs typeface="Tahoma"/>
              </a:rPr>
              <a:t>t</a:t>
            </a:r>
            <a:r>
              <a:rPr lang="en-ZA" spc="-130">
                <a:solidFill>
                  <a:srgbClr val="FFFFFF"/>
                </a:solidFill>
                <a:latin typeface="+mj-lt"/>
                <a:cs typeface="Tahoma"/>
              </a:rPr>
              <a:t> </a:t>
            </a:r>
            <a:r>
              <a:rPr lang="en-ZA" spc="5" err="1">
                <a:solidFill>
                  <a:srgbClr val="FFFFFF"/>
                </a:solidFill>
                <a:latin typeface="+mj-lt"/>
                <a:cs typeface="Tahoma"/>
              </a:rPr>
              <a:t>v</a:t>
            </a:r>
            <a:r>
              <a:rPr lang="en-ZA" spc="50" err="1">
                <a:solidFill>
                  <a:srgbClr val="FFFFFF"/>
                </a:solidFill>
                <a:latin typeface="+mj-lt"/>
                <a:cs typeface="Tahoma"/>
              </a:rPr>
              <a:t>olutpa</a:t>
            </a:r>
            <a:r>
              <a:rPr lang="en-ZA" spc="5" err="1">
                <a:solidFill>
                  <a:srgbClr val="FFFFFF"/>
                </a:solidFill>
                <a:latin typeface="+mj-lt"/>
                <a:cs typeface="Tahoma"/>
              </a:rPr>
              <a:t>t</a:t>
            </a:r>
            <a:r>
              <a:rPr lang="en-ZA" spc="-90">
                <a:solidFill>
                  <a:srgbClr val="FFFFFF"/>
                </a:solidFill>
                <a:latin typeface="+mj-lt"/>
                <a:cs typeface="Tahoma"/>
              </a:rPr>
              <a:t> </a:t>
            </a:r>
            <a:r>
              <a:rPr lang="en-ZA" spc="-90" err="1">
                <a:solidFill>
                  <a:srgbClr val="FFFFFF"/>
                </a:solidFill>
                <a:latin typeface="+mj-lt"/>
                <a:cs typeface="Tahoma"/>
              </a:rPr>
              <a:t>u</a:t>
            </a:r>
            <a:r>
              <a:rPr lang="en-ZA" err="1">
                <a:solidFill>
                  <a:srgbClr val="FFFFFF"/>
                </a:solidFill>
                <a:latin typeface="+mj-lt"/>
                <a:cs typeface="Tahoma"/>
              </a:rPr>
              <a:t>t</a:t>
            </a:r>
            <a:r>
              <a:rPr lang="en-ZA" spc="-95">
                <a:solidFill>
                  <a:srgbClr val="FFFFFF"/>
                </a:solidFill>
                <a:latin typeface="+mj-lt"/>
                <a:cs typeface="Tahoma"/>
              </a:rPr>
              <a:t> </a:t>
            </a:r>
            <a:r>
              <a:rPr lang="en-ZA" spc="25" err="1">
                <a:solidFill>
                  <a:srgbClr val="FFFFFF"/>
                </a:solidFill>
                <a:latin typeface="+mj-lt"/>
                <a:cs typeface="Tahoma"/>
              </a:rPr>
              <a:t>wisi</a:t>
            </a:r>
            <a:r>
              <a:rPr lang="en-ZA" spc="-60">
                <a:solidFill>
                  <a:srgbClr val="FFFFFF"/>
                </a:solidFill>
                <a:latin typeface="+mj-lt"/>
                <a:cs typeface="Tahoma"/>
              </a:rPr>
              <a:t> </a:t>
            </a:r>
            <a:r>
              <a:rPr lang="en-ZA" spc="45" err="1">
                <a:solidFill>
                  <a:srgbClr val="FFFFFF"/>
                </a:solidFill>
                <a:latin typeface="+mj-lt"/>
                <a:cs typeface="Tahoma"/>
              </a:rPr>
              <a:t>enim</a:t>
            </a:r>
            <a:r>
              <a:rPr lang="en-ZA" spc="-55">
                <a:solidFill>
                  <a:srgbClr val="FFFFFF"/>
                </a:solidFill>
                <a:latin typeface="+mj-lt"/>
                <a:cs typeface="Tahoma"/>
              </a:rPr>
              <a:t> </a:t>
            </a:r>
            <a:r>
              <a:rPr lang="en-ZA" spc="135">
                <a:solidFill>
                  <a:srgbClr val="FFFFFF"/>
                </a:solidFill>
                <a:latin typeface="+mj-lt"/>
                <a:cs typeface="Tahoma"/>
              </a:rPr>
              <a:t>ad</a:t>
            </a:r>
            <a:r>
              <a:rPr lang="en-ZA" spc="-60">
                <a:solidFill>
                  <a:srgbClr val="FFFFFF"/>
                </a:solidFill>
                <a:latin typeface="+mj-lt"/>
                <a:cs typeface="Tahoma"/>
              </a:rPr>
              <a:t>.</a:t>
            </a:r>
            <a:endParaRPr lang="en-ZA">
              <a:latin typeface="+mj-lt"/>
              <a:cs typeface="Tahoma"/>
            </a:endParaRPr>
          </a:p>
        </p:txBody>
      </p:sp>
      <p:sp>
        <p:nvSpPr>
          <p:cNvPr id="44" name="Text Placeholder 4">
            <a:extLst>
              <a:ext uri="{FF2B5EF4-FFF2-40B4-BE49-F238E27FC236}">
                <a16:creationId xmlns:a16="http://schemas.microsoft.com/office/drawing/2014/main" id="{841891A3-C372-2670-8A87-ABBC6B745A9C}"/>
              </a:ext>
            </a:extLst>
          </p:cNvPr>
          <p:cNvSpPr>
            <a:spLocks noGrp="1"/>
          </p:cNvSpPr>
          <p:nvPr>
            <p:ph type="body" sz="quarter" idx="14" hasCustomPrompt="1"/>
          </p:nvPr>
        </p:nvSpPr>
        <p:spPr>
          <a:xfrm>
            <a:off x="1343025" y="482812"/>
            <a:ext cx="3076575" cy="1071074"/>
          </a:xfrm>
        </p:spPr>
        <p:txBody>
          <a:bodyPr>
            <a:noAutofit/>
          </a:bodyPr>
          <a:lstStyle>
            <a:lvl1pPr marL="0" indent="0" algn="l">
              <a:buNone/>
              <a:defRPr sz="3200" b="1" baseline="0">
                <a:latin typeface="+mj-lt"/>
              </a:defRPr>
            </a:lvl1pPr>
            <a:lvl2pPr marL="457200" indent="0" algn="r">
              <a:buNone/>
              <a:defRPr b="1"/>
            </a:lvl2pPr>
            <a:lvl3pPr marL="914400" indent="0" algn="r">
              <a:buNone/>
              <a:defRPr b="1"/>
            </a:lvl3pPr>
            <a:lvl4pPr marL="1371600" indent="0" algn="r">
              <a:buNone/>
              <a:defRPr b="1"/>
            </a:lvl4pPr>
            <a:lvl5pPr marL="1828800" indent="0" algn="r">
              <a:buNone/>
              <a:defRPr b="1"/>
            </a:lvl5pPr>
          </a:lstStyle>
          <a:p>
            <a:pPr lvl="0"/>
            <a:r>
              <a:rPr lang="en-US"/>
              <a:t>Place for Section Title</a:t>
            </a:r>
            <a:endParaRPr lang="en-ZA"/>
          </a:p>
        </p:txBody>
      </p:sp>
    </p:spTree>
    <p:extLst>
      <p:ext uri="{BB962C8B-B14F-4D97-AF65-F5344CB8AC3E}">
        <p14:creationId xmlns:p14="http://schemas.microsoft.com/office/powerpoint/2010/main" val="1961072362"/>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1_Copy Slide 01">
    <p:spTree>
      <p:nvGrpSpPr>
        <p:cNvPr id="1" name=""/>
        <p:cNvGrpSpPr/>
        <p:nvPr/>
      </p:nvGrpSpPr>
      <p:grpSpPr>
        <a:xfrm>
          <a:off x="0" y="0"/>
          <a:ext cx="0" cy="0"/>
          <a:chOff x="0" y="0"/>
          <a:chExt cx="0" cy="0"/>
        </a:xfrm>
      </p:grpSpPr>
      <p:sp>
        <p:nvSpPr>
          <p:cNvPr id="37" name="Picture Placeholder 36"/>
          <p:cNvSpPr>
            <a:spLocks noGrp="1"/>
          </p:cNvSpPr>
          <p:nvPr>
            <p:ph type="pic" sz="quarter" idx="19"/>
          </p:nvPr>
        </p:nvSpPr>
        <p:spPr>
          <a:xfrm>
            <a:off x="768350" y="-12700"/>
            <a:ext cx="5602288" cy="8242300"/>
          </a:xfrm>
        </p:spPr>
        <p:txBody>
          <a:bodyPr/>
          <a:lstStyle/>
          <a:p>
            <a:r>
              <a:rPr lang="en-US"/>
              <a:t>Click icon to add picture</a:t>
            </a:r>
            <a:endParaRPr lang="en-ZA"/>
          </a:p>
        </p:txBody>
      </p:sp>
      <p:sp>
        <p:nvSpPr>
          <p:cNvPr id="5" name="Slide Number Placeholder 4"/>
          <p:cNvSpPr>
            <a:spLocks noGrp="1"/>
          </p:cNvSpPr>
          <p:nvPr>
            <p:ph type="sldNum" sz="quarter" idx="12"/>
          </p:nvPr>
        </p:nvSpPr>
        <p:spPr/>
        <p:txBody>
          <a:bodyPr/>
          <a:lstStyle/>
          <a:p>
            <a:fld id="{63074541-BBA4-490B-840D-9A1F4C3CCF21}" type="slidenum">
              <a:rPr lang="en-ZA" smtClean="0"/>
              <a:pPr/>
              <a:t>‹#›</a:t>
            </a:fld>
            <a:endParaRPr lang="en-ZA"/>
          </a:p>
        </p:txBody>
      </p:sp>
      <p:pic>
        <p:nvPicPr>
          <p:cNvPr id="7" name="Picture 2" descr="Z:\Mediamark\4154 MM PPT Presentation\Exports ST2\Elements\Asset 20.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798050" y="0"/>
            <a:ext cx="4832350" cy="4657725"/>
          </a:xfrm>
          <a:prstGeom prst="rect">
            <a:avLst/>
          </a:prstGeom>
          <a:noFill/>
          <a:extLst>
            <a:ext uri="{909E8E84-426E-40DD-AFC4-6F175D3DCCD1}">
              <a14:hiddenFill xmlns:a14="http://schemas.microsoft.com/office/drawing/2010/main">
                <a:solidFill>
                  <a:srgbClr val="FFFFFF"/>
                </a:solidFill>
              </a14:hiddenFill>
            </a:ext>
          </a:extLst>
        </p:spPr>
      </p:pic>
      <p:sp>
        <p:nvSpPr>
          <p:cNvPr id="9" name="Rounded Rectangle 8"/>
          <p:cNvSpPr/>
          <p:nvPr userDrawn="1"/>
        </p:nvSpPr>
        <p:spPr>
          <a:xfrm rot="5400000">
            <a:off x="7429288" y="2708696"/>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40" name="object 3"/>
          <p:cNvGrpSpPr/>
          <p:nvPr userDrawn="1"/>
        </p:nvGrpSpPr>
        <p:grpSpPr>
          <a:xfrm>
            <a:off x="0" y="0"/>
            <a:ext cx="767715" cy="8229600"/>
            <a:chOff x="0" y="0"/>
            <a:chExt cx="767715" cy="8229600"/>
          </a:xfrm>
        </p:grpSpPr>
        <p:pic>
          <p:nvPicPr>
            <p:cNvPr id="41" name="object 4"/>
            <p:cNvPicPr/>
            <p:nvPr/>
          </p:nvPicPr>
          <p:blipFill>
            <a:blip r:embed="rId3" cstate="print"/>
            <a:stretch>
              <a:fillRect/>
            </a:stretch>
          </p:blipFill>
          <p:spPr>
            <a:xfrm>
              <a:off x="0" y="0"/>
              <a:ext cx="767638" cy="8229599"/>
            </a:xfrm>
            <a:prstGeom prst="rect">
              <a:avLst/>
            </a:prstGeom>
          </p:spPr>
        </p:pic>
        <p:sp>
          <p:nvSpPr>
            <p:cNvPr id="42"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a:p>
          </p:txBody>
        </p:sp>
        <p:pic>
          <p:nvPicPr>
            <p:cNvPr id="43" name="object 6"/>
            <p:cNvPicPr/>
            <p:nvPr/>
          </p:nvPicPr>
          <p:blipFill>
            <a:blip r:embed="rId4" cstate="print"/>
            <a:stretch>
              <a:fillRect/>
            </a:stretch>
          </p:blipFill>
          <p:spPr>
            <a:xfrm>
              <a:off x="315911" y="5567098"/>
              <a:ext cx="135813" cy="90106"/>
            </a:xfrm>
            <a:prstGeom prst="rect">
              <a:avLst/>
            </a:prstGeom>
          </p:spPr>
        </p:pic>
        <p:pic>
          <p:nvPicPr>
            <p:cNvPr id="44" name="object 7"/>
            <p:cNvPicPr/>
            <p:nvPr/>
          </p:nvPicPr>
          <p:blipFill>
            <a:blip r:embed="rId5" cstate="print"/>
            <a:stretch>
              <a:fillRect/>
            </a:stretch>
          </p:blipFill>
          <p:spPr>
            <a:xfrm>
              <a:off x="315915" y="5179177"/>
              <a:ext cx="135813" cy="351579"/>
            </a:xfrm>
            <a:prstGeom prst="rect">
              <a:avLst/>
            </a:prstGeom>
          </p:spPr>
        </p:pic>
        <p:pic>
          <p:nvPicPr>
            <p:cNvPr id="45" name="object 8"/>
            <p:cNvPicPr/>
            <p:nvPr/>
          </p:nvPicPr>
          <p:blipFill>
            <a:blip r:embed="rId6" cstate="print"/>
            <a:stretch>
              <a:fillRect/>
            </a:stretch>
          </p:blipFill>
          <p:spPr>
            <a:xfrm>
              <a:off x="318197" y="5066068"/>
              <a:ext cx="131254" cy="79247"/>
            </a:xfrm>
            <a:prstGeom prst="rect">
              <a:avLst/>
            </a:prstGeom>
          </p:spPr>
        </p:pic>
        <p:sp>
          <p:nvSpPr>
            <p:cNvPr id="46"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a:p>
          </p:txBody>
        </p:sp>
        <p:pic>
          <p:nvPicPr>
            <p:cNvPr id="47" name="object 10"/>
            <p:cNvPicPr/>
            <p:nvPr/>
          </p:nvPicPr>
          <p:blipFill>
            <a:blip r:embed="rId7" cstate="print"/>
            <a:stretch>
              <a:fillRect/>
            </a:stretch>
          </p:blipFill>
          <p:spPr>
            <a:xfrm>
              <a:off x="315915" y="4739087"/>
              <a:ext cx="135813" cy="132956"/>
            </a:xfrm>
            <a:prstGeom prst="rect">
              <a:avLst/>
            </a:prstGeom>
          </p:spPr>
        </p:pic>
        <p:pic>
          <p:nvPicPr>
            <p:cNvPr id="48" name="object 11"/>
            <p:cNvPicPr/>
            <p:nvPr/>
          </p:nvPicPr>
          <p:blipFill>
            <a:blip r:embed="rId8" cstate="print"/>
            <a:stretch>
              <a:fillRect/>
            </a:stretch>
          </p:blipFill>
          <p:spPr>
            <a:xfrm>
              <a:off x="318192" y="4612463"/>
              <a:ext cx="131254" cy="89535"/>
            </a:xfrm>
            <a:prstGeom prst="rect">
              <a:avLst/>
            </a:prstGeom>
          </p:spPr>
        </p:pic>
        <p:pic>
          <p:nvPicPr>
            <p:cNvPr id="49" name="object 12"/>
            <p:cNvPicPr/>
            <p:nvPr/>
          </p:nvPicPr>
          <p:blipFill>
            <a:blip r:embed="rId9" cstate="print"/>
            <a:stretch>
              <a:fillRect/>
            </a:stretch>
          </p:blipFill>
          <p:spPr>
            <a:xfrm>
              <a:off x="318197" y="4319961"/>
              <a:ext cx="131254" cy="79248"/>
            </a:xfrm>
            <a:prstGeom prst="rect">
              <a:avLst/>
            </a:prstGeom>
          </p:spPr>
        </p:pic>
        <p:pic>
          <p:nvPicPr>
            <p:cNvPr id="50" name="object 13"/>
            <p:cNvPicPr/>
            <p:nvPr/>
          </p:nvPicPr>
          <p:blipFill>
            <a:blip r:embed="rId4" cstate="print"/>
            <a:stretch>
              <a:fillRect/>
            </a:stretch>
          </p:blipFill>
          <p:spPr>
            <a:xfrm>
              <a:off x="315911" y="4435552"/>
              <a:ext cx="135813" cy="90106"/>
            </a:xfrm>
            <a:prstGeom prst="rect">
              <a:avLst/>
            </a:prstGeom>
          </p:spPr>
        </p:pic>
        <p:pic>
          <p:nvPicPr>
            <p:cNvPr id="51" name="object 14"/>
            <p:cNvPicPr/>
            <p:nvPr/>
          </p:nvPicPr>
          <p:blipFill>
            <a:blip r:embed="rId10" cstate="print"/>
            <a:stretch>
              <a:fillRect/>
            </a:stretch>
          </p:blipFill>
          <p:spPr>
            <a:xfrm>
              <a:off x="315915" y="4062115"/>
              <a:ext cx="135813" cy="232741"/>
            </a:xfrm>
            <a:prstGeom prst="rect">
              <a:avLst/>
            </a:prstGeom>
          </p:spPr>
        </p:pic>
        <p:sp>
          <p:nvSpPr>
            <p:cNvPr id="52"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a:p>
          </p:txBody>
        </p:sp>
        <p:pic>
          <p:nvPicPr>
            <p:cNvPr id="53" name="object 16"/>
            <p:cNvPicPr/>
            <p:nvPr/>
          </p:nvPicPr>
          <p:blipFill>
            <a:blip r:embed="rId7" cstate="print"/>
            <a:stretch>
              <a:fillRect/>
            </a:stretch>
          </p:blipFill>
          <p:spPr>
            <a:xfrm>
              <a:off x="315915" y="3843489"/>
              <a:ext cx="135813" cy="132956"/>
            </a:xfrm>
            <a:prstGeom prst="rect">
              <a:avLst/>
            </a:prstGeom>
          </p:spPr>
        </p:pic>
        <p:pic>
          <p:nvPicPr>
            <p:cNvPr id="54" name="object 17"/>
            <p:cNvPicPr/>
            <p:nvPr/>
          </p:nvPicPr>
          <p:blipFill>
            <a:blip r:embed="rId11" cstate="print"/>
            <a:stretch>
              <a:fillRect/>
            </a:stretch>
          </p:blipFill>
          <p:spPr>
            <a:xfrm>
              <a:off x="318194" y="3711721"/>
              <a:ext cx="131254" cy="94678"/>
            </a:xfrm>
            <a:prstGeom prst="rect">
              <a:avLst/>
            </a:prstGeom>
          </p:spPr>
        </p:pic>
        <p:sp>
          <p:nvSpPr>
            <p:cNvPr id="55"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a:p>
          </p:txBody>
        </p:sp>
        <p:pic>
          <p:nvPicPr>
            <p:cNvPr id="56" name="object 19"/>
            <p:cNvPicPr/>
            <p:nvPr/>
          </p:nvPicPr>
          <p:blipFill>
            <a:blip r:embed="rId9" cstate="print"/>
            <a:stretch>
              <a:fillRect/>
            </a:stretch>
          </p:blipFill>
          <p:spPr>
            <a:xfrm>
              <a:off x="318197" y="3140424"/>
              <a:ext cx="131254" cy="79248"/>
            </a:xfrm>
            <a:prstGeom prst="rect">
              <a:avLst/>
            </a:prstGeom>
          </p:spPr>
        </p:pic>
        <p:sp>
          <p:nvSpPr>
            <p:cNvPr id="57"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a:p>
          </p:txBody>
        </p:sp>
        <p:pic>
          <p:nvPicPr>
            <p:cNvPr id="58" name="object 21"/>
            <p:cNvPicPr/>
            <p:nvPr/>
          </p:nvPicPr>
          <p:blipFill>
            <a:blip r:embed="rId9" cstate="print"/>
            <a:stretch>
              <a:fillRect/>
            </a:stretch>
          </p:blipFill>
          <p:spPr>
            <a:xfrm>
              <a:off x="318197" y="2821069"/>
              <a:ext cx="131254" cy="79248"/>
            </a:xfrm>
            <a:prstGeom prst="rect">
              <a:avLst/>
            </a:prstGeom>
          </p:spPr>
        </p:pic>
        <p:pic>
          <p:nvPicPr>
            <p:cNvPr id="59" name="object 22"/>
            <p:cNvPicPr/>
            <p:nvPr/>
          </p:nvPicPr>
          <p:blipFill>
            <a:blip r:embed="rId12" cstate="print"/>
            <a:stretch>
              <a:fillRect/>
            </a:stretch>
          </p:blipFill>
          <p:spPr>
            <a:xfrm>
              <a:off x="318192" y="2694056"/>
              <a:ext cx="131254" cy="89535"/>
            </a:xfrm>
            <a:prstGeom prst="rect">
              <a:avLst/>
            </a:prstGeom>
          </p:spPr>
        </p:pic>
        <p:pic>
          <p:nvPicPr>
            <p:cNvPr id="60" name="object 23"/>
            <p:cNvPicPr/>
            <p:nvPr/>
          </p:nvPicPr>
          <p:blipFill>
            <a:blip r:embed="rId9" cstate="print"/>
            <a:stretch>
              <a:fillRect/>
            </a:stretch>
          </p:blipFill>
          <p:spPr>
            <a:xfrm>
              <a:off x="318197" y="2577128"/>
              <a:ext cx="131254" cy="79248"/>
            </a:xfrm>
            <a:prstGeom prst="rect">
              <a:avLst/>
            </a:prstGeom>
          </p:spPr>
        </p:pic>
      </p:grpSp>
      <p:sp>
        <p:nvSpPr>
          <p:cNvPr id="61" name="Rounded Rectangle 60"/>
          <p:cNvSpPr/>
          <p:nvPr userDrawn="1"/>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62"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63" name="Text Placeholder 29"/>
          <p:cNvSpPr>
            <a:spLocks noGrp="1"/>
          </p:cNvSpPr>
          <p:nvPr>
            <p:ph type="body" sz="quarter" idx="15" hasCustomPrompt="1"/>
          </p:nvPr>
        </p:nvSpPr>
        <p:spPr>
          <a:xfrm>
            <a:off x="131663" y="1638300"/>
            <a:ext cx="517525" cy="4953000"/>
          </a:xfrm>
        </p:spPr>
        <p:txBody>
          <a:bodyPr vert="vert270" anchor="ctr" anchorCtr="1">
            <a:noAutofit/>
          </a:bodyPr>
          <a:lstStyle>
            <a:lvl1pPr marL="0" indent="0">
              <a:buNone/>
              <a:defRPr sz="18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SPACE FOR SECTION TITLE HERE</a:t>
            </a:r>
            <a:endParaRPr lang="en-ZA"/>
          </a:p>
        </p:txBody>
      </p:sp>
      <p:sp>
        <p:nvSpPr>
          <p:cNvPr id="31" name="Text Placeholder 4">
            <a:extLst>
              <a:ext uri="{FF2B5EF4-FFF2-40B4-BE49-F238E27FC236}">
                <a16:creationId xmlns:a16="http://schemas.microsoft.com/office/drawing/2014/main" id="{375EA466-A73C-6AAF-B895-75AE118FF0B9}"/>
              </a:ext>
            </a:extLst>
          </p:cNvPr>
          <p:cNvSpPr>
            <a:spLocks noGrp="1"/>
          </p:cNvSpPr>
          <p:nvPr>
            <p:ph type="body" sz="quarter" idx="14" hasCustomPrompt="1"/>
          </p:nvPr>
        </p:nvSpPr>
        <p:spPr>
          <a:xfrm>
            <a:off x="6781800" y="2094508"/>
            <a:ext cx="3076575" cy="1071074"/>
          </a:xfrm>
        </p:spPr>
        <p:txBody>
          <a:bodyPr>
            <a:noAutofit/>
          </a:bodyPr>
          <a:lstStyle>
            <a:lvl1pPr marL="0" indent="0" algn="l">
              <a:buNone/>
              <a:defRPr sz="3200" b="1" baseline="0">
                <a:latin typeface="+mj-lt"/>
              </a:defRPr>
            </a:lvl1pPr>
            <a:lvl2pPr marL="457200" indent="0" algn="r">
              <a:buNone/>
              <a:defRPr b="1"/>
            </a:lvl2pPr>
            <a:lvl3pPr marL="914400" indent="0" algn="r">
              <a:buNone/>
              <a:defRPr b="1"/>
            </a:lvl3pPr>
            <a:lvl4pPr marL="1371600" indent="0" algn="r">
              <a:buNone/>
              <a:defRPr b="1"/>
            </a:lvl4pPr>
            <a:lvl5pPr marL="1828800" indent="0" algn="r">
              <a:buNone/>
              <a:defRPr b="1"/>
            </a:lvl5pPr>
          </a:lstStyle>
          <a:p>
            <a:pPr lvl="0"/>
            <a:r>
              <a:rPr lang="en-US"/>
              <a:t>Place for Section Title</a:t>
            </a:r>
            <a:endParaRPr lang="en-ZA"/>
          </a:p>
        </p:txBody>
      </p:sp>
    </p:spTree>
    <p:extLst>
      <p:ext uri="{BB962C8B-B14F-4D97-AF65-F5344CB8AC3E}">
        <p14:creationId xmlns:p14="http://schemas.microsoft.com/office/powerpoint/2010/main" val="1217798872"/>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1_Copy Slide 02">
    <p:spTree>
      <p:nvGrpSpPr>
        <p:cNvPr id="1" name=""/>
        <p:cNvGrpSpPr/>
        <p:nvPr/>
      </p:nvGrpSpPr>
      <p:grpSpPr>
        <a:xfrm>
          <a:off x="0" y="0"/>
          <a:ext cx="0" cy="0"/>
          <a:chOff x="0" y="0"/>
          <a:chExt cx="0" cy="0"/>
        </a:xfrm>
      </p:grpSpPr>
      <p:sp>
        <p:nvSpPr>
          <p:cNvPr id="37" name="Picture Placeholder 36"/>
          <p:cNvSpPr>
            <a:spLocks noGrp="1"/>
          </p:cNvSpPr>
          <p:nvPr>
            <p:ph type="pic" sz="quarter" idx="19"/>
          </p:nvPr>
        </p:nvSpPr>
        <p:spPr>
          <a:xfrm>
            <a:off x="768350" y="-12700"/>
            <a:ext cx="5602288" cy="8242300"/>
          </a:xfrm>
        </p:spPr>
        <p:txBody>
          <a:bodyPr/>
          <a:lstStyle/>
          <a:p>
            <a:r>
              <a:rPr lang="en-US"/>
              <a:t>Click icon to add picture</a:t>
            </a:r>
            <a:endParaRPr lang="en-ZA"/>
          </a:p>
        </p:txBody>
      </p:sp>
      <p:sp>
        <p:nvSpPr>
          <p:cNvPr id="5" name="Slide Number Placeholder 4"/>
          <p:cNvSpPr>
            <a:spLocks noGrp="1"/>
          </p:cNvSpPr>
          <p:nvPr>
            <p:ph type="sldNum" sz="quarter" idx="12"/>
          </p:nvPr>
        </p:nvSpPr>
        <p:spPr/>
        <p:txBody>
          <a:bodyPr/>
          <a:lstStyle/>
          <a:p>
            <a:fld id="{63074541-BBA4-490B-840D-9A1F4C3CCF21}" type="slidenum">
              <a:rPr lang="en-ZA" smtClean="0"/>
              <a:pPr/>
              <a:t>‹#›</a:t>
            </a:fld>
            <a:endParaRPr lang="en-ZA"/>
          </a:p>
        </p:txBody>
      </p:sp>
      <p:sp>
        <p:nvSpPr>
          <p:cNvPr id="9" name="Rounded Rectangle 8"/>
          <p:cNvSpPr/>
          <p:nvPr userDrawn="1"/>
        </p:nvSpPr>
        <p:spPr>
          <a:xfrm rot="5400000">
            <a:off x="7429288" y="2708696"/>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6" name="Picture 3" descr="Z:\Mediamark\4154 MM PPT Presentation\Exports ST2\Elements\Asset 1.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10633"/>
          <a:stretch/>
        </p:blipFill>
        <p:spPr bwMode="auto">
          <a:xfrm>
            <a:off x="9753601" y="-1"/>
            <a:ext cx="4876800" cy="4612463"/>
          </a:xfrm>
          <a:prstGeom prst="rect">
            <a:avLst/>
          </a:prstGeom>
          <a:noFill/>
          <a:extLst>
            <a:ext uri="{909E8E84-426E-40DD-AFC4-6F175D3DCCD1}">
              <a14:hiddenFill xmlns:a14="http://schemas.microsoft.com/office/drawing/2010/main">
                <a:solidFill>
                  <a:srgbClr val="FFFFFF"/>
                </a:solidFill>
              </a14:hiddenFill>
            </a:ext>
          </a:extLst>
        </p:spPr>
      </p:pic>
      <p:grpSp>
        <p:nvGrpSpPr>
          <p:cNvPr id="38" name="object 3"/>
          <p:cNvGrpSpPr/>
          <p:nvPr userDrawn="1"/>
        </p:nvGrpSpPr>
        <p:grpSpPr>
          <a:xfrm>
            <a:off x="0" y="0"/>
            <a:ext cx="767715" cy="8229600"/>
            <a:chOff x="0" y="0"/>
            <a:chExt cx="767715" cy="8229600"/>
          </a:xfrm>
        </p:grpSpPr>
        <p:pic>
          <p:nvPicPr>
            <p:cNvPr id="39" name="object 4"/>
            <p:cNvPicPr/>
            <p:nvPr/>
          </p:nvPicPr>
          <p:blipFill>
            <a:blip r:embed="rId3" cstate="print"/>
            <a:stretch>
              <a:fillRect/>
            </a:stretch>
          </p:blipFill>
          <p:spPr>
            <a:xfrm>
              <a:off x="0" y="0"/>
              <a:ext cx="767638" cy="8229599"/>
            </a:xfrm>
            <a:prstGeom prst="rect">
              <a:avLst/>
            </a:prstGeom>
          </p:spPr>
        </p:pic>
        <p:sp>
          <p:nvSpPr>
            <p:cNvPr id="40"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a:p>
          </p:txBody>
        </p:sp>
        <p:pic>
          <p:nvPicPr>
            <p:cNvPr id="41" name="object 6"/>
            <p:cNvPicPr/>
            <p:nvPr/>
          </p:nvPicPr>
          <p:blipFill>
            <a:blip r:embed="rId4" cstate="print"/>
            <a:stretch>
              <a:fillRect/>
            </a:stretch>
          </p:blipFill>
          <p:spPr>
            <a:xfrm>
              <a:off x="315911" y="5567098"/>
              <a:ext cx="135813" cy="90106"/>
            </a:xfrm>
            <a:prstGeom prst="rect">
              <a:avLst/>
            </a:prstGeom>
          </p:spPr>
        </p:pic>
        <p:pic>
          <p:nvPicPr>
            <p:cNvPr id="42" name="object 7"/>
            <p:cNvPicPr/>
            <p:nvPr/>
          </p:nvPicPr>
          <p:blipFill>
            <a:blip r:embed="rId5" cstate="print"/>
            <a:stretch>
              <a:fillRect/>
            </a:stretch>
          </p:blipFill>
          <p:spPr>
            <a:xfrm>
              <a:off x="315915" y="5179177"/>
              <a:ext cx="135813" cy="351579"/>
            </a:xfrm>
            <a:prstGeom prst="rect">
              <a:avLst/>
            </a:prstGeom>
          </p:spPr>
        </p:pic>
        <p:pic>
          <p:nvPicPr>
            <p:cNvPr id="43" name="object 8"/>
            <p:cNvPicPr/>
            <p:nvPr/>
          </p:nvPicPr>
          <p:blipFill>
            <a:blip r:embed="rId6" cstate="print"/>
            <a:stretch>
              <a:fillRect/>
            </a:stretch>
          </p:blipFill>
          <p:spPr>
            <a:xfrm>
              <a:off x="318197" y="5066068"/>
              <a:ext cx="131254" cy="79247"/>
            </a:xfrm>
            <a:prstGeom prst="rect">
              <a:avLst/>
            </a:prstGeom>
          </p:spPr>
        </p:pic>
        <p:sp>
          <p:nvSpPr>
            <p:cNvPr id="44"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a:p>
          </p:txBody>
        </p:sp>
        <p:pic>
          <p:nvPicPr>
            <p:cNvPr id="45" name="object 10"/>
            <p:cNvPicPr/>
            <p:nvPr/>
          </p:nvPicPr>
          <p:blipFill>
            <a:blip r:embed="rId7" cstate="print"/>
            <a:stretch>
              <a:fillRect/>
            </a:stretch>
          </p:blipFill>
          <p:spPr>
            <a:xfrm>
              <a:off x="315915" y="4739087"/>
              <a:ext cx="135813" cy="132956"/>
            </a:xfrm>
            <a:prstGeom prst="rect">
              <a:avLst/>
            </a:prstGeom>
          </p:spPr>
        </p:pic>
        <p:pic>
          <p:nvPicPr>
            <p:cNvPr id="46" name="object 11"/>
            <p:cNvPicPr/>
            <p:nvPr/>
          </p:nvPicPr>
          <p:blipFill>
            <a:blip r:embed="rId8" cstate="print"/>
            <a:stretch>
              <a:fillRect/>
            </a:stretch>
          </p:blipFill>
          <p:spPr>
            <a:xfrm>
              <a:off x="318192" y="4612463"/>
              <a:ext cx="131254" cy="89535"/>
            </a:xfrm>
            <a:prstGeom prst="rect">
              <a:avLst/>
            </a:prstGeom>
          </p:spPr>
        </p:pic>
        <p:pic>
          <p:nvPicPr>
            <p:cNvPr id="47" name="object 12"/>
            <p:cNvPicPr/>
            <p:nvPr/>
          </p:nvPicPr>
          <p:blipFill>
            <a:blip r:embed="rId9" cstate="print"/>
            <a:stretch>
              <a:fillRect/>
            </a:stretch>
          </p:blipFill>
          <p:spPr>
            <a:xfrm>
              <a:off x="318197" y="4319961"/>
              <a:ext cx="131254" cy="79248"/>
            </a:xfrm>
            <a:prstGeom prst="rect">
              <a:avLst/>
            </a:prstGeom>
          </p:spPr>
        </p:pic>
        <p:pic>
          <p:nvPicPr>
            <p:cNvPr id="48" name="object 13"/>
            <p:cNvPicPr/>
            <p:nvPr/>
          </p:nvPicPr>
          <p:blipFill>
            <a:blip r:embed="rId4" cstate="print"/>
            <a:stretch>
              <a:fillRect/>
            </a:stretch>
          </p:blipFill>
          <p:spPr>
            <a:xfrm>
              <a:off x="315911" y="4435552"/>
              <a:ext cx="135813" cy="90106"/>
            </a:xfrm>
            <a:prstGeom prst="rect">
              <a:avLst/>
            </a:prstGeom>
          </p:spPr>
        </p:pic>
        <p:pic>
          <p:nvPicPr>
            <p:cNvPr id="49" name="object 14"/>
            <p:cNvPicPr/>
            <p:nvPr/>
          </p:nvPicPr>
          <p:blipFill>
            <a:blip r:embed="rId10" cstate="print"/>
            <a:stretch>
              <a:fillRect/>
            </a:stretch>
          </p:blipFill>
          <p:spPr>
            <a:xfrm>
              <a:off x="315915" y="4062115"/>
              <a:ext cx="135813" cy="232741"/>
            </a:xfrm>
            <a:prstGeom prst="rect">
              <a:avLst/>
            </a:prstGeom>
          </p:spPr>
        </p:pic>
        <p:sp>
          <p:nvSpPr>
            <p:cNvPr id="50"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a:p>
          </p:txBody>
        </p:sp>
        <p:pic>
          <p:nvPicPr>
            <p:cNvPr id="51" name="object 16"/>
            <p:cNvPicPr/>
            <p:nvPr/>
          </p:nvPicPr>
          <p:blipFill>
            <a:blip r:embed="rId7" cstate="print"/>
            <a:stretch>
              <a:fillRect/>
            </a:stretch>
          </p:blipFill>
          <p:spPr>
            <a:xfrm>
              <a:off x="315915" y="3843489"/>
              <a:ext cx="135813" cy="132956"/>
            </a:xfrm>
            <a:prstGeom prst="rect">
              <a:avLst/>
            </a:prstGeom>
          </p:spPr>
        </p:pic>
        <p:pic>
          <p:nvPicPr>
            <p:cNvPr id="52" name="object 17"/>
            <p:cNvPicPr/>
            <p:nvPr/>
          </p:nvPicPr>
          <p:blipFill>
            <a:blip r:embed="rId11" cstate="print"/>
            <a:stretch>
              <a:fillRect/>
            </a:stretch>
          </p:blipFill>
          <p:spPr>
            <a:xfrm>
              <a:off x="318194" y="3711721"/>
              <a:ext cx="131254" cy="94678"/>
            </a:xfrm>
            <a:prstGeom prst="rect">
              <a:avLst/>
            </a:prstGeom>
          </p:spPr>
        </p:pic>
        <p:sp>
          <p:nvSpPr>
            <p:cNvPr id="53"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a:p>
          </p:txBody>
        </p:sp>
        <p:pic>
          <p:nvPicPr>
            <p:cNvPr id="54" name="object 19"/>
            <p:cNvPicPr/>
            <p:nvPr/>
          </p:nvPicPr>
          <p:blipFill>
            <a:blip r:embed="rId9" cstate="print"/>
            <a:stretch>
              <a:fillRect/>
            </a:stretch>
          </p:blipFill>
          <p:spPr>
            <a:xfrm>
              <a:off x="318197" y="3140424"/>
              <a:ext cx="131254" cy="79248"/>
            </a:xfrm>
            <a:prstGeom prst="rect">
              <a:avLst/>
            </a:prstGeom>
          </p:spPr>
        </p:pic>
        <p:sp>
          <p:nvSpPr>
            <p:cNvPr id="55"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a:p>
          </p:txBody>
        </p:sp>
        <p:pic>
          <p:nvPicPr>
            <p:cNvPr id="56" name="object 21"/>
            <p:cNvPicPr/>
            <p:nvPr/>
          </p:nvPicPr>
          <p:blipFill>
            <a:blip r:embed="rId9" cstate="print"/>
            <a:stretch>
              <a:fillRect/>
            </a:stretch>
          </p:blipFill>
          <p:spPr>
            <a:xfrm>
              <a:off x="318197" y="2821069"/>
              <a:ext cx="131254" cy="79248"/>
            </a:xfrm>
            <a:prstGeom prst="rect">
              <a:avLst/>
            </a:prstGeom>
          </p:spPr>
        </p:pic>
        <p:pic>
          <p:nvPicPr>
            <p:cNvPr id="57" name="object 22"/>
            <p:cNvPicPr/>
            <p:nvPr/>
          </p:nvPicPr>
          <p:blipFill>
            <a:blip r:embed="rId12" cstate="print"/>
            <a:stretch>
              <a:fillRect/>
            </a:stretch>
          </p:blipFill>
          <p:spPr>
            <a:xfrm>
              <a:off x="318192" y="2694056"/>
              <a:ext cx="131254" cy="89535"/>
            </a:xfrm>
            <a:prstGeom prst="rect">
              <a:avLst/>
            </a:prstGeom>
          </p:spPr>
        </p:pic>
        <p:pic>
          <p:nvPicPr>
            <p:cNvPr id="58" name="object 23"/>
            <p:cNvPicPr/>
            <p:nvPr/>
          </p:nvPicPr>
          <p:blipFill>
            <a:blip r:embed="rId9" cstate="print"/>
            <a:stretch>
              <a:fillRect/>
            </a:stretch>
          </p:blipFill>
          <p:spPr>
            <a:xfrm>
              <a:off x="318197" y="2577128"/>
              <a:ext cx="131254" cy="79248"/>
            </a:xfrm>
            <a:prstGeom prst="rect">
              <a:avLst/>
            </a:prstGeom>
          </p:spPr>
        </p:pic>
      </p:grpSp>
      <p:sp>
        <p:nvSpPr>
          <p:cNvPr id="59" name="Rounded Rectangle 58"/>
          <p:cNvSpPr/>
          <p:nvPr userDrawn="1"/>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60"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61" name="Text Placeholder 29"/>
          <p:cNvSpPr>
            <a:spLocks noGrp="1"/>
          </p:cNvSpPr>
          <p:nvPr>
            <p:ph type="body" sz="quarter" idx="15" hasCustomPrompt="1"/>
          </p:nvPr>
        </p:nvSpPr>
        <p:spPr>
          <a:xfrm>
            <a:off x="131663" y="1638300"/>
            <a:ext cx="517525" cy="4953000"/>
          </a:xfrm>
        </p:spPr>
        <p:txBody>
          <a:bodyPr vert="vert270" anchor="ctr" anchorCtr="1">
            <a:noAutofit/>
          </a:bodyPr>
          <a:lstStyle>
            <a:lvl1pPr marL="0" indent="0">
              <a:buNone/>
              <a:defRPr sz="18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SPACE FOR SECTION TITLE HERE</a:t>
            </a:r>
            <a:endParaRPr lang="en-ZA"/>
          </a:p>
        </p:txBody>
      </p:sp>
      <p:sp>
        <p:nvSpPr>
          <p:cNvPr id="31" name="Text Placeholder 4">
            <a:extLst>
              <a:ext uri="{FF2B5EF4-FFF2-40B4-BE49-F238E27FC236}">
                <a16:creationId xmlns:a16="http://schemas.microsoft.com/office/drawing/2014/main" id="{3453995F-4970-C118-E555-853B83B5CF9D}"/>
              </a:ext>
            </a:extLst>
          </p:cNvPr>
          <p:cNvSpPr>
            <a:spLocks noGrp="1"/>
          </p:cNvSpPr>
          <p:nvPr>
            <p:ph type="body" sz="quarter" idx="14" hasCustomPrompt="1"/>
          </p:nvPr>
        </p:nvSpPr>
        <p:spPr>
          <a:xfrm>
            <a:off x="6781800" y="2094508"/>
            <a:ext cx="3076575" cy="1071074"/>
          </a:xfrm>
        </p:spPr>
        <p:txBody>
          <a:bodyPr>
            <a:noAutofit/>
          </a:bodyPr>
          <a:lstStyle>
            <a:lvl1pPr marL="0" indent="0" algn="l">
              <a:buNone/>
              <a:defRPr sz="3200" b="1" baseline="0">
                <a:latin typeface="+mj-lt"/>
              </a:defRPr>
            </a:lvl1pPr>
            <a:lvl2pPr marL="457200" indent="0" algn="r">
              <a:buNone/>
              <a:defRPr b="1"/>
            </a:lvl2pPr>
            <a:lvl3pPr marL="914400" indent="0" algn="r">
              <a:buNone/>
              <a:defRPr b="1"/>
            </a:lvl3pPr>
            <a:lvl4pPr marL="1371600" indent="0" algn="r">
              <a:buNone/>
              <a:defRPr b="1"/>
            </a:lvl4pPr>
            <a:lvl5pPr marL="1828800" indent="0" algn="r">
              <a:buNone/>
              <a:defRPr b="1"/>
            </a:lvl5pPr>
          </a:lstStyle>
          <a:p>
            <a:pPr lvl="0"/>
            <a:r>
              <a:rPr lang="en-US"/>
              <a:t>Place for Section Title</a:t>
            </a:r>
            <a:endParaRPr lang="en-ZA"/>
          </a:p>
        </p:txBody>
      </p:sp>
    </p:spTree>
    <p:extLst>
      <p:ext uri="{BB962C8B-B14F-4D97-AF65-F5344CB8AC3E}">
        <p14:creationId xmlns:p14="http://schemas.microsoft.com/office/powerpoint/2010/main" val="4277045068"/>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1_Copy Slide 03">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63074541-BBA4-490B-840D-9A1F4C3CCF21}" type="slidenum">
              <a:rPr lang="en-ZA" smtClean="0"/>
              <a:pPr/>
              <a:t>‹#›</a:t>
            </a:fld>
            <a:endParaRPr lang="en-ZA"/>
          </a:p>
        </p:txBody>
      </p:sp>
      <p:sp>
        <p:nvSpPr>
          <p:cNvPr id="6" name="Rectangle 5"/>
          <p:cNvSpPr/>
          <p:nvPr userDrawn="1"/>
        </p:nvSpPr>
        <p:spPr>
          <a:xfrm>
            <a:off x="0" y="-2"/>
            <a:ext cx="762000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54" name="object 3"/>
          <p:cNvGrpSpPr/>
          <p:nvPr userDrawn="1"/>
        </p:nvGrpSpPr>
        <p:grpSpPr>
          <a:xfrm>
            <a:off x="0" y="0"/>
            <a:ext cx="767715" cy="8229600"/>
            <a:chOff x="0" y="0"/>
            <a:chExt cx="767715" cy="8229600"/>
          </a:xfrm>
        </p:grpSpPr>
        <p:pic>
          <p:nvPicPr>
            <p:cNvPr id="55" name="object 4"/>
            <p:cNvPicPr/>
            <p:nvPr/>
          </p:nvPicPr>
          <p:blipFill>
            <a:blip r:embed="rId2" cstate="print"/>
            <a:stretch>
              <a:fillRect/>
            </a:stretch>
          </p:blipFill>
          <p:spPr>
            <a:xfrm>
              <a:off x="0" y="0"/>
              <a:ext cx="767638" cy="8229599"/>
            </a:xfrm>
            <a:prstGeom prst="rect">
              <a:avLst/>
            </a:prstGeom>
          </p:spPr>
        </p:pic>
        <p:sp>
          <p:nvSpPr>
            <p:cNvPr id="56"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a:p>
          </p:txBody>
        </p:sp>
        <p:pic>
          <p:nvPicPr>
            <p:cNvPr id="57" name="object 6"/>
            <p:cNvPicPr/>
            <p:nvPr/>
          </p:nvPicPr>
          <p:blipFill>
            <a:blip r:embed="rId3" cstate="print"/>
            <a:stretch>
              <a:fillRect/>
            </a:stretch>
          </p:blipFill>
          <p:spPr>
            <a:xfrm>
              <a:off x="315911" y="5567098"/>
              <a:ext cx="135813" cy="90106"/>
            </a:xfrm>
            <a:prstGeom prst="rect">
              <a:avLst/>
            </a:prstGeom>
          </p:spPr>
        </p:pic>
        <p:pic>
          <p:nvPicPr>
            <p:cNvPr id="58" name="object 7"/>
            <p:cNvPicPr/>
            <p:nvPr/>
          </p:nvPicPr>
          <p:blipFill>
            <a:blip r:embed="rId4" cstate="print"/>
            <a:stretch>
              <a:fillRect/>
            </a:stretch>
          </p:blipFill>
          <p:spPr>
            <a:xfrm>
              <a:off x="315915" y="5179177"/>
              <a:ext cx="135813" cy="351579"/>
            </a:xfrm>
            <a:prstGeom prst="rect">
              <a:avLst/>
            </a:prstGeom>
          </p:spPr>
        </p:pic>
        <p:pic>
          <p:nvPicPr>
            <p:cNvPr id="59" name="object 8"/>
            <p:cNvPicPr/>
            <p:nvPr/>
          </p:nvPicPr>
          <p:blipFill>
            <a:blip r:embed="rId5" cstate="print"/>
            <a:stretch>
              <a:fillRect/>
            </a:stretch>
          </p:blipFill>
          <p:spPr>
            <a:xfrm>
              <a:off x="318197" y="5066068"/>
              <a:ext cx="131254" cy="79247"/>
            </a:xfrm>
            <a:prstGeom prst="rect">
              <a:avLst/>
            </a:prstGeom>
          </p:spPr>
        </p:pic>
        <p:sp>
          <p:nvSpPr>
            <p:cNvPr id="60"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a:p>
          </p:txBody>
        </p:sp>
        <p:pic>
          <p:nvPicPr>
            <p:cNvPr id="61" name="object 10"/>
            <p:cNvPicPr/>
            <p:nvPr/>
          </p:nvPicPr>
          <p:blipFill>
            <a:blip r:embed="rId6" cstate="print"/>
            <a:stretch>
              <a:fillRect/>
            </a:stretch>
          </p:blipFill>
          <p:spPr>
            <a:xfrm>
              <a:off x="315915" y="4739087"/>
              <a:ext cx="135813" cy="132956"/>
            </a:xfrm>
            <a:prstGeom prst="rect">
              <a:avLst/>
            </a:prstGeom>
          </p:spPr>
        </p:pic>
        <p:pic>
          <p:nvPicPr>
            <p:cNvPr id="62" name="object 11"/>
            <p:cNvPicPr/>
            <p:nvPr/>
          </p:nvPicPr>
          <p:blipFill>
            <a:blip r:embed="rId7" cstate="print"/>
            <a:stretch>
              <a:fillRect/>
            </a:stretch>
          </p:blipFill>
          <p:spPr>
            <a:xfrm>
              <a:off x="318192" y="4612463"/>
              <a:ext cx="131254" cy="89535"/>
            </a:xfrm>
            <a:prstGeom prst="rect">
              <a:avLst/>
            </a:prstGeom>
          </p:spPr>
        </p:pic>
        <p:pic>
          <p:nvPicPr>
            <p:cNvPr id="63" name="object 12"/>
            <p:cNvPicPr/>
            <p:nvPr/>
          </p:nvPicPr>
          <p:blipFill>
            <a:blip r:embed="rId8" cstate="print"/>
            <a:stretch>
              <a:fillRect/>
            </a:stretch>
          </p:blipFill>
          <p:spPr>
            <a:xfrm>
              <a:off x="318197" y="4319961"/>
              <a:ext cx="131254" cy="79248"/>
            </a:xfrm>
            <a:prstGeom prst="rect">
              <a:avLst/>
            </a:prstGeom>
          </p:spPr>
        </p:pic>
        <p:pic>
          <p:nvPicPr>
            <p:cNvPr id="64" name="object 13"/>
            <p:cNvPicPr/>
            <p:nvPr/>
          </p:nvPicPr>
          <p:blipFill>
            <a:blip r:embed="rId3" cstate="print"/>
            <a:stretch>
              <a:fillRect/>
            </a:stretch>
          </p:blipFill>
          <p:spPr>
            <a:xfrm>
              <a:off x="315911" y="4435552"/>
              <a:ext cx="135813" cy="90106"/>
            </a:xfrm>
            <a:prstGeom prst="rect">
              <a:avLst/>
            </a:prstGeom>
          </p:spPr>
        </p:pic>
        <p:pic>
          <p:nvPicPr>
            <p:cNvPr id="65" name="object 14"/>
            <p:cNvPicPr/>
            <p:nvPr/>
          </p:nvPicPr>
          <p:blipFill>
            <a:blip r:embed="rId9" cstate="print"/>
            <a:stretch>
              <a:fillRect/>
            </a:stretch>
          </p:blipFill>
          <p:spPr>
            <a:xfrm>
              <a:off x="315915" y="4062115"/>
              <a:ext cx="135813" cy="232741"/>
            </a:xfrm>
            <a:prstGeom prst="rect">
              <a:avLst/>
            </a:prstGeom>
          </p:spPr>
        </p:pic>
        <p:sp>
          <p:nvSpPr>
            <p:cNvPr id="66"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a:p>
          </p:txBody>
        </p:sp>
        <p:pic>
          <p:nvPicPr>
            <p:cNvPr id="67" name="object 16"/>
            <p:cNvPicPr/>
            <p:nvPr/>
          </p:nvPicPr>
          <p:blipFill>
            <a:blip r:embed="rId6" cstate="print"/>
            <a:stretch>
              <a:fillRect/>
            </a:stretch>
          </p:blipFill>
          <p:spPr>
            <a:xfrm>
              <a:off x="315915" y="3843489"/>
              <a:ext cx="135813" cy="132956"/>
            </a:xfrm>
            <a:prstGeom prst="rect">
              <a:avLst/>
            </a:prstGeom>
          </p:spPr>
        </p:pic>
        <p:pic>
          <p:nvPicPr>
            <p:cNvPr id="68" name="object 17"/>
            <p:cNvPicPr/>
            <p:nvPr/>
          </p:nvPicPr>
          <p:blipFill>
            <a:blip r:embed="rId10" cstate="print"/>
            <a:stretch>
              <a:fillRect/>
            </a:stretch>
          </p:blipFill>
          <p:spPr>
            <a:xfrm>
              <a:off x="318194" y="3711721"/>
              <a:ext cx="131254" cy="94678"/>
            </a:xfrm>
            <a:prstGeom prst="rect">
              <a:avLst/>
            </a:prstGeom>
          </p:spPr>
        </p:pic>
        <p:sp>
          <p:nvSpPr>
            <p:cNvPr id="69"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a:p>
          </p:txBody>
        </p:sp>
        <p:pic>
          <p:nvPicPr>
            <p:cNvPr id="70" name="object 19"/>
            <p:cNvPicPr/>
            <p:nvPr/>
          </p:nvPicPr>
          <p:blipFill>
            <a:blip r:embed="rId8" cstate="print"/>
            <a:stretch>
              <a:fillRect/>
            </a:stretch>
          </p:blipFill>
          <p:spPr>
            <a:xfrm>
              <a:off x="318197" y="3140424"/>
              <a:ext cx="131254" cy="79248"/>
            </a:xfrm>
            <a:prstGeom prst="rect">
              <a:avLst/>
            </a:prstGeom>
          </p:spPr>
        </p:pic>
        <p:sp>
          <p:nvSpPr>
            <p:cNvPr id="71"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a:p>
          </p:txBody>
        </p:sp>
        <p:pic>
          <p:nvPicPr>
            <p:cNvPr id="72" name="object 21"/>
            <p:cNvPicPr/>
            <p:nvPr/>
          </p:nvPicPr>
          <p:blipFill>
            <a:blip r:embed="rId8" cstate="print"/>
            <a:stretch>
              <a:fillRect/>
            </a:stretch>
          </p:blipFill>
          <p:spPr>
            <a:xfrm>
              <a:off x="318197" y="2821069"/>
              <a:ext cx="131254" cy="79248"/>
            </a:xfrm>
            <a:prstGeom prst="rect">
              <a:avLst/>
            </a:prstGeom>
          </p:spPr>
        </p:pic>
        <p:pic>
          <p:nvPicPr>
            <p:cNvPr id="73" name="object 22"/>
            <p:cNvPicPr/>
            <p:nvPr/>
          </p:nvPicPr>
          <p:blipFill>
            <a:blip r:embed="rId11" cstate="print"/>
            <a:stretch>
              <a:fillRect/>
            </a:stretch>
          </p:blipFill>
          <p:spPr>
            <a:xfrm>
              <a:off x="318192" y="2694056"/>
              <a:ext cx="131254" cy="89535"/>
            </a:xfrm>
            <a:prstGeom prst="rect">
              <a:avLst/>
            </a:prstGeom>
          </p:spPr>
        </p:pic>
        <p:pic>
          <p:nvPicPr>
            <p:cNvPr id="74" name="object 23"/>
            <p:cNvPicPr/>
            <p:nvPr/>
          </p:nvPicPr>
          <p:blipFill>
            <a:blip r:embed="rId8" cstate="print"/>
            <a:stretch>
              <a:fillRect/>
            </a:stretch>
          </p:blipFill>
          <p:spPr>
            <a:xfrm>
              <a:off x="318197" y="2577128"/>
              <a:ext cx="131254" cy="79248"/>
            </a:xfrm>
            <a:prstGeom prst="rect">
              <a:avLst/>
            </a:prstGeom>
          </p:spPr>
        </p:pic>
      </p:grpSp>
      <p:sp>
        <p:nvSpPr>
          <p:cNvPr id="75" name="Rounded Rectangle 74"/>
          <p:cNvSpPr/>
          <p:nvPr userDrawn="1"/>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76" name="Picture 2" descr="Z:\Mediamark\4154 MM PPT Presentation\Exports ST2\Elements\Asset 10.png"/>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77" name="Text Placeholder 29"/>
          <p:cNvSpPr>
            <a:spLocks noGrp="1"/>
          </p:cNvSpPr>
          <p:nvPr>
            <p:ph type="body" sz="quarter" idx="19" hasCustomPrompt="1"/>
          </p:nvPr>
        </p:nvSpPr>
        <p:spPr>
          <a:xfrm>
            <a:off x="131663" y="1638300"/>
            <a:ext cx="517525" cy="4953000"/>
          </a:xfrm>
        </p:spPr>
        <p:txBody>
          <a:bodyPr vert="vert270" anchor="ctr" anchorCtr="1">
            <a:noAutofit/>
          </a:bodyPr>
          <a:lstStyle>
            <a:lvl1pPr marL="0" indent="0">
              <a:buNone/>
              <a:defRPr sz="18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SPACE FOR SECTION TITLE HERE</a:t>
            </a:r>
            <a:endParaRPr lang="en-ZA"/>
          </a:p>
        </p:txBody>
      </p:sp>
      <p:sp>
        <p:nvSpPr>
          <p:cNvPr id="79" name="Text Placeholder 76"/>
          <p:cNvSpPr>
            <a:spLocks noGrp="1"/>
          </p:cNvSpPr>
          <p:nvPr>
            <p:ph type="body" sz="quarter" idx="20" hasCustomPrompt="1"/>
          </p:nvPr>
        </p:nvSpPr>
        <p:spPr>
          <a:xfrm>
            <a:off x="1638300" y="1600200"/>
            <a:ext cx="3581400" cy="1242682"/>
          </a:xfrm>
        </p:spPr>
        <p:txBody>
          <a:bodyPr>
            <a:noAutofit/>
          </a:bodyPr>
          <a:lstStyle>
            <a:lvl1pPr marL="0" indent="0" algn="l">
              <a:buNone/>
              <a:defRPr lang="en-ZA" sz="3600" b="1" dirty="0">
                <a:solidFill>
                  <a:schemeClr val="bg1"/>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Place for Section Title</a:t>
            </a:r>
            <a:endParaRPr lang="en-ZA"/>
          </a:p>
        </p:txBody>
      </p:sp>
      <p:sp>
        <p:nvSpPr>
          <p:cNvPr id="80" name="Text Placeholder 76"/>
          <p:cNvSpPr>
            <a:spLocks noGrp="1"/>
          </p:cNvSpPr>
          <p:nvPr>
            <p:ph type="body" sz="quarter" idx="21" hasCustomPrompt="1"/>
          </p:nvPr>
        </p:nvSpPr>
        <p:spPr>
          <a:xfrm>
            <a:off x="1638300" y="3067930"/>
            <a:ext cx="4343400" cy="3561470"/>
          </a:xfrm>
        </p:spPr>
        <p:txBody>
          <a:bodyPr>
            <a:noAutofit/>
          </a:bodyPr>
          <a:lstStyle>
            <a:lvl1pPr marL="0" indent="0" algn="l">
              <a:buNone/>
              <a:defRPr lang="en-US" dirty="0" smtClean="0">
                <a:solidFill>
                  <a:schemeClr val="bg1"/>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r>
              <a:rPr lang="en-US" err="1"/>
              <a:t>sed</a:t>
            </a:r>
            <a:r>
              <a:rPr lang="en-US"/>
              <a:t>  </a:t>
            </a:r>
            <a:r>
              <a:rPr lang="en-US" err="1"/>
              <a:t>diam</a:t>
            </a:r>
            <a:r>
              <a:rPr lang="en-US"/>
              <a:t>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a:t>
            </a:r>
            <a:r>
              <a:rPr lang="en-US" err="1"/>
              <a:t>dolore</a:t>
            </a:r>
            <a:r>
              <a:rPr lang="en-US"/>
              <a:t> magna </a:t>
            </a:r>
            <a:r>
              <a:rPr lang="en-US" err="1"/>
              <a:t>aliquam</a:t>
            </a:r>
            <a:r>
              <a:rPr lang="en-US"/>
              <a:t> </a:t>
            </a:r>
            <a:r>
              <a:rPr lang="en-US" err="1"/>
              <a:t>erat</a:t>
            </a:r>
            <a:r>
              <a:rPr lang="en-US"/>
              <a:t> </a:t>
            </a:r>
            <a:r>
              <a:rPr lang="en-US" err="1"/>
              <a:t>volut</a:t>
            </a:r>
            <a:r>
              <a:rPr lang="en-US"/>
              <a:t>-  pat. </a:t>
            </a:r>
            <a:r>
              <a:rPr lang="en-US" err="1"/>
              <a:t>Ut</a:t>
            </a:r>
            <a:r>
              <a:rPr lang="en-US"/>
              <a:t> Lorem ipsum dolor sit </a:t>
            </a:r>
            <a:r>
              <a:rPr lang="en-US" err="1"/>
              <a:t>amet</a:t>
            </a:r>
            <a:r>
              <a:rPr lang="en-US"/>
              <a:t>, con-  </a:t>
            </a:r>
            <a:r>
              <a:rPr lang="en-US" err="1"/>
              <a:t>sectetuer</a:t>
            </a:r>
            <a:r>
              <a:rPr lang="en-US"/>
              <a:t> </a:t>
            </a:r>
            <a:r>
              <a:rPr lang="en-US" err="1"/>
              <a:t>adipiscing</a:t>
            </a:r>
            <a:r>
              <a:rPr lang="en-US"/>
              <a:t> </a:t>
            </a:r>
            <a:r>
              <a:rPr lang="en-US" err="1"/>
              <a:t>elit</a:t>
            </a:r>
            <a:r>
              <a:rPr lang="en-US"/>
              <a:t>, </a:t>
            </a:r>
            <a:r>
              <a:rPr lang="en-US" err="1"/>
              <a:t>sed</a:t>
            </a:r>
            <a:r>
              <a:rPr lang="en-US"/>
              <a:t> </a:t>
            </a:r>
            <a:r>
              <a:rPr lang="en-US" err="1"/>
              <a:t>diam</a:t>
            </a:r>
            <a:r>
              <a:rPr lang="en-US"/>
              <a:t>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a:t>
            </a:r>
            <a:r>
              <a:rPr lang="en-US" err="1"/>
              <a:t>dolore</a:t>
            </a:r>
            <a:r>
              <a:rPr lang="en-US"/>
              <a:t> magna </a:t>
            </a:r>
            <a:r>
              <a:rPr lang="en-US" err="1"/>
              <a:t>aliquam</a:t>
            </a:r>
            <a:r>
              <a:rPr lang="en-US"/>
              <a:t> </a:t>
            </a:r>
            <a:r>
              <a:rPr lang="en-US" err="1"/>
              <a:t>erat</a:t>
            </a:r>
            <a:r>
              <a:rPr lang="en-US"/>
              <a:t> </a:t>
            </a:r>
            <a:r>
              <a:rPr lang="en-US" err="1"/>
              <a:t>volut</a:t>
            </a:r>
            <a:r>
              <a:rPr lang="en-US"/>
              <a:t>-  pat. </a:t>
            </a:r>
            <a:r>
              <a:rPr lang="en-US" err="1"/>
              <a:t>Ut</a:t>
            </a:r>
            <a:r>
              <a:rPr lang="en-US"/>
              <a: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endParaRPr lang="en-US"/>
          </a:p>
        </p:txBody>
      </p:sp>
      <p:sp>
        <p:nvSpPr>
          <p:cNvPr id="81" name="Text Placeholder 76"/>
          <p:cNvSpPr>
            <a:spLocks noGrp="1"/>
          </p:cNvSpPr>
          <p:nvPr>
            <p:ph type="body" sz="quarter" idx="22" hasCustomPrompt="1"/>
          </p:nvPr>
        </p:nvSpPr>
        <p:spPr>
          <a:xfrm>
            <a:off x="8305800" y="1792846"/>
            <a:ext cx="3657600" cy="485140"/>
          </a:xfrm>
        </p:spPr>
        <p:txBody>
          <a:bodyPr>
            <a:noAutofit/>
          </a:bodyPr>
          <a:lstStyle>
            <a:lvl1pPr marL="0" indent="0" algn="l">
              <a:buNone/>
              <a:defRPr sz="2400" b="1">
                <a:solidFill>
                  <a:srgbClr val="EE255E"/>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Title One</a:t>
            </a:r>
            <a:endParaRPr lang="en-ZA"/>
          </a:p>
        </p:txBody>
      </p:sp>
      <p:sp>
        <p:nvSpPr>
          <p:cNvPr id="82" name="Text Placeholder 76"/>
          <p:cNvSpPr>
            <a:spLocks noGrp="1"/>
          </p:cNvSpPr>
          <p:nvPr>
            <p:ph type="body" sz="quarter" idx="23" hasCustomPrompt="1"/>
          </p:nvPr>
        </p:nvSpPr>
        <p:spPr>
          <a:xfrm>
            <a:off x="8305800" y="2289734"/>
            <a:ext cx="5791200" cy="610584"/>
          </a:xfrm>
        </p:spPr>
        <p:txBody>
          <a:bodyPr>
            <a:noAutofit/>
          </a:bodyPr>
          <a:lstStyle>
            <a:lvl1pPr marL="0" indent="0" algn="l">
              <a:buNone/>
              <a:defRPr sz="1800" b="0">
                <a:solidFill>
                  <a:schemeClr val="tx1">
                    <a:lumMod val="95000"/>
                    <a:lumOff val="5000"/>
                  </a:schemeClr>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Lorem ipsum dolor sit </a:t>
            </a:r>
            <a:r>
              <a:rPr lang="en-US" err="1"/>
              <a:t>amet</a:t>
            </a:r>
            <a:r>
              <a:rPr lang="en-US"/>
              <a:t>, </a:t>
            </a:r>
            <a:r>
              <a:rPr lang="en-US" err="1"/>
              <a:t>consectetuer</a:t>
            </a:r>
            <a:r>
              <a:rPr lang="en-US"/>
              <a:t> </a:t>
            </a:r>
            <a:r>
              <a:rPr lang="en-US" err="1"/>
              <a:t>adipi</a:t>
            </a:r>
            <a:r>
              <a:rPr lang="en-US"/>
              <a:t>-  </a:t>
            </a:r>
            <a:r>
              <a:rPr lang="en-US" err="1"/>
              <a:t>scing</a:t>
            </a:r>
            <a:r>
              <a:rPr lang="en-US"/>
              <a:t> </a:t>
            </a:r>
            <a:r>
              <a:rPr lang="en-US" err="1"/>
              <a:t>elit</a:t>
            </a:r>
            <a:r>
              <a:rPr lang="en-US"/>
              <a:t>, </a:t>
            </a:r>
            <a:r>
              <a:rPr lang="en-US" err="1"/>
              <a:t>sed</a:t>
            </a:r>
            <a:r>
              <a:rPr lang="en-US"/>
              <a:t> </a:t>
            </a:r>
            <a:r>
              <a:rPr lang="en-US" err="1"/>
              <a:t>diam</a:t>
            </a:r>
            <a:r>
              <a:rPr lang="en-US"/>
              <a:t> </a:t>
            </a:r>
            <a:r>
              <a:rPr lang="en-US" err="1"/>
              <a:t>nonummy</a:t>
            </a:r>
            <a:r>
              <a:rPr lang="en-US"/>
              <a:t> </a:t>
            </a:r>
            <a:r>
              <a:rPr lang="en-US" err="1"/>
              <a:t>nibh</a:t>
            </a:r>
            <a:r>
              <a:rPr lang="en-US"/>
              <a:t> </a:t>
            </a:r>
            <a:r>
              <a:rPr lang="en-US" err="1"/>
              <a:t>euismod</a:t>
            </a:r>
            <a:r>
              <a:rPr lang="en-US"/>
              <a:t>.</a:t>
            </a:r>
          </a:p>
        </p:txBody>
      </p:sp>
      <p:sp>
        <p:nvSpPr>
          <p:cNvPr id="83" name="Text Placeholder 76"/>
          <p:cNvSpPr>
            <a:spLocks noGrp="1"/>
          </p:cNvSpPr>
          <p:nvPr>
            <p:ph type="body" sz="quarter" idx="24" hasCustomPrompt="1"/>
          </p:nvPr>
        </p:nvSpPr>
        <p:spPr>
          <a:xfrm>
            <a:off x="8305800" y="3565227"/>
            <a:ext cx="3657600" cy="485140"/>
          </a:xfrm>
        </p:spPr>
        <p:txBody>
          <a:bodyPr>
            <a:noAutofit/>
          </a:bodyPr>
          <a:lstStyle>
            <a:lvl1pPr marL="0" indent="0" algn="l">
              <a:buNone/>
              <a:defRPr sz="2400" b="1">
                <a:solidFill>
                  <a:srgbClr val="EE255E"/>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Title Two</a:t>
            </a:r>
            <a:endParaRPr lang="en-ZA"/>
          </a:p>
        </p:txBody>
      </p:sp>
      <p:sp>
        <p:nvSpPr>
          <p:cNvPr id="84" name="Text Placeholder 76"/>
          <p:cNvSpPr>
            <a:spLocks noGrp="1"/>
          </p:cNvSpPr>
          <p:nvPr>
            <p:ph type="body" sz="quarter" idx="25" hasCustomPrompt="1"/>
          </p:nvPr>
        </p:nvSpPr>
        <p:spPr>
          <a:xfrm>
            <a:off x="8305800" y="4062115"/>
            <a:ext cx="5791200" cy="610584"/>
          </a:xfrm>
        </p:spPr>
        <p:txBody>
          <a:bodyPr>
            <a:noAutofit/>
          </a:bodyPr>
          <a:lstStyle>
            <a:lvl1pPr marL="0" indent="0" algn="l">
              <a:buNone/>
              <a:defRPr sz="1800" b="0">
                <a:solidFill>
                  <a:schemeClr val="tx1">
                    <a:lumMod val="95000"/>
                    <a:lumOff val="5000"/>
                  </a:schemeClr>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Lorem ipsum dolor sit </a:t>
            </a:r>
            <a:r>
              <a:rPr lang="en-US" err="1"/>
              <a:t>amet</a:t>
            </a:r>
            <a:r>
              <a:rPr lang="en-US"/>
              <a:t>, </a:t>
            </a:r>
            <a:r>
              <a:rPr lang="en-US" err="1"/>
              <a:t>consectetuer</a:t>
            </a:r>
            <a:r>
              <a:rPr lang="en-US"/>
              <a:t> </a:t>
            </a:r>
            <a:r>
              <a:rPr lang="en-US" err="1"/>
              <a:t>adipi</a:t>
            </a:r>
            <a:r>
              <a:rPr lang="en-US"/>
              <a:t>-  </a:t>
            </a:r>
            <a:r>
              <a:rPr lang="en-US" err="1"/>
              <a:t>scing</a:t>
            </a:r>
            <a:r>
              <a:rPr lang="en-US"/>
              <a:t> </a:t>
            </a:r>
            <a:r>
              <a:rPr lang="en-US" err="1"/>
              <a:t>elit</a:t>
            </a:r>
            <a:r>
              <a:rPr lang="en-US"/>
              <a:t>, </a:t>
            </a:r>
            <a:r>
              <a:rPr lang="en-US" err="1"/>
              <a:t>sed</a:t>
            </a:r>
            <a:r>
              <a:rPr lang="en-US"/>
              <a:t> </a:t>
            </a:r>
            <a:r>
              <a:rPr lang="en-US" err="1"/>
              <a:t>diam</a:t>
            </a:r>
            <a:r>
              <a:rPr lang="en-US"/>
              <a:t> </a:t>
            </a:r>
            <a:r>
              <a:rPr lang="en-US" err="1"/>
              <a:t>nonummy</a:t>
            </a:r>
            <a:r>
              <a:rPr lang="en-US"/>
              <a:t> </a:t>
            </a:r>
            <a:r>
              <a:rPr lang="en-US" err="1"/>
              <a:t>nibh</a:t>
            </a:r>
            <a:r>
              <a:rPr lang="en-US"/>
              <a:t> </a:t>
            </a:r>
            <a:r>
              <a:rPr lang="en-US" err="1"/>
              <a:t>euismod</a:t>
            </a:r>
            <a:r>
              <a:rPr lang="en-US"/>
              <a:t>.</a:t>
            </a:r>
          </a:p>
        </p:txBody>
      </p:sp>
      <p:sp>
        <p:nvSpPr>
          <p:cNvPr id="85" name="Text Placeholder 76"/>
          <p:cNvSpPr>
            <a:spLocks noGrp="1"/>
          </p:cNvSpPr>
          <p:nvPr>
            <p:ph type="body" sz="quarter" idx="26" hasCustomPrompt="1"/>
          </p:nvPr>
        </p:nvSpPr>
        <p:spPr>
          <a:xfrm>
            <a:off x="8305800" y="5217128"/>
            <a:ext cx="3657600" cy="485140"/>
          </a:xfrm>
        </p:spPr>
        <p:txBody>
          <a:bodyPr>
            <a:noAutofit/>
          </a:bodyPr>
          <a:lstStyle>
            <a:lvl1pPr marL="0" indent="0" algn="l">
              <a:buNone/>
              <a:defRPr sz="2400" b="1">
                <a:solidFill>
                  <a:srgbClr val="EE255E"/>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Title Three</a:t>
            </a:r>
            <a:endParaRPr lang="en-ZA"/>
          </a:p>
        </p:txBody>
      </p:sp>
      <p:sp>
        <p:nvSpPr>
          <p:cNvPr id="86" name="Text Placeholder 76"/>
          <p:cNvSpPr>
            <a:spLocks noGrp="1"/>
          </p:cNvSpPr>
          <p:nvPr>
            <p:ph type="body" sz="quarter" idx="27" hasCustomPrompt="1"/>
          </p:nvPr>
        </p:nvSpPr>
        <p:spPr>
          <a:xfrm>
            <a:off x="8305800" y="5714016"/>
            <a:ext cx="5791200" cy="610584"/>
          </a:xfrm>
        </p:spPr>
        <p:txBody>
          <a:bodyPr>
            <a:noAutofit/>
          </a:bodyPr>
          <a:lstStyle>
            <a:lvl1pPr marL="0" indent="0" algn="l">
              <a:buNone/>
              <a:defRPr sz="1800" b="0">
                <a:solidFill>
                  <a:schemeClr val="tx1">
                    <a:lumMod val="95000"/>
                    <a:lumOff val="5000"/>
                  </a:schemeClr>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Lorem ipsum dolor sit </a:t>
            </a:r>
            <a:r>
              <a:rPr lang="en-US" err="1"/>
              <a:t>amet</a:t>
            </a:r>
            <a:r>
              <a:rPr lang="en-US"/>
              <a:t>, </a:t>
            </a:r>
            <a:r>
              <a:rPr lang="en-US" err="1"/>
              <a:t>consectetuer</a:t>
            </a:r>
            <a:r>
              <a:rPr lang="en-US"/>
              <a:t> </a:t>
            </a:r>
            <a:r>
              <a:rPr lang="en-US" err="1"/>
              <a:t>adipi</a:t>
            </a:r>
            <a:r>
              <a:rPr lang="en-US"/>
              <a:t>-  </a:t>
            </a:r>
            <a:r>
              <a:rPr lang="en-US" err="1"/>
              <a:t>scing</a:t>
            </a:r>
            <a:r>
              <a:rPr lang="en-US"/>
              <a:t> </a:t>
            </a:r>
            <a:r>
              <a:rPr lang="en-US" err="1"/>
              <a:t>elit</a:t>
            </a:r>
            <a:r>
              <a:rPr lang="en-US"/>
              <a:t>, </a:t>
            </a:r>
            <a:r>
              <a:rPr lang="en-US" err="1"/>
              <a:t>sed</a:t>
            </a:r>
            <a:r>
              <a:rPr lang="en-US"/>
              <a:t> </a:t>
            </a:r>
            <a:r>
              <a:rPr lang="en-US" err="1"/>
              <a:t>diam</a:t>
            </a:r>
            <a:r>
              <a:rPr lang="en-US"/>
              <a:t> </a:t>
            </a:r>
            <a:r>
              <a:rPr lang="en-US" err="1"/>
              <a:t>nonummy</a:t>
            </a:r>
            <a:r>
              <a:rPr lang="en-US"/>
              <a:t> </a:t>
            </a:r>
            <a:r>
              <a:rPr lang="en-US" err="1"/>
              <a:t>nibh</a:t>
            </a:r>
            <a:r>
              <a:rPr lang="en-US"/>
              <a:t> </a:t>
            </a:r>
            <a:r>
              <a:rPr lang="en-US" err="1"/>
              <a:t>euismod</a:t>
            </a:r>
            <a:r>
              <a:rPr lang="en-US"/>
              <a:t>.</a:t>
            </a:r>
          </a:p>
        </p:txBody>
      </p:sp>
    </p:spTree>
    <p:extLst>
      <p:ext uri="{BB962C8B-B14F-4D97-AF65-F5344CB8AC3E}">
        <p14:creationId xmlns:p14="http://schemas.microsoft.com/office/powerpoint/2010/main" val="1631124788"/>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1_Copy Slide 04">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63074541-BBA4-490B-840D-9A1F4C3CCF21}" type="slidenum">
              <a:rPr lang="en-ZA" smtClean="0"/>
              <a:pPr/>
              <a:t>‹#›</a:t>
            </a:fld>
            <a:endParaRPr lang="en-ZA"/>
          </a:p>
        </p:txBody>
      </p:sp>
      <p:grpSp>
        <p:nvGrpSpPr>
          <p:cNvPr id="36" name="object 3"/>
          <p:cNvGrpSpPr/>
          <p:nvPr userDrawn="1"/>
        </p:nvGrpSpPr>
        <p:grpSpPr>
          <a:xfrm>
            <a:off x="0" y="0"/>
            <a:ext cx="767715" cy="8229600"/>
            <a:chOff x="0" y="0"/>
            <a:chExt cx="767715" cy="8229600"/>
          </a:xfrm>
        </p:grpSpPr>
        <p:pic>
          <p:nvPicPr>
            <p:cNvPr id="37" name="object 4"/>
            <p:cNvPicPr/>
            <p:nvPr/>
          </p:nvPicPr>
          <p:blipFill>
            <a:blip r:embed="rId2" cstate="print"/>
            <a:stretch>
              <a:fillRect/>
            </a:stretch>
          </p:blipFill>
          <p:spPr>
            <a:xfrm>
              <a:off x="0" y="0"/>
              <a:ext cx="767638" cy="8229599"/>
            </a:xfrm>
            <a:prstGeom prst="rect">
              <a:avLst/>
            </a:prstGeom>
          </p:spPr>
        </p:pic>
        <p:sp>
          <p:nvSpPr>
            <p:cNvPr id="38"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a:p>
          </p:txBody>
        </p:sp>
        <p:pic>
          <p:nvPicPr>
            <p:cNvPr id="39" name="object 6"/>
            <p:cNvPicPr/>
            <p:nvPr/>
          </p:nvPicPr>
          <p:blipFill>
            <a:blip r:embed="rId3" cstate="print"/>
            <a:stretch>
              <a:fillRect/>
            </a:stretch>
          </p:blipFill>
          <p:spPr>
            <a:xfrm>
              <a:off x="315911" y="5567098"/>
              <a:ext cx="135813" cy="90106"/>
            </a:xfrm>
            <a:prstGeom prst="rect">
              <a:avLst/>
            </a:prstGeom>
          </p:spPr>
        </p:pic>
        <p:pic>
          <p:nvPicPr>
            <p:cNvPr id="40" name="object 7"/>
            <p:cNvPicPr/>
            <p:nvPr/>
          </p:nvPicPr>
          <p:blipFill>
            <a:blip r:embed="rId4" cstate="print"/>
            <a:stretch>
              <a:fillRect/>
            </a:stretch>
          </p:blipFill>
          <p:spPr>
            <a:xfrm>
              <a:off x="315915" y="5179177"/>
              <a:ext cx="135813" cy="351579"/>
            </a:xfrm>
            <a:prstGeom prst="rect">
              <a:avLst/>
            </a:prstGeom>
          </p:spPr>
        </p:pic>
        <p:pic>
          <p:nvPicPr>
            <p:cNvPr id="41" name="object 8"/>
            <p:cNvPicPr/>
            <p:nvPr/>
          </p:nvPicPr>
          <p:blipFill>
            <a:blip r:embed="rId5" cstate="print"/>
            <a:stretch>
              <a:fillRect/>
            </a:stretch>
          </p:blipFill>
          <p:spPr>
            <a:xfrm>
              <a:off x="318197" y="5066068"/>
              <a:ext cx="131254" cy="79247"/>
            </a:xfrm>
            <a:prstGeom prst="rect">
              <a:avLst/>
            </a:prstGeom>
          </p:spPr>
        </p:pic>
        <p:sp>
          <p:nvSpPr>
            <p:cNvPr id="42"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a:p>
          </p:txBody>
        </p:sp>
        <p:pic>
          <p:nvPicPr>
            <p:cNvPr id="43" name="object 10"/>
            <p:cNvPicPr/>
            <p:nvPr/>
          </p:nvPicPr>
          <p:blipFill>
            <a:blip r:embed="rId6" cstate="print"/>
            <a:stretch>
              <a:fillRect/>
            </a:stretch>
          </p:blipFill>
          <p:spPr>
            <a:xfrm>
              <a:off x="315915" y="4739087"/>
              <a:ext cx="135813" cy="132956"/>
            </a:xfrm>
            <a:prstGeom prst="rect">
              <a:avLst/>
            </a:prstGeom>
          </p:spPr>
        </p:pic>
        <p:pic>
          <p:nvPicPr>
            <p:cNvPr id="44" name="object 11"/>
            <p:cNvPicPr/>
            <p:nvPr/>
          </p:nvPicPr>
          <p:blipFill>
            <a:blip r:embed="rId7" cstate="print"/>
            <a:stretch>
              <a:fillRect/>
            </a:stretch>
          </p:blipFill>
          <p:spPr>
            <a:xfrm>
              <a:off x="318192" y="4612463"/>
              <a:ext cx="131254" cy="89535"/>
            </a:xfrm>
            <a:prstGeom prst="rect">
              <a:avLst/>
            </a:prstGeom>
          </p:spPr>
        </p:pic>
        <p:pic>
          <p:nvPicPr>
            <p:cNvPr id="45" name="object 12"/>
            <p:cNvPicPr/>
            <p:nvPr/>
          </p:nvPicPr>
          <p:blipFill>
            <a:blip r:embed="rId8" cstate="print"/>
            <a:stretch>
              <a:fillRect/>
            </a:stretch>
          </p:blipFill>
          <p:spPr>
            <a:xfrm>
              <a:off x="318197" y="4319961"/>
              <a:ext cx="131254" cy="79248"/>
            </a:xfrm>
            <a:prstGeom prst="rect">
              <a:avLst/>
            </a:prstGeom>
          </p:spPr>
        </p:pic>
        <p:pic>
          <p:nvPicPr>
            <p:cNvPr id="46" name="object 13"/>
            <p:cNvPicPr/>
            <p:nvPr/>
          </p:nvPicPr>
          <p:blipFill>
            <a:blip r:embed="rId3" cstate="print"/>
            <a:stretch>
              <a:fillRect/>
            </a:stretch>
          </p:blipFill>
          <p:spPr>
            <a:xfrm>
              <a:off x="315911" y="4435552"/>
              <a:ext cx="135813" cy="90106"/>
            </a:xfrm>
            <a:prstGeom prst="rect">
              <a:avLst/>
            </a:prstGeom>
          </p:spPr>
        </p:pic>
        <p:pic>
          <p:nvPicPr>
            <p:cNvPr id="47" name="object 14"/>
            <p:cNvPicPr/>
            <p:nvPr/>
          </p:nvPicPr>
          <p:blipFill>
            <a:blip r:embed="rId9" cstate="print"/>
            <a:stretch>
              <a:fillRect/>
            </a:stretch>
          </p:blipFill>
          <p:spPr>
            <a:xfrm>
              <a:off x="315915" y="4062115"/>
              <a:ext cx="135813" cy="232741"/>
            </a:xfrm>
            <a:prstGeom prst="rect">
              <a:avLst/>
            </a:prstGeom>
          </p:spPr>
        </p:pic>
        <p:sp>
          <p:nvSpPr>
            <p:cNvPr id="48"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a:p>
          </p:txBody>
        </p:sp>
        <p:pic>
          <p:nvPicPr>
            <p:cNvPr id="49" name="object 16"/>
            <p:cNvPicPr/>
            <p:nvPr/>
          </p:nvPicPr>
          <p:blipFill>
            <a:blip r:embed="rId6" cstate="print"/>
            <a:stretch>
              <a:fillRect/>
            </a:stretch>
          </p:blipFill>
          <p:spPr>
            <a:xfrm>
              <a:off x="315915" y="3843489"/>
              <a:ext cx="135813" cy="132956"/>
            </a:xfrm>
            <a:prstGeom prst="rect">
              <a:avLst/>
            </a:prstGeom>
          </p:spPr>
        </p:pic>
        <p:pic>
          <p:nvPicPr>
            <p:cNvPr id="50" name="object 17"/>
            <p:cNvPicPr/>
            <p:nvPr/>
          </p:nvPicPr>
          <p:blipFill>
            <a:blip r:embed="rId10" cstate="print"/>
            <a:stretch>
              <a:fillRect/>
            </a:stretch>
          </p:blipFill>
          <p:spPr>
            <a:xfrm>
              <a:off x="318194" y="3711721"/>
              <a:ext cx="131254" cy="94678"/>
            </a:xfrm>
            <a:prstGeom prst="rect">
              <a:avLst/>
            </a:prstGeom>
          </p:spPr>
        </p:pic>
        <p:sp>
          <p:nvSpPr>
            <p:cNvPr id="51"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a:p>
          </p:txBody>
        </p:sp>
        <p:pic>
          <p:nvPicPr>
            <p:cNvPr id="52" name="object 19"/>
            <p:cNvPicPr/>
            <p:nvPr/>
          </p:nvPicPr>
          <p:blipFill>
            <a:blip r:embed="rId8" cstate="print"/>
            <a:stretch>
              <a:fillRect/>
            </a:stretch>
          </p:blipFill>
          <p:spPr>
            <a:xfrm>
              <a:off x="318197" y="3140424"/>
              <a:ext cx="131254" cy="79248"/>
            </a:xfrm>
            <a:prstGeom prst="rect">
              <a:avLst/>
            </a:prstGeom>
          </p:spPr>
        </p:pic>
        <p:sp>
          <p:nvSpPr>
            <p:cNvPr id="53"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a:p>
          </p:txBody>
        </p:sp>
        <p:pic>
          <p:nvPicPr>
            <p:cNvPr id="54" name="object 21"/>
            <p:cNvPicPr/>
            <p:nvPr/>
          </p:nvPicPr>
          <p:blipFill>
            <a:blip r:embed="rId8" cstate="print"/>
            <a:stretch>
              <a:fillRect/>
            </a:stretch>
          </p:blipFill>
          <p:spPr>
            <a:xfrm>
              <a:off x="318197" y="2821069"/>
              <a:ext cx="131254" cy="79248"/>
            </a:xfrm>
            <a:prstGeom prst="rect">
              <a:avLst/>
            </a:prstGeom>
          </p:spPr>
        </p:pic>
        <p:pic>
          <p:nvPicPr>
            <p:cNvPr id="55" name="object 22"/>
            <p:cNvPicPr/>
            <p:nvPr/>
          </p:nvPicPr>
          <p:blipFill>
            <a:blip r:embed="rId11" cstate="print"/>
            <a:stretch>
              <a:fillRect/>
            </a:stretch>
          </p:blipFill>
          <p:spPr>
            <a:xfrm>
              <a:off x="318192" y="2694056"/>
              <a:ext cx="131254" cy="89535"/>
            </a:xfrm>
            <a:prstGeom prst="rect">
              <a:avLst/>
            </a:prstGeom>
          </p:spPr>
        </p:pic>
        <p:pic>
          <p:nvPicPr>
            <p:cNvPr id="56" name="object 23"/>
            <p:cNvPicPr/>
            <p:nvPr/>
          </p:nvPicPr>
          <p:blipFill>
            <a:blip r:embed="rId8" cstate="print"/>
            <a:stretch>
              <a:fillRect/>
            </a:stretch>
          </p:blipFill>
          <p:spPr>
            <a:xfrm>
              <a:off x="318197" y="2577128"/>
              <a:ext cx="131254" cy="79248"/>
            </a:xfrm>
            <a:prstGeom prst="rect">
              <a:avLst/>
            </a:prstGeom>
          </p:spPr>
        </p:pic>
      </p:grpSp>
      <p:sp>
        <p:nvSpPr>
          <p:cNvPr id="57" name="Rounded Rectangle 56"/>
          <p:cNvSpPr/>
          <p:nvPr userDrawn="1"/>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58" name="Picture 2" descr="Z:\Mediamark\4154 MM PPT Presentation\Exports ST2\Elements\Asset 10.png"/>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59" name="Text Placeholder 29"/>
          <p:cNvSpPr>
            <a:spLocks noGrp="1"/>
          </p:cNvSpPr>
          <p:nvPr>
            <p:ph type="body" sz="quarter" idx="15" hasCustomPrompt="1"/>
          </p:nvPr>
        </p:nvSpPr>
        <p:spPr>
          <a:xfrm>
            <a:off x="131663" y="1638300"/>
            <a:ext cx="517525" cy="4953000"/>
          </a:xfrm>
        </p:spPr>
        <p:txBody>
          <a:bodyPr vert="vert270" anchor="ctr" anchorCtr="1">
            <a:noAutofit/>
          </a:bodyPr>
          <a:lstStyle>
            <a:lvl1pPr marL="0" indent="0">
              <a:buNone/>
              <a:defRPr sz="18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SPACE FOR SECTION TITLE HERE</a:t>
            </a:r>
            <a:endParaRPr lang="en-ZA"/>
          </a:p>
        </p:txBody>
      </p:sp>
      <p:sp>
        <p:nvSpPr>
          <p:cNvPr id="30" name="Text Placeholder 4">
            <a:extLst>
              <a:ext uri="{FF2B5EF4-FFF2-40B4-BE49-F238E27FC236}">
                <a16:creationId xmlns:a16="http://schemas.microsoft.com/office/drawing/2014/main" id="{57ED2933-0DE8-B7CA-FDE7-B1D25453D479}"/>
              </a:ext>
            </a:extLst>
          </p:cNvPr>
          <p:cNvSpPr>
            <a:spLocks noGrp="1"/>
          </p:cNvSpPr>
          <p:nvPr>
            <p:ph type="body" sz="quarter" idx="14" hasCustomPrompt="1"/>
          </p:nvPr>
        </p:nvSpPr>
        <p:spPr>
          <a:xfrm>
            <a:off x="1676400" y="602242"/>
            <a:ext cx="3076575" cy="1071074"/>
          </a:xfrm>
        </p:spPr>
        <p:txBody>
          <a:bodyPr>
            <a:noAutofit/>
          </a:bodyPr>
          <a:lstStyle>
            <a:lvl1pPr marL="0" indent="0" algn="l">
              <a:buNone/>
              <a:defRPr sz="3200" b="1" baseline="0">
                <a:latin typeface="+mj-lt"/>
              </a:defRPr>
            </a:lvl1pPr>
            <a:lvl2pPr marL="457200" indent="0" algn="r">
              <a:buNone/>
              <a:defRPr b="1"/>
            </a:lvl2pPr>
            <a:lvl3pPr marL="914400" indent="0" algn="r">
              <a:buNone/>
              <a:defRPr b="1"/>
            </a:lvl3pPr>
            <a:lvl4pPr marL="1371600" indent="0" algn="r">
              <a:buNone/>
              <a:defRPr b="1"/>
            </a:lvl4pPr>
            <a:lvl5pPr marL="1828800" indent="0" algn="r">
              <a:buNone/>
              <a:defRPr b="1"/>
            </a:lvl5pPr>
          </a:lstStyle>
          <a:p>
            <a:pPr lvl="0"/>
            <a:r>
              <a:rPr lang="en-US"/>
              <a:t>Place for Section Title</a:t>
            </a:r>
            <a:endParaRPr lang="en-ZA"/>
          </a:p>
        </p:txBody>
      </p:sp>
      <p:sp>
        <p:nvSpPr>
          <p:cNvPr id="31" name="Text Placeholder 76">
            <a:extLst>
              <a:ext uri="{FF2B5EF4-FFF2-40B4-BE49-F238E27FC236}">
                <a16:creationId xmlns:a16="http://schemas.microsoft.com/office/drawing/2014/main" id="{8E429845-EBBF-175C-96C0-249194ACD53C}"/>
              </a:ext>
            </a:extLst>
          </p:cNvPr>
          <p:cNvSpPr>
            <a:spLocks noGrp="1"/>
          </p:cNvSpPr>
          <p:nvPr>
            <p:ph type="body" sz="quarter" idx="23" hasCustomPrompt="1"/>
          </p:nvPr>
        </p:nvSpPr>
        <p:spPr>
          <a:xfrm>
            <a:off x="1676400" y="2126396"/>
            <a:ext cx="8077200" cy="610584"/>
          </a:xfrm>
        </p:spPr>
        <p:txBody>
          <a:bodyPr>
            <a:noAutofit/>
          </a:bodyPr>
          <a:lstStyle>
            <a:lvl1pPr marL="0" indent="0" algn="l">
              <a:buNone/>
              <a:defRPr sz="1800" b="0">
                <a:solidFill>
                  <a:schemeClr val="tx1">
                    <a:lumMod val="95000"/>
                    <a:lumOff val="5000"/>
                  </a:schemeClr>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Place </a:t>
            </a:r>
            <a:r>
              <a:rPr lang="en-US" err="1"/>
              <a:t>Pharagraph</a:t>
            </a:r>
            <a:r>
              <a:rPr lang="en-US"/>
              <a:t> Copy Here</a:t>
            </a:r>
          </a:p>
        </p:txBody>
      </p:sp>
    </p:spTree>
    <p:extLst>
      <p:ext uri="{BB962C8B-B14F-4D97-AF65-F5344CB8AC3E}">
        <p14:creationId xmlns:p14="http://schemas.microsoft.com/office/powerpoint/2010/main" val="3845011832"/>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1_Graph Slide 01">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63074541-BBA4-490B-840D-9A1F4C3CCF21}" type="slidenum">
              <a:rPr lang="en-ZA" smtClean="0"/>
              <a:pPr/>
              <a:t>‹#›</a:t>
            </a:fld>
            <a:endParaRPr lang="en-ZA"/>
          </a:p>
        </p:txBody>
      </p:sp>
      <p:pic>
        <p:nvPicPr>
          <p:cNvPr id="7" name="Picture 2" descr="Z:\Mediamark\4154 MM PPT Presentation\Exports ST2\Elements\Asset 2.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40654" b="27949"/>
          <a:stretch/>
        </p:blipFill>
        <p:spPr bwMode="auto">
          <a:xfrm>
            <a:off x="11282561" y="4164985"/>
            <a:ext cx="3347840" cy="4064616"/>
          </a:xfrm>
          <a:prstGeom prst="rect">
            <a:avLst/>
          </a:prstGeom>
          <a:noFill/>
          <a:extLst>
            <a:ext uri="{909E8E84-426E-40DD-AFC4-6F175D3DCCD1}">
              <a14:hiddenFill xmlns:a14="http://schemas.microsoft.com/office/drawing/2010/main">
                <a:solidFill>
                  <a:srgbClr val="FFFFFF"/>
                </a:solidFill>
              </a14:hiddenFill>
            </a:ext>
          </a:extLst>
        </p:spPr>
      </p:pic>
      <p:grpSp>
        <p:nvGrpSpPr>
          <p:cNvPr id="37" name="object 3"/>
          <p:cNvGrpSpPr/>
          <p:nvPr userDrawn="1"/>
        </p:nvGrpSpPr>
        <p:grpSpPr>
          <a:xfrm>
            <a:off x="0" y="0"/>
            <a:ext cx="767715" cy="8229600"/>
            <a:chOff x="0" y="0"/>
            <a:chExt cx="767715" cy="8229600"/>
          </a:xfrm>
        </p:grpSpPr>
        <p:pic>
          <p:nvPicPr>
            <p:cNvPr id="38" name="object 4"/>
            <p:cNvPicPr/>
            <p:nvPr/>
          </p:nvPicPr>
          <p:blipFill>
            <a:blip r:embed="rId3" cstate="print"/>
            <a:stretch>
              <a:fillRect/>
            </a:stretch>
          </p:blipFill>
          <p:spPr>
            <a:xfrm>
              <a:off x="0" y="0"/>
              <a:ext cx="767638" cy="8229599"/>
            </a:xfrm>
            <a:prstGeom prst="rect">
              <a:avLst/>
            </a:prstGeom>
          </p:spPr>
        </p:pic>
        <p:sp>
          <p:nvSpPr>
            <p:cNvPr id="39"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a:p>
          </p:txBody>
        </p:sp>
        <p:pic>
          <p:nvPicPr>
            <p:cNvPr id="40" name="object 6"/>
            <p:cNvPicPr/>
            <p:nvPr/>
          </p:nvPicPr>
          <p:blipFill>
            <a:blip r:embed="rId4" cstate="print"/>
            <a:stretch>
              <a:fillRect/>
            </a:stretch>
          </p:blipFill>
          <p:spPr>
            <a:xfrm>
              <a:off x="315911" y="5567098"/>
              <a:ext cx="135813" cy="90106"/>
            </a:xfrm>
            <a:prstGeom prst="rect">
              <a:avLst/>
            </a:prstGeom>
          </p:spPr>
        </p:pic>
        <p:pic>
          <p:nvPicPr>
            <p:cNvPr id="41" name="object 7"/>
            <p:cNvPicPr/>
            <p:nvPr/>
          </p:nvPicPr>
          <p:blipFill>
            <a:blip r:embed="rId5" cstate="print"/>
            <a:stretch>
              <a:fillRect/>
            </a:stretch>
          </p:blipFill>
          <p:spPr>
            <a:xfrm>
              <a:off x="315915" y="5179177"/>
              <a:ext cx="135813" cy="351579"/>
            </a:xfrm>
            <a:prstGeom prst="rect">
              <a:avLst/>
            </a:prstGeom>
          </p:spPr>
        </p:pic>
        <p:pic>
          <p:nvPicPr>
            <p:cNvPr id="42" name="object 8"/>
            <p:cNvPicPr/>
            <p:nvPr/>
          </p:nvPicPr>
          <p:blipFill>
            <a:blip r:embed="rId6" cstate="print"/>
            <a:stretch>
              <a:fillRect/>
            </a:stretch>
          </p:blipFill>
          <p:spPr>
            <a:xfrm>
              <a:off x="318197" y="5066068"/>
              <a:ext cx="131254" cy="79247"/>
            </a:xfrm>
            <a:prstGeom prst="rect">
              <a:avLst/>
            </a:prstGeom>
          </p:spPr>
        </p:pic>
        <p:sp>
          <p:nvSpPr>
            <p:cNvPr id="43"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a:p>
          </p:txBody>
        </p:sp>
        <p:pic>
          <p:nvPicPr>
            <p:cNvPr id="44" name="object 10"/>
            <p:cNvPicPr/>
            <p:nvPr/>
          </p:nvPicPr>
          <p:blipFill>
            <a:blip r:embed="rId7" cstate="print"/>
            <a:stretch>
              <a:fillRect/>
            </a:stretch>
          </p:blipFill>
          <p:spPr>
            <a:xfrm>
              <a:off x="315915" y="4739087"/>
              <a:ext cx="135813" cy="132956"/>
            </a:xfrm>
            <a:prstGeom prst="rect">
              <a:avLst/>
            </a:prstGeom>
          </p:spPr>
        </p:pic>
        <p:pic>
          <p:nvPicPr>
            <p:cNvPr id="45" name="object 11"/>
            <p:cNvPicPr/>
            <p:nvPr/>
          </p:nvPicPr>
          <p:blipFill>
            <a:blip r:embed="rId8" cstate="print"/>
            <a:stretch>
              <a:fillRect/>
            </a:stretch>
          </p:blipFill>
          <p:spPr>
            <a:xfrm>
              <a:off x="318192" y="4612463"/>
              <a:ext cx="131254" cy="89535"/>
            </a:xfrm>
            <a:prstGeom prst="rect">
              <a:avLst/>
            </a:prstGeom>
          </p:spPr>
        </p:pic>
        <p:pic>
          <p:nvPicPr>
            <p:cNvPr id="46" name="object 12"/>
            <p:cNvPicPr/>
            <p:nvPr/>
          </p:nvPicPr>
          <p:blipFill>
            <a:blip r:embed="rId9" cstate="print"/>
            <a:stretch>
              <a:fillRect/>
            </a:stretch>
          </p:blipFill>
          <p:spPr>
            <a:xfrm>
              <a:off x="318197" y="4319961"/>
              <a:ext cx="131254" cy="79248"/>
            </a:xfrm>
            <a:prstGeom prst="rect">
              <a:avLst/>
            </a:prstGeom>
          </p:spPr>
        </p:pic>
        <p:pic>
          <p:nvPicPr>
            <p:cNvPr id="47" name="object 13"/>
            <p:cNvPicPr/>
            <p:nvPr/>
          </p:nvPicPr>
          <p:blipFill>
            <a:blip r:embed="rId4" cstate="print"/>
            <a:stretch>
              <a:fillRect/>
            </a:stretch>
          </p:blipFill>
          <p:spPr>
            <a:xfrm>
              <a:off x="315911" y="4435552"/>
              <a:ext cx="135813" cy="90106"/>
            </a:xfrm>
            <a:prstGeom prst="rect">
              <a:avLst/>
            </a:prstGeom>
          </p:spPr>
        </p:pic>
        <p:pic>
          <p:nvPicPr>
            <p:cNvPr id="48" name="object 14"/>
            <p:cNvPicPr/>
            <p:nvPr/>
          </p:nvPicPr>
          <p:blipFill>
            <a:blip r:embed="rId10" cstate="print"/>
            <a:stretch>
              <a:fillRect/>
            </a:stretch>
          </p:blipFill>
          <p:spPr>
            <a:xfrm>
              <a:off x="315915" y="4062115"/>
              <a:ext cx="135813" cy="232741"/>
            </a:xfrm>
            <a:prstGeom prst="rect">
              <a:avLst/>
            </a:prstGeom>
          </p:spPr>
        </p:pic>
        <p:sp>
          <p:nvSpPr>
            <p:cNvPr id="49"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a:p>
          </p:txBody>
        </p:sp>
        <p:pic>
          <p:nvPicPr>
            <p:cNvPr id="50" name="object 16"/>
            <p:cNvPicPr/>
            <p:nvPr/>
          </p:nvPicPr>
          <p:blipFill>
            <a:blip r:embed="rId7" cstate="print"/>
            <a:stretch>
              <a:fillRect/>
            </a:stretch>
          </p:blipFill>
          <p:spPr>
            <a:xfrm>
              <a:off x="315915" y="3843489"/>
              <a:ext cx="135813" cy="132956"/>
            </a:xfrm>
            <a:prstGeom prst="rect">
              <a:avLst/>
            </a:prstGeom>
          </p:spPr>
        </p:pic>
        <p:pic>
          <p:nvPicPr>
            <p:cNvPr id="51" name="object 17"/>
            <p:cNvPicPr/>
            <p:nvPr/>
          </p:nvPicPr>
          <p:blipFill>
            <a:blip r:embed="rId11" cstate="print"/>
            <a:stretch>
              <a:fillRect/>
            </a:stretch>
          </p:blipFill>
          <p:spPr>
            <a:xfrm>
              <a:off x="318194" y="3711721"/>
              <a:ext cx="131254" cy="94678"/>
            </a:xfrm>
            <a:prstGeom prst="rect">
              <a:avLst/>
            </a:prstGeom>
          </p:spPr>
        </p:pic>
        <p:sp>
          <p:nvSpPr>
            <p:cNvPr id="52"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a:p>
          </p:txBody>
        </p:sp>
        <p:pic>
          <p:nvPicPr>
            <p:cNvPr id="53" name="object 19"/>
            <p:cNvPicPr/>
            <p:nvPr/>
          </p:nvPicPr>
          <p:blipFill>
            <a:blip r:embed="rId9" cstate="print"/>
            <a:stretch>
              <a:fillRect/>
            </a:stretch>
          </p:blipFill>
          <p:spPr>
            <a:xfrm>
              <a:off x="318197" y="3140424"/>
              <a:ext cx="131254" cy="79248"/>
            </a:xfrm>
            <a:prstGeom prst="rect">
              <a:avLst/>
            </a:prstGeom>
          </p:spPr>
        </p:pic>
        <p:sp>
          <p:nvSpPr>
            <p:cNvPr id="54"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a:p>
          </p:txBody>
        </p:sp>
        <p:pic>
          <p:nvPicPr>
            <p:cNvPr id="55" name="object 21"/>
            <p:cNvPicPr/>
            <p:nvPr/>
          </p:nvPicPr>
          <p:blipFill>
            <a:blip r:embed="rId9" cstate="print"/>
            <a:stretch>
              <a:fillRect/>
            </a:stretch>
          </p:blipFill>
          <p:spPr>
            <a:xfrm>
              <a:off x="318197" y="2821069"/>
              <a:ext cx="131254" cy="79248"/>
            </a:xfrm>
            <a:prstGeom prst="rect">
              <a:avLst/>
            </a:prstGeom>
          </p:spPr>
        </p:pic>
        <p:pic>
          <p:nvPicPr>
            <p:cNvPr id="56" name="object 22"/>
            <p:cNvPicPr/>
            <p:nvPr/>
          </p:nvPicPr>
          <p:blipFill>
            <a:blip r:embed="rId12" cstate="print"/>
            <a:stretch>
              <a:fillRect/>
            </a:stretch>
          </p:blipFill>
          <p:spPr>
            <a:xfrm>
              <a:off x="318192" y="2694056"/>
              <a:ext cx="131254" cy="89535"/>
            </a:xfrm>
            <a:prstGeom prst="rect">
              <a:avLst/>
            </a:prstGeom>
          </p:spPr>
        </p:pic>
        <p:pic>
          <p:nvPicPr>
            <p:cNvPr id="57" name="object 23"/>
            <p:cNvPicPr/>
            <p:nvPr/>
          </p:nvPicPr>
          <p:blipFill>
            <a:blip r:embed="rId9" cstate="print"/>
            <a:stretch>
              <a:fillRect/>
            </a:stretch>
          </p:blipFill>
          <p:spPr>
            <a:xfrm>
              <a:off x="318197" y="2577128"/>
              <a:ext cx="131254" cy="79248"/>
            </a:xfrm>
            <a:prstGeom prst="rect">
              <a:avLst/>
            </a:prstGeom>
          </p:spPr>
        </p:pic>
      </p:grpSp>
      <p:sp>
        <p:nvSpPr>
          <p:cNvPr id="58" name="Rounded Rectangle 57"/>
          <p:cNvSpPr/>
          <p:nvPr userDrawn="1"/>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59"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60" name="Text Placeholder 29"/>
          <p:cNvSpPr>
            <a:spLocks noGrp="1"/>
          </p:cNvSpPr>
          <p:nvPr>
            <p:ph type="body" sz="quarter" idx="15" hasCustomPrompt="1"/>
          </p:nvPr>
        </p:nvSpPr>
        <p:spPr>
          <a:xfrm>
            <a:off x="131663" y="1638300"/>
            <a:ext cx="517525" cy="4953000"/>
          </a:xfrm>
        </p:spPr>
        <p:txBody>
          <a:bodyPr vert="vert270" anchor="ctr" anchorCtr="1">
            <a:noAutofit/>
          </a:bodyPr>
          <a:lstStyle>
            <a:lvl1pPr marL="0" indent="0">
              <a:buNone/>
              <a:defRPr sz="18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SPACE FOR SECTION TITLE HERE</a:t>
            </a:r>
            <a:endParaRPr lang="en-ZA"/>
          </a:p>
        </p:txBody>
      </p:sp>
      <p:sp>
        <p:nvSpPr>
          <p:cNvPr id="62" name="Text Placeholder 76"/>
          <p:cNvSpPr>
            <a:spLocks noGrp="1"/>
          </p:cNvSpPr>
          <p:nvPr>
            <p:ph type="body" sz="quarter" idx="23" hasCustomPrompt="1"/>
          </p:nvPr>
        </p:nvSpPr>
        <p:spPr>
          <a:xfrm>
            <a:off x="1676400" y="2126396"/>
            <a:ext cx="8077200" cy="610584"/>
          </a:xfrm>
        </p:spPr>
        <p:txBody>
          <a:bodyPr>
            <a:noAutofit/>
          </a:bodyPr>
          <a:lstStyle>
            <a:lvl1pPr marL="0" indent="0" algn="l">
              <a:buNone/>
              <a:defRPr sz="1800" b="0">
                <a:solidFill>
                  <a:schemeClr val="tx1">
                    <a:lumMod val="95000"/>
                    <a:lumOff val="5000"/>
                  </a:schemeClr>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a:t>Place </a:t>
            </a:r>
            <a:r>
              <a:rPr lang="en-US" err="1"/>
              <a:t>Pharagraph</a:t>
            </a:r>
            <a:r>
              <a:rPr lang="en-US"/>
              <a:t> Copy Here</a:t>
            </a:r>
          </a:p>
        </p:txBody>
      </p:sp>
      <p:sp>
        <p:nvSpPr>
          <p:cNvPr id="32" name="Text Placeholder 4">
            <a:extLst>
              <a:ext uri="{FF2B5EF4-FFF2-40B4-BE49-F238E27FC236}">
                <a16:creationId xmlns:a16="http://schemas.microsoft.com/office/drawing/2014/main" id="{DC307A61-8866-EF38-DF24-733577B1F176}"/>
              </a:ext>
            </a:extLst>
          </p:cNvPr>
          <p:cNvSpPr>
            <a:spLocks noGrp="1"/>
          </p:cNvSpPr>
          <p:nvPr>
            <p:ph type="body" sz="quarter" idx="14" hasCustomPrompt="1"/>
          </p:nvPr>
        </p:nvSpPr>
        <p:spPr>
          <a:xfrm>
            <a:off x="1676400" y="602242"/>
            <a:ext cx="3076575" cy="1071074"/>
          </a:xfrm>
        </p:spPr>
        <p:txBody>
          <a:bodyPr>
            <a:noAutofit/>
          </a:bodyPr>
          <a:lstStyle>
            <a:lvl1pPr marL="0" indent="0" algn="l">
              <a:buNone/>
              <a:defRPr sz="3200" b="1" baseline="0">
                <a:latin typeface="+mj-lt"/>
              </a:defRPr>
            </a:lvl1pPr>
            <a:lvl2pPr marL="457200" indent="0" algn="r">
              <a:buNone/>
              <a:defRPr b="1"/>
            </a:lvl2pPr>
            <a:lvl3pPr marL="914400" indent="0" algn="r">
              <a:buNone/>
              <a:defRPr b="1"/>
            </a:lvl3pPr>
            <a:lvl4pPr marL="1371600" indent="0" algn="r">
              <a:buNone/>
              <a:defRPr b="1"/>
            </a:lvl4pPr>
            <a:lvl5pPr marL="1828800" indent="0" algn="r">
              <a:buNone/>
              <a:defRPr b="1"/>
            </a:lvl5pPr>
          </a:lstStyle>
          <a:p>
            <a:pPr lvl="0"/>
            <a:r>
              <a:rPr lang="en-US"/>
              <a:t>Place for Section Title</a:t>
            </a:r>
            <a:endParaRPr lang="en-ZA"/>
          </a:p>
        </p:txBody>
      </p:sp>
    </p:spTree>
    <p:extLst>
      <p:ext uri="{BB962C8B-B14F-4D97-AF65-F5344CB8AC3E}">
        <p14:creationId xmlns:p14="http://schemas.microsoft.com/office/powerpoint/2010/main" val="494602754"/>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1_Brank Take-over Slide 01">
    <p:spTree>
      <p:nvGrpSpPr>
        <p:cNvPr id="1" name=""/>
        <p:cNvGrpSpPr/>
        <p:nvPr/>
      </p:nvGrpSpPr>
      <p:grpSpPr>
        <a:xfrm>
          <a:off x="0" y="0"/>
          <a:ext cx="0" cy="0"/>
          <a:chOff x="0" y="0"/>
          <a:chExt cx="0" cy="0"/>
        </a:xfrm>
      </p:grpSpPr>
      <p:sp>
        <p:nvSpPr>
          <p:cNvPr id="6" name="Rectangle 5"/>
          <p:cNvSpPr/>
          <p:nvPr userDrawn="1"/>
        </p:nvSpPr>
        <p:spPr>
          <a:xfrm>
            <a:off x="0" y="0"/>
            <a:ext cx="480060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2" name="Picture 4" descr="Z:\Mediamark\4154 MM PPT Presentation\Exports ST2\Elements\Asset 39.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50000" b="48041"/>
          <a:stretch/>
        </p:blipFill>
        <p:spPr bwMode="auto">
          <a:xfrm>
            <a:off x="0" y="4664621"/>
            <a:ext cx="3429000" cy="3564979"/>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Connector 12"/>
          <p:cNvCxnSpPr/>
          <p:nvPr userDrawn="1"/>
        </p:nvCxnSpPr>
        <p:spPr>
          <a:xfrm>
            <a:off x="4800163" y="7772400"/>
            <a:ext cx="56515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6575916" y="7772400"/>
            <a:ext cx="8054484"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15" name="Picture 5" descr="Z:\Mediamark\4154 MM PPT Presentation\Exports ST2\Elements\Asset 38.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562657" y="7467600"/>
            <a:ext cx="809625" cy="5461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userDrawn="1"/>
        </p:nvSpPr>
        <p:spPr>
          <a:xfrm>
            <a:off x="14023831" y="0"/>
            <a:ext cx="606569" cy="8229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9" name="Text Placeholder 16"/>
          <p:cNvSpPr>
            <a:spLocks noGrp="1"/>
          </p:cNvSpPr>
          <p:nvPr>
            <p:ph type="body" sz="quarter" idx="13" hasCustomPrompt="1"/>
          </p:nvPr>
        </p:nvSpPr>
        <p:spPr>
          <a:xfrm>
            <a:off x="5365313" y="914400"/>
            <a:ext cx="4953000" cy="1029692"/>
          </a:xfrm>
        </p:spPr>
        <p:txBody>
          <a:bodyPr>
            <a:noAutofit/>
          </a:bodyPr>
          <a:lstStyle>
            <a:lvl1pPr marL="0" indent="0" algn="l">
              <a:buNone/>
              <a:defRPr sz="3400" b="1">
                <a:solidFill>
                  <a:schemeClr val="tx1">
                    <a:lumMod val="95000"/>
                    <a:lumOff val="5000"/>
                  </a:schemeClr>
                </a:solidFill>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PLACE FOR THE PRESENTATION TITLE</a:t>
            </a:r>
          </a:p>
        </p:txBody>
      </p:sp>
    </p:spTree>
    <p:extLst>
      <p:ext uri="{BB962C8B-B14F-4D97-AF65-F5344CB8AC3E}">
        <p14:creationId xmlns:p14="http://schemas.microsoft.com/office/powerpoint/2010/main" val="44779371"/>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1_Brank Take-over Slide 02">
    <p:spTree>
      <p:nvGrpSpPr>
        <p:cNvPr id="1" name=""/>
        <p:cNvGrpSpPr/>
        <p:nvPr/>
      </p:nvGrpSpPr>
      <p:grpSpPr>
        <a:xfrm>
          <a:off x="0" y="0"/>
          <a:ext cx="0" cy="0"/>
          <a:chOff x="0" y="0"/>
          <a:chExt cx="0" cy="0"/>
        </a:xfrm>
      </p:grpSpPr>
      <p:cxnSp>
        <p:nvCxnSpPr>
          <p:cNvPr id="5" name="Straight Connector 4"/>
          <p:cNvCxnSpPr/>
          <p:nvPr userDrawn="1"/>
        </p:nvCxnSpPr>
        <p:spPr>
          <a:xfrm>
            <a:off x="605741" y="0"/>
            <a:ext cx="0" cy="67818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userDrawn="1"/>
        </p:nvCxnSpPr>
        <p:spPr>
          <a:xfrm>
            <a:off x="599953" y="7620000"/>
            <a:ext cx="0" cy="6096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pic>
        <p:nvPicPr>
          <p:cNvPr id="7" name="Picture 4" descr="C:\Users\Simone\Documents\MILK_Google Drive\_MILK\MediaMark\Elements\Asset 38.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57414" y="7037156"/>
            <a:ext cx="656986" cy="443144"/>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6"/>
          <p:cNvSpPr>
            <a:spLocks noGrp="1"/>
          </p:cNvSpPr>
          <p:nvPr>
            <p:ph type="body" sz="quarter" idx="13" hasCustomPrompt="1"/>
          </p:nvPr>
        </p:nvSpPr>
        <p:spPr>
          <a:xfrm>
            <a:off x="1066800" y="762000"/>
            <a:ext cx="4876800" cy="685800"/>
          </a:xfrm>
        </p:spPr>
        <p:txBody>
          <a:bodyPr>
            <a:noAutofit/>
          </a:bodyPr>
          <a:lstStyle>
            <a:lvl1pPr marL="0" indent="0" algn="l">
              <a:buNone/>
              <a:defRPr sz="3400" b="1">
                <a:solidFill>
                  <a:schemeClr val="tx1">
                    <a:lumMod val="95000"/>
                    <a:lumOff val="5000"/>
                  </a:schemeClr>
                </a:solidFill>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Place for Section Title</a:t>
            </a:r>
          </a:p>
        </p:txBody>
      </p:sp>
    </p:spTree>
    <p:extLst>
      <p:ext uri="{BB962C8B-B14F-4D97-AF65-F5344CB8AC3E}">
        <p14:creationId xmlns:p14="http://schemas.microsoft.com/office/powerpoint/2010/main" val="1140259453"/>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1_Brank Take-over Slide 03">
    <p:spTree>
      <p:nvGrpSpPr>
        <p:cNvPr id="1" name=""/>
        <p:cNvGrpSpPr/>
        <p:nvPr/>
      </p:nvGrpSpPr>
      <p:grpSpPr>
        <a:xfrm>
          <a:off x="0" y="0"/>
          <a:ext cx="0" cy="0"/>
          <a:chOff x="0" y="0"/>
          <a:chExt cx="0" cy="0"/>
        </a:xfrm>
      </p:grpSpPr>
      <p:sp>
        <p:nvSpPr>
          <p:cNvPr id="6" name="Rectangle 5"/>
          <p:cNvSpPr/>
          <p:nvPr userDrawn="1"/>
        </p:nvSpPr>
        <p:spPr>
          <a:xfrm>
            <a:off x="0" y="0"/>
            <a:ext cx="1463040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Rectangle 17"/>
          <p:cNvSpPr/>
          <p:nvPr userDrawn="1"/>
        </p:nvSpPr>
        <p:spPr>
          <a:xfrm>
            <a:off x="9067800" y="0"/>
            <a:ext cx="606569" cy="822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7" name="Straight Connector 6"/>
          <p:cNvCxnSpPr/>
          <p:nvPr userDrawn="1"/>
        </p:nvCxnSpPr>
        <p:spPr>
          <a:xfrm>
            <a:off x="605741" y="0"/>
            <a:ext cx="0" cy="67818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599953" y="7620000"/>
            <a:ext cx="0" cy="6096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4" descr="C:\Users\Simone\Documents\MILK_Google Drive\_MILK\MediaMark\Elements\Asset 38.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57414" y="7037156"/>
            <a:ext cx="656986" cy="443144"/>
          </a:xfrm>
          <a:prstGeom prst="rect">
            <a:avLst/>
          </a:prstGeom>
          <a:noFill/>
          <a:extLst>
            <a:ext uri="{909E8E84-426E-40DD-AFC4-6F175D3DCCD1}">
              <a14:hiddenFill xmlns:a14="http://schemas.microsoft.com/office/drawing/2010/main">
                <a:solidFill>
                  <a:srgbClr val="FFFFFF"/>
                </a:solidFill>
              </a14:hiddenFill>
            </a:ext>
          </a:extLst>
        </p:spPr>
      </p:pic>
      <p:sp>
        <p:nvSpPr>
          <p:cNvPr id="16" name="Picture Placeholder 15"/>
          <p:cNvSpPr>
            <a:spLocks noGrp="1"/>
          </p:cNvSpPr>
          <p:nvPr>
            <p:ph type="pic" sz="quarter" idx="10"/>
          </p:nvPr>
        </p:nvSpPr>
        <p:spPr>
          <a:xfrm>
            <a:off x="9674225" y="0"/>
            <a:ext cx="4956175" cy="8229600"/>
          </a:xfrm>
        </p:spPr>
        <p:txBody>
          <a:bodyPr/>
          <a:lstStyle>
            <a:lvl1pPr>
              <a:defRPr>
                <a:solidFill>
                  <a:schemeClr val="bg1"/>
                </a:solidFill>
              </a:defRPr>
            </a:lvl1pPr>
          </a:lstStyle>
          <a:p>
            <a:r>
              <a:rPr lang="en-US"/>
              <a:t>Click icon to add picture</a:t>
            </a:r>
            <a:endParaRPr lang="en-ZA"/>
          </a:p>
        </p:txBody>
      </p:sp>
      <p:sp>
        <p:nvSpPr>
          <p:cNvPr id="20" name="object 30"/>
          <p:cNvSpPr txBox="1">
            <a:spLocks/>
          </p:cNvSpPr>
          <p:nvPr userDrawn="1"/>
        </p:nvSpPr>
        <p:spPr>
          <a:xfrm>
            <a:off x="2590800" y="2438400"/>
            <a:ext cx="4831389" cy="391160"/>
          </a:xfrm>
          <a:prstGeom prst="rect">
            <a:avLst/>
          </a:prstGeom>
        </p:spPr>
        <p:txBody>
          <a:bodyPr vert="horz" wrap="square" lIns="0" tIns="12700" rIns="0" bIns="0" rtlCol="0" anchor="ctr">
            <a:spAutoFit/>
          </a:bodyPr>
          <a:lstStyle>
            <a:lvl1pPr algn="ctr" defTabSz="914400" rtl="0" eaLnBrk="1" latinLnBrk="0" hangingPunct="1">
              <a:spcBef>
                <a:spcPct val="0"/>
              </a:spcBef>
              <a:buNone/>
              <a:defRPr sz="2400" b="1" kern="1200">
                <a:solidFill>
                  <a:schemeClr val="tx1"/>
                </a:solidFill>
                <a:latin typeface="Sofia Pro" pitchFamily="34" charset="0"/>
                <a:ea typeface="+mj-ea"/>
                <a:cs typeface="+mj-cs"/>
              </a:defRPr>
            </a:lvl1pPr>
          </a:lstStyle>
          <a:p>
            <a:pPr marL="12700" algn="r">
              <a:spcBef>
                <a:spcPts val="100"/>
              </a:spcBef>
            </a:pPr>
            <a:r>
              <a:rPr lang="en-ZA" spc="35">
                <a:solidFill>
                  <a:srgbClr val="FFFFFF"/>
                </a:solidFill>
                <a:latin typeface="+mj-lt"/>
              </a:rPr>
              <a:t>Share</a:t>
            </a:r>
            <a:r>
              <a:rPr lang="en-ZA" spc="-5">
                <a:solidFill>
                  <a:srgbClr val="FFFFFF"/>
                </a:solidFill>
                <a:latin typeface="+mj-lt"/>
              </a:rPr>
              <a:t> </a:t>
            </a:r>
            <a:r>
              <a:rPr lang="en-ZA" spc="60">
                <a:solidFill>
                  <a:srgbClr val="FFFFFF"/>
                </a:solidFill>
                <a:latin typeface="+mj-lt"/>
              </a:rPr>
              <a:t>about</a:t>
            </a:r>
            <a:r>
              <a:rPr lang="en-ZA" spc="-45">
                <a:solidFill>
                  <a:srgbClr val="FFFFFF"/>
                </a:solidFill>
                <a:latin typeface="+mj-lt"/>
              </a:rPr>
              <a:t> </a:t>
            </a:r>
            <a:r>
              <a:rPr lang="en-ZA" spc="75">
                <a:solidFill>
                  <a:srgbClr val="FFFFFF"/>
                </a:solidFill>
                <a:latin typeface="+mj-lt"/>
              </a:rPr>
              <a:t>offering</a:t>
            </a:r>
            <a:r>
              <a:rPr lang="en-ZA">
                <a:solidFill>
                  <a:srgbClr val="FFFFFF"/>
                </a:solidFill>
                <a:latin typeface="+mj-lt"/>
              </a:rPr>
              <a:t> </a:t>
            </a:r>
            <a:r>
              <a:rPr lang="en-ZA" spc="40">
                <a:solidFill>
                  <a:srgbClr val="FFFFFF"/>
                </a:solidFill>
                <a:latin typeface="+mj-lt"/>
              </a:rPr>
              <a:t>here</a:t>
            </a:r>
            <a:endParaRPr lang="en-ZA">
              <a:latin typeface="+mj-lt"/>
            </a:endParaRPr>
          </a:p>
        </p:txBody>
      </p:sp>
    </p:spTree>
    <p:extLst>
      <p:ext uri="{BB962C8B-B14F-4D97-AF65-F5344CB8AC3E}">
        <p14:creationId xmlns:p14="http://schemas.microsoft.com/office/powerpoint/2010/main" val="2354169039"/>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1_Brank Take-over Slide 04">
    <p:spTree>
      <p:nvGrpSpPr>
        <p:cNvPr id="1" name=""/>
        <p:cNvGrpSpPr/>
        <p:nvPr/>
      </p:nvGrpSpPr>
      <p:grpSpPr>
        <a:xfrm>
          <a:off x="0" y="0"/>
          <a:ext cx="0" cy="0"/>
          <a:chOff x="0" y="0"/>
          <a:chExt cx="0" cy="0"/>
        </a:xfrm>
      </p:grpSpPr>
      <p:sp>
        <p:nvSpPr>
          <p:cNvPr id="18" name="Rectangle 17"/>
          <p:cNvSpPr/>
          <p:nvPr userDrawn="1"/>
        </p:nvSpPr>
        <p:spPr>
          <a:xfrm>
            <a:off x="9067800" y="0"/>
            <a:ext cx="606569" cy="8229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7" name="Straight Connector 6"/>
          <p:cNvCxnSpPr/>
          <p:nvPr userDrawn="1"/>
        </p:nvCxnSpPr>
        <p:spPr>
          <a:xfrm>
            <a:off x="605741" y="0"/>
            <a:ext cx="0" cy="67818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599953" y="7620000"/>
            <a:ext cx="0" cy="6096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pic>
        <p:nvPicPr>
          <p:cNvPr id="9" name="Picture 4" descr="C:\Users\Simone\Documents\MILK_Google Drive\_MILK\MediaMark\Elements\Asset 38.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57414" y="7037156"/>
            <a:ext cx="656986" cy="443144"/>
          </a:xfrm>
          <a:prstGeom prst="rect">
            <a:avLst/>
          </a:prstGeom>
          <a:noFill/>
          <a:extLst>
            <a:ext uri="{909E8E84-426E-40DD-AFC4-6F175D3DCCD1}">
              <a14:hiddenFill xmlns:a14="http://schemas.microsoft.com/office/drawing/2010/main">
                <a:solidFill>
                  <a:srgbClr val="FFFFFF"/>
                </a:solidFill>
              </a14:hiddenFill>
            </a:ext>
          </a:extLst>
        </p:spPr>
      </p:pic>
      <p:sp>
        <p:nvSpPr>
          <p:cNvPr id="16" name="Picture Placeholder 15"/>
          <p:cNvSpPr>
            <a:spLocks noGrp="1"/>
          </p:cNvSpPr>
          <p:nvPr>
            <p:ph type="pic" sz="quarter" idx="10"/>
          </p:nvPr>
        </p:nvSpPr>
        <p:spPr>
          <a:xfrm>
            <a:off x="9674225" y="0"/>
            <a:ext cx="4956175" cy="8229600"/>
          </a:xfrm>
        </p:spPr>
        <p:txBody>
          <a:bodyPr/>
          <a:lstStyle>
            <a:lvl1pPr>
              <a:defRPr>
                <a:solidFill>
                  <a:schemeClr val="bg1"/>
                </a:solidFill>
              </a:defRPr>
            </a:lvl1pPr>
          </a:lstStyle>
          <a:p>
            <a:r>
              <a:rPr lang="en-US"/>
              <a:t>Click icon to add picture</a:t>
            </a:r>
            <a:endParaRPr lang="en-ZA"/>
          </a:p>
        </p:txBody>
      </p:sp>
      <p:sp>
        <p:nvSpPr>
          <p:cNvPr id="10" name="object 30">
            <a:extLst>
              <a:ext uri="{FF2B5EF4-FFF2-40B4-BE49-F238E27FC236}">
                <a16:creationId xmlns:a16="http://schemas.microsoft.com/office/drawing/2014/main" id="{61369776-B7C1-44D7-691B-0CC9F3E0E2F2}"/>
              </a:ext>
            </a:extLst>
          </p:cNvPr>
          <p:cNvSpPr txBox="1">
            <a:spLocks/>
          </p:cNvSpPr>
          <p:nvPr userDrawn="1"/>
        </p:nvSpPr>
        <p:spPr>
          <a:xfrm>
            <a:off x="2590800" y="2438400"/>
            <a:ext cx="4831389" cy="391160"/>
          </a:xfrm>
          <a:prstGeom prst="rect">
            <a:avLst/>
          </a:prstGeom>
        </p:spPr>
        <p:txBody>
          <a:bodyPr vert="horz" wrap="square" lIns="0" tIns="12700" rIns="0" bIns="0" rtlCol="0" anchor="ctr">
            <a:spAutoFit/>
          </a:bodyPr>
          <a:lstStyle>
            <a:lvl1pPr algn="ctr" defTabSz="914400" rtl="0" eaLnBrk="1" latinLnBrk="0" hangingPunct="1">
              <a:spcBef>
                <a:spcPct val="0"/>
              </a:spcBef>
              <a:buNone/>
              <a:defRPr sz="2400" b="1" kern="1200">
                <a:solidFill>
                  <a:schemeClr val="tx1"/>
                </a:solidFill>
                <a:latin typeface="Sofia Pro" pitchFamily="34" charset="0"/>
                <a:ea typeface="+mj-ea"/>
                <a:cs typeface="+mj-cs"/>
              </a:defRPr>
            </a:lvl1pPr>
          </a:lstStyle>
          <a:p>
            <a:pPr marL="12700" algn="r">
              <a:spcBef>
                <a:spcPts val="100"/>
              </a:spcBef>
            </a:pPr>
            <a:r>
              <a:rPr lang="en-ZA" spc="35">
                <a:solidFill>
                  <a:schemeClr val="tx2"/>
                </a:solidFill>
                <a:latin typeface="+mj-lt"/>
              </a:rPr>
              <a:t>Share</a:t>
            </a:r>
            <a:r>
              <a:rPr lang="en-ZA" spc="-5">
                <a:solidFill>
                  <a:schemeClr val="tx2"/>
                </a:solidFill>
                <a:latin typeface="+mj-lt"/>
              </a:rPr>
              <a:t> </a:t>
            </a:r>
            <a:r>
              <a:rPr lang="en-ZA" spc="60">
                <a:solidFill>
                  <a:schemeClr val="tx2"/>
                </a:solidFill>
                <a:latin typeface="+mj-lt"/>
              </a:rPr>
              <a:t>about</a:t>
            </a:r>
            <a:r>
              <a:rPr lang="en-ZA" spc="-45">
                <a:solidFill>
                  <a:schemeClr val="tx2"/>
                </a:solidFill>
                <a:latin typeface="+mj-lt"/>
              </a:rPr>
              <a:t> </a:t>
            </a:r>
            <a:r>
              <a:rPr lang="en-ZA" spc="75">
                <a:solidFill>
                  <a:schemeClr val="tx2"/>
                </a:solidFill>
                <a:latin typeface="+mj-lt"/>
              </a:rPr>
              <a:t>offering</a:t>
            </a:r>
            <a:r>
              <a:rPr lang="en-ZA">
                <a:solidFill>
                  <a:schemeClr val="tx2"/>
                </a:solidFill>
                <a:latin typeface="+mj-lt"/>
              </a:rPr>
              <a:t> </a:t>
            </a:r>
            <a:r>
              <a:rPr lang="en-ZA" spc="40">
                <a:solidFill>
                  <a:schemeClr val="tx2"/>
                </a:solidFill>
                <a:latin typeface="+mj-lt"/>
              </a:rPr>
              <a:t>here</a:t>
            </a:r>
            <a:endParaRPr lang="en-ZA">
              <a:solidFill>
                <a:schemeClr val="tx2"/>
              </a:solidFill>
              <a:latin typeface="+mj-lt"/>
            </a:endParaRPr>
          </a:p>
        </p:txBody>
      </p:sp>
    </p:spTree>
    <p:extLst>
      <p:ext uri="{BB962C8B-B14F-4D97-AF65-F5344CB8AC3E}">
        <p14:creationId xmlns:p14="http://schemas.microsoft.com/office/powerpoint/2010/main" val="1253542531"/>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1_Brank Take-over Slide 05">
    <p:spTree>
      <p:nvGrpSpPr>
        <p:cNvPr id="1" name=""/>
        <p:cNvGrpSpPr/>
        <p:nvPr/>
      </p:nvGrpSpPr>
      <p:grpSpPr>
        <a:xfrm>
          <a:off x="0" y="0"/>
          <a:ext cx="0" cy="0"/>
          <a:chOff x="0" y="0"/>
          <a:chExt cx="0" cy="0"/>
        </a:xfrm>
      </p:grpSpPr>
      <p:sp>
        <p:nvSpPr>
          <p:cNvPr id="6" name="Rectangle 5"/>
          <p:cNvSpPr/>
          <p:nvPr userDrawn="1"/>
        </p:nvSpPr>
        <p:spPr>
          <a:xfrm>
            <a:off x="0" y="-7716"/>
            <a:ext cx="815340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7" name="Straight Connector 6"/>
          <p:cNvCxnSpPr/>
          <p:nvPr userDrawn="1"/>
        </p:nvCxnSpPr>
        <p:spPr>
          <a:xfrm>
            <a:off x="605741" y="0"/>
            <a:ext cx="0" cy="67818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599953" y="7620000"/>
            <a:ext cx="0" cy="6096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descr="C:\Users\Simone\Documents\MILK_Google Drive\_MILK\MediaMark\Elements\Asset 38.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57414" y="7037156"/>
            <a:ext cx="656986" cy="443144"/>
          </a:xfrm>
          <a:prstGeom prst="rect">
            <a:avLst/>
          </a:prstGeom>
          <a:noFill/>
          <a:extLst>
            <a:ext uri="{909E8E84-426E-40DD-AFC4-6F175D3DCCD1}">
              <a14:hiddenFill xmlns:a14="http://schemas.microsoft.com/office/drawing/2010/main">
                <a:solidFill>
                  <a:srgbClr val="FFFFFF"/>
                </a:solidFill>
              </a14:hiddenFill>
            </a:ext>
          </a:extLst>
        </p:spPr>
      </p:pic>
      <p:sp>
        <p:nvSpPr>
          <p:cNvPr id="11" name="Rounded Rectangle 10"/>
          <p:cNvSpPr/>
          <p:nvPr userDrawn="1"/>
        </p:nvSpPr>
        <p:spPr>
          <a:xfrm>
            <a:off x="8153400" y="-7716"/>
            <a:ext cx="606569" cy="8229600"/>
          </a:xfrm>
          <a:prstGeom prst="roundRect">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object 30">
            <a:extLst>
              <a:ext uri="{FF2B5EF4-FFF2-40B4-BE49-F238E27FC236}">
                <a16:creationId xmlns:a16="http://schemas.microsoft.com/office/drawing/2014/main" id="{F030CECA-D1A3-D820-2CCD-36CFC9E5F531}"/>
              </a:ext>
            </a:extLst>
          </p:cNvPr>
          <p:cNvSpPr txBox="1">
            <a:spLocks/>
          </p:cNvSpPr>
          <p:nvPr userDrawn="1"/>
        </p:nvSpPr>
        <p:spPr>
          <a:xfrm>
            <a:off x="9799011" y="2450327"/>
            <a:ext cx="4069389" cy="391160"/>
          </a:xfrm>
          <a:prstGeom prst="rect">
            <a:avLst/>
          </a:prstGeom>
        </p:spPr>
        <p:txBody>
          <a:bodyPr vert="horz" wrap="square" lIns="0" tIns="12700" rIns="0" bIns="0" rtlCol="0" anchor="ctr">
            <a:spAutoFit/>
          </a:bodyPr>
          <a:lstStyle>
            <a:lvl1pPr algn="ctr" defTabSz="914400" rtl="0" eaLnBrk="1" latinLnBrk="0" hangingPunct="1">
              <a:spcBef>
                <a:spcPct val="0"/>
              </a:spcBef>
              <a:buNone/>
              <a:defRPr sz="2400" b="1" kern="1200">
                <a:solidFill>
                  <a:schemeClr val="tx1"/>
                </a:solidFill>
                <a:latin typeface="Sofia Pro" pitchFamily="34" charset="0"/>
                <a:ea typeface="+mj-ea"/>
                <a:cs typeface="+mj-cs"/>
              </a:defRPr>
            </a:lvl1pPr>
          </a:lstStyle>
          <a:p>
            <a:pPr marL="12700" algn="l">
              <a:spcBef>
                <a:spcPts val="100"/>
              </a:spcBef>
            </a:pPr>
            <a:r>
              <a:rPr lang="en-ZA" spc="35">
                <a:solidFill>
                  <a:schemeClr val="tx2"/>
                </a:solidFill>
                <a:latin typeface="+mj-lt"/>
              </a:rPr>
              <a:t>Share</a:t>
            </a:r>
            <a:r>
              <a:rPr lang="en-ZA" spc="-5">
                <a:solidFill>
                  <a:schemeClr val="tx2"/>
                </a:solidFill>
                <a:latin typeface="+mj-lt"/>
              </a:rPr>
              <a:t> </a:t>
            </a:r>
            <a:r>
              <a:rPr lang="en-ZA" spc="60">
                <a:solidFill>
                  <a:schemeClr val="tx2"/>
                </a:solidFill>
                <a:latin typeface="+mj-lt"/>
              </a:rPr>
              <a:t>about</a:t>
            </a:r>
            <a:r>
              <a:rPr lang="en-ZA" spc="-45">
                <a:solidFill>
                  <a:schemeClr val="tx2"/>
                </a:solidFill>
                <a:latin typeface="+mj-lt"/>
              </a:rPr>
              <a:t> </a:t>
            </a:r>
            <a:r>
              <a:rPr lang="en-ZA" spc="75">
                <a:solidFill>
                  <a:schemeClr val="tx2"/>
                </a:solidFill>
                <a:latin typeface="+mj-lt"/>
              </a:rPr>
              <a:t>offering</a:t>
            </a:r>
            <a:r>
              <a:rPr lang="en-ZA">
                <a:solidFill>
                  <a:schemeClr val="tx2"/>
                </a:solidFill>
                <a:latin typeface="+mj-lt"/>
              </a:rPr>
              <a:t> </a:t>
            </a:r>
            <a:r>
              <a:rPr lang="en-ZA" spc="40">
                <a:solidFill>
                  <a:schemeClr val="tx2"/>
                </a:solidFill>
                <a:latin typeface="+mj-lt"/>
              </a:rPr>
              <a:t>here</a:t>
            </a:r>
            <a:endParaRPr lang="en-ZA">
              <a:solidFill>
                <a:schemeClr val="tx2"/>
              </a:solidFill>
              <a:latin typeface="+mj-lt"/>
            </a:endParaRPr>
          </a:p>
        </p:txBody>
      </p:sp>
    </p:spTree>
    <p:extLst>
      <p:ext uri="{BB962C8B-B14F-4D97-AF65-F5344CB8AC3E}">
        <p14:creationId xmlns:p14="http://schemas.microsoft.com/office/powerpoint/2010/main" val="1005570544"/>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1_Thank You Slide 01">
    <p:spTree>
      <p:nvGrpSpPr>
        <p:cNvPr id="1" name=""/>
        <p:cNvGrpSpPr/>
        <p:nvPr/>
      </p:nvGrpSpPr>
      <p:grpSpPr>
        <a:xfrm>
          <a:off x="0" y="0"/>
          <a:ext cx="0" cy="0"/>
          <a:chOff x="0" y="0"/>
          <a:chExt cx="0" cy="0"/>
        </a:xfrm>
      </p:grpSpPr>
      <p:pic>
        <p:nvPicPr>
          <p:cNvPr id="6" name="Picture 3" descr="Z:\Mediamark\4154 MM PPT Presentation\Exports ST2\Elements\Asset 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004175" y="0"/>
            <a:ext cx="6626225" cy="56007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Z:\Mediamark\4154 MM PPT Presentation\Exports ST2\Elements\Asset 1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335893" y="6856895"/>
            <a:ext cx="4718050" cy="790575"/>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p:cNvCxnSpPr/>
          <p:nvPr userDrawn="1"/>
        </p:nvCxnSpPr>
        <p:spPr>
          <a:xfrm>
            <a:off x="4556213"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0" name="Rounded Rectangle 9"/>
          <p:cNvSpPr/>
          <p:nvPr userDrawn="1"/>
        </p:nvSpPr>
        <p:spPr>
          <a:xfrm rot="5400000">
            <a:off x="5849604"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Rectangle 10"/>
          <p:cNvSpPr/>
          <p:nvPr userDrawn="1"/>
        </p:nvSpPr>
        <p:spPr>
          <a:xfrm>
            <a:off x="3637153" y="0"/>
            <a:ext cx="91906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Picture Placeholder 13"/>
          <p:cNvSpPr>
            <a:spLocks noGrp="1"/>
          </p:cNvSpPr>
          <p:nvPr>
            <p:ph type="pic" sz="quarter" idx="10"/>
          </p:nvPr>
        </p:nvSpPr>
        <p:spPr>
          <a:xfrm>
            <a:off x="0" y="0"/>
            <a:ext cx="3636963" cy="8229600"/>
          </a:xfrm>
        </p:spPr>
        <p:txBody>
          <a:bodyPr/>
          <a:lstStyle/>
          <a:p>
            <a:r>
              <a:rPr lang="en-US"/>
              <a:t>Click icon to add picture</a:t>
            </a:r>
            <a:endParaRPr lang="en-ZA"/>
          </a:p>
        </p:txBody>
      </p:sp>
      <p:sp>
        <p:nvSpPr>
          <p:cNvPr id="12" name="object 30">
            <a:extLst>
              <a:ext uri="{FF2B5EF4-FFF2-40B4-BE49-F238E27FC236}">
                <a16:creationId xmlns:a16="http://schemas.microsoft.com/office/drawing/2014/main" id="{1121045A-4F03-7C6F-40AF-6603DD049E67}"/>
              </a:ext>
            </a:extLst>
          </p:cNvPr>
          <p:cNvSpPr txBox="1">
            <a:spLocks/>
          </p:cNvSpPr>
          <p:nvPr userDrawn="1"/>
        </p:nvSpPr>
        <p:spPr>
          <a:xfrm>
            <a:off x="5279223" y="5559929"/>
            <a:ext cx="4831389" cy="536044"/>
          </a:xfrm>
          <a:prstGeom prst="rect">
            <a:avLst/>
          </a:prstGeom>
        </p:spPr>
        <p:txBody>
          <a:bodyPr vert="horz" wrap="square" lIns="0" tIns="12700" rIns="0" bIns="0" rtlCol="0" anchor="ctr">
            <a:spAutoFit/>
          </a:bodyPr>
          <a:lstStyle>
            <a:lvl1pPr algn="ctr" defTabSz="914400" rtl="0" eaLnBrk="1" latinLnBrk="0" hangingPunct="1">
              <a:spcBef>
                <a:spcPct val="0"/>
              </a:spcBef>
              <a:buNone/>
              <a:defRPr sz="2400" b="1" kern="1200">
                <a:solidFill>
                  <a:schemeClr val="tx1"/>
                </a:solidFill>
                <a:latin typeface="Sofia Pro" pitchFamily="34" charset="0"/>
                <a:ea typeface="+mj-ea"/>
                <a:cs typeface="+mj-cs"/>
              </a:defRPr>
            </a:lvl1pPr>
          </a:lstStyle>
          <a:p>
            <a:pPr marL="12700" algn="l">
              <a:spcBef>
                <a:spcPts val="100"/>
              </a:spcBef>
            </a:pPr>
            <a:r>
              <a:rPr lang="en-ZA" sz="3400" spc="35">
                <a:solidFill>
                  <a:schemeClr val="tx2"/>
                </a:solidFill>
                <a:latin typeface="+mj-lt"/>
              </a:rPr>
              <a:t>THANK YOU</a:t>
            </a:r>
            <a:endParaRPr lang="en-ZA" sz="3400">
              <a:solidFill>
                <a:schemeClr val="tx2"/>
              </a:solidFill>
              <a:latin typeface="+mj-lt"/>
            </a:endParaRPr>
          </a:p>
        </p:txBody>
      </p:sp>
    </p:spTree>
    <p:extLst>
      <p:ext uri="{BB962C8B-B14F-4D97-AF65-F5344CB8AC3E}">
        <p14:creationId xmlns:p14="http://schemas.microsoft.com/office/powerpoint/2010/main" val="2579987716"/>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1_Thank You Slide 02">
    <p:spTree>
      <p:nvGrpSpPr>
        <p:cNvPr id="1" name=""/>
        <p:cNvGrpSpPr/>
        <p:nvPr/>
      </p:nvGrpSpPr>
      <p:grpSpPr>
        <a:xfrm>
          <a:off x="0" y="0"/>
          <a:ext cx="0" cy="0"/>
          <a:chOff x="0" y="0"/>
          <a:chExt cx="0" cy="0"/>
        </a:xfrm>
      </p:grpSpPr>
      <p:sp>
        <p:nvSpPr>
          <p:cNvPr id="4" name="Rounded Rectangle 3"/>
          <p:cNvSpPr/>
          <p:nvPr userDrawn="1"/>
        </p:nvSpPr>
        <p:spPr>
          <a:xfrm>
            <a:off x="0" y="-12778"/>
            <a:ext cx="14631018" cy="3822383"/>
          </a:xfrm>
          <a:prstGeom prst="roundRect">
            <a:avLst>
              <a:gd name="adj" fmla="val 0"/>
            </a:avLst>
          </a:prstGeom>
          <a:gradFill flip="none" rotWithShape="1">
            <a:gsLst>
              <a:gs pos="0">
                <a:srgbClr val="F2663C"/>
              </a:gs>
              <a:gs pos="100000">
                <a:srgbClr val="EE255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Rounded Rectangle 4"/>
          <p:cNvSpPr/>
          <p:nvPr userDrawn="1"/>
        </p:nvSpPr>
        <p:spPr>
          <a:xfrm>
            <a:off x="0" y="0"/>
            <a:ext cx="14631018" cy="3822383"/>
          </a:xfrm>
          <a:prstGeom prst="roundRect">
            <a:avLst>
              <a:gd name="adj" fmla="val 0"/>
            </a:avLst>
          </a:prstGeom>
          <a:gradFill flip="none" rotWithShape="1">
            <a:gsLst>
              <a:gs pos="0">
                <a:srgbClr val="F2663C"/>
              </a:gs>
              <a:gs pos="100000">
                <a:srgbClr val="EE255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Rectangle 5"/>
          <p:cNvSpPr/>
          <p:nvPr userDrawn="1"/>
        </p:nvSpPr>
        <p:spPr>
          <a:xfrm>
            <a:off x="0" y="3809606"/>
            <a:ext cx="14628494" cy="4419992"/>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7" name="Group 6"/>
          <p:cNvGrpSpPr/>
          <p:nvPr userDrawn="1"/>
        </p:nvGrpSpPr>
        <p:grpSpPr>
          <a:xfrm>
            <a:off x="1627825" y="1752645"/>
            <a:ext cx="11368440" cy="6476955"/>
            <a:chOff x="1627825" y="1752645"/>
            <a:chExt cx="11368440" cy="6476955"/>
          </a:xfrm>
        </p:grpSpPr>
        <p:sp>
          <p:nvSpPr>
            <p:cNvPr id="8" name="Rounded Rectangle 7"/>
            <p:cNvSpPr/>
            <p:nvPr/>
          </p:nvSpPr>
          <p:spPr>
            <a:xfrm>
              <a:off x="1632361" y="1752645"/>
              <a:ext cx="11363904" cy="6476955"/>
            </a:xfrm>
            <a:prstGeom prst="roundRect">
              <a:avLst>
                <a:gd name="adj" fmla="val 0"/>
              </a:avLst>
            </a:prstGeom>
            <a:solidFill>
              <a:schemeClr val="bg1"/>
            </a:solidFill>
            <a:ln>
              <a:noFill/>
            </a:ln>
            <a:effectLst>
              <a:outerShdw blurRad="876300" dist="266700" dir="11820000" algn="r"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object 2"/>
            <p:cNvSpPr txBox="1"/>
            <p:nvPr/>
          </p:nvSpPr>
          <p:spPr>
            <a:xfrm>
              <a:off x="2301445" y="3015086"/>
              <a:ext cx="4401185" cy="487313"/>
            </a:xfrm>
            <a:prstGeom prst="rect">
              <a:avLst/>
            </a:prstGeom>
          </p:spPr>
          <p:txBody>
            <a:bodyPr vert="horz" wrap="square" lIns="0" tIns="12700" rIns="0" bIns="0" rtlCol="0" anchor="b">
              <a:spAutoFit/>
            </a:bodyPr>
            <a:lstStyle/>
            <a:p>
              <a:pPr marL="12700">
                <a:lnSpc>
                  <a:spcPts val="3740"/>
                </a:lnSpc>
                <a:spcBef>
                  <a:spcPts val="100"/>
                </a:spcBef>
              </a:pPr>
              <a:r>
                <a:rPr lang="en-US" sz="3400" b="1" spc="-145">
                  <a:solidFill>
                    <a:srgbClr val="1A1A1A"/>
                  </a:solidFill>
                  <a:latin typeface="+mj-lt"/>
                  <a:cs typeface="Arial"/>
                </a:rPr>
                <a:t>THANK YOU</a:t>
              </a:r>
              <a:endParaRPr sz="3400">
                <a:latin typeface="+mj-lt"/>
                <a:cs typeface="Arial"/>
              </a:endParaRPr>
            </a:p>
          </p:txBody>
        </p:sp>
        <p:pic>
          <p:nvPicPr>
            <p:cNvPr id="10" name="Picture 2" descr="Z:\Mediamark\4154 MM PPT Presentation\Exports ST2\Elements\Asset 1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7505" y="4201541"/>
              <a:ext cx="4718050" cy="790575"/>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Connector 10"/>
            <p:cNvCxnSpPr/>
            <p:nvPr/>
          </p:nvCxnSpPr>
          <p:spPr>
            <a:xfrm>
              <a:off x="1627825" y="3809606"/>
              <a:ext cx="1136844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2" name="Rounded Rectangle 11"/>
            <p:cNvSpPr/>
            <p:nvPr/>
          </p:nvSpPr>
          <p:spPr>
            <a:xfrm rot="5400000">
              <a:off x="2921216" y="3223501"/>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pic>
        <p:nvPicPr>
          <p:cNvPr id="13" name="Picture 2" descr="C:\Users\Simone\Documents\MILK_Google Drive\_MILK\MediaMark\Elements\Asset 2.pn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r="-218" b="-251"/>
          <a:stretch/>
        </p:blipFill>
        <p:spPr bwMode="auto">
          <a:xfrm>
            <a:off x="8812151" y="5319787"/>
            <a:ext cx="7174609" cy="7177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9862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500" fill="hold"/>
                                        <p:tgtEl>
                                          <p:spTgt spid="7"/>
                                        </p:tgtEl>
                                        <p:attrNameLst>
                                          <p:attrName>ppt_x</p:attrName>
                                        </p:attrNameLst>
                                      </p:cBhvr>
                                      <p:tavLst>
                                        <p:tav tm="0">
                                          <p:val>
                                            <p:strVal val="#ppt_x"/>
                                          </p:val>
                                        </p:tav>
                                        <p:tav tm="100000">
                                          <p:val>
                                            <p:strVal val="#ppt_x"/>
                                          </p:val>
                                        </p:tav>
                                      </p:tavLst>
                                    </p:anim>
                                    <p:anim calcmode="lin" valueType="num">
                                      <p:cBhvr additive="base">
                                        <p:cTn id="8" dur="1500" fill="hold"/>
                                        <p:tgtEl>
                                          <p:spTgt spid="7"/>
                                        </p:tgtEl>
                                        <p:attrNameLst>
                                          <p:attrName>ppt_y</p:attrName>
                                        </p:attrNameLst>
                                      </p:cBhvr>
                                      <p:tavLst>
                                        <p:tav tm="0">
                                          <p:val>
                                            <p:strVal val="1+#ppt_h/2"/>
                                          </p:val>
                                        </p:tav>
                                        <p:tav tm="100000">
                                          <p:val>
                                            <p:strVal val="#ppt_y"/>
                                          </p:val>
                                        </p:tav>
                                      </p:tavLst>
                                    </p:anim>
                                  </p:childTnLst>
                                </p:cTn>
                              </p:par>
                              <p:par>
                                <p:cTn id="9" presetID="8" presetClass="emph" presetSubtype="0" fill="hold" nodeType="withEffect">
                                  <p:stCondLst>
                                    <p:cond delay="0"/>
                                  </p:stCondLst>
                                  <p:childTnLst>
                                    <p:animRot by="21600000">
                                      <p:cBhvr>
                                        <p:cTn id="10" dur="15000" fill="hold"/>
                                        <p:tgtEl>
                                          <p:spTgt spid="13"/>
                                        </p:tgtEl>
                                        <p:attrNameLst>
                                          <p:attrName>r</p:attrName>
                                        </p:attrNameLst>
                                      </p:cBhvr>
                                    </p:animRot>
                                  </p:childTnLst>
                                </p:cTn>
                              </p:par>
                              <p:par>
                                <p:cTn id="11" presetID="1" presetClass="emph" presetSubtype="2" fill="hold" nodeType="withEffect">
                                  <p:stCondLst>
                                    <p:cond delay="1500"/>
                                  </p:stCondLst>
                                  <p:childTnLst>
                                    <p:animClr clrSpc="rgb" dir="cw">
                                      <p:cBhvr>
                                        <p:cTn id="12" dur="1500" fill="hold"/>
                                        <p:tgtEl>
                                          <p:spTgt spid="4"/>
                                        </p:tgtEl>
                                        <p:attrNameLst>
                                          <p:attrName>fillcolor</p:attrName>
                                        </p:attrNameLst>
                                      </p:cBhvr>
                                      <p:to>
                                        <a:srgbClr val="EE255E"/>
                                      </p:to>
                                    </p:animClr>
                                    <p:set>
                                      <p:cBhvr>
                                        <p:cTn id="13" dur="1500" fill="hold"/>
                                        <p:tgtEl>
                                          <p:spTgt spid="4"/>
                                        </p:tgtEl>
                                        <p:attrNameLst>
                                          <p:attrName>fill.type</p:attrName>
                                        </p:attrNameLst>
                                      </p:cBhvr>
                                      <p:to>
                                        <p:strVal val="solid"/>
                                      </p:to>
                                    </p:set>
                                    <p:set>
                                      <p:cBhvr>
                                        <p:cTn id="14" dur="1500" fill="hold"/>
                                        <p:tgtEl>
                                          <p:spTgt spid="4"/>
                                        </p:tgtEl>
                                        <p:attrNameLst>
                                          <p:attrName>fill.on</p:attrName>
                                        </p:attrNameLst>
                                      </p:cBhvr>
                                      <p:to>
                                        <p:strVal val="true"/>
                                      </p:to>
                                    </p:set>
                                  </p:childTnLst>
                                </p:cTn>
                              </p:par>
                              <p:par>
                                <p:cTn id="15" presetID="1" presetClass="emph" presetSubtype="2" fill="hold" nodeType="withEffect">
                                  <p:stCondLst>
                                    <p:cond delay="3000"/>
                                  </p:stCondLst>
                                  <p:childTnLst>
                                    <p:animClr clrSpc="rgb" dir="cw">
                                      <p:cBhvr>
                                        <p:cTn id="16" dur="1500" fill="hold"/>
                                        <p:tgtEl>
                                          <p:spTgt spid="4"/>
                                        </p:tgtEl>
                                        <p:attrNameLst>
                                          <p:attrName>fillcolor</p:attrName>
                                        </p:attrNameLst>
                                      </p:cBhvr>
                                      <p:to>
                                        <a:srgbClr val="F2663C"/>
                                      </p:to>
                                    </p:animClr>
                                    <p:set>
                                      <p:cBhvr>
                                        <p:cTn id="17" dur="1500" fill="hold"/>
                                        <p:tgtEl>
                                          <p:spTgt spid="4"/>
                                        </p:tgtEl>
                                        <p:attrNameLst>
                                          <p:attrName>fill.type</p:attrName>
                                        </p:attrNameLst>
                                      </p:cBhvr>
                                      <p:to>
                                        <p:strVal val="solid"/>
                                      </p:to>
                                    </p:set>
                                    <p:set>
                                      <p:cBhvr>
                                        <p:cTn id="18" dur="1500" fill="hold"/>
                                        <p:tgtEl>
                                          <p:spTgt spid="4"/>
                                        </p:tgtEl>
                                        <p:attrNameLst>
                                          <p:attrName>fill.on</p:attrName>
                                        </p:attrNameLst>
                                      </p:cBhvr>
                                      <p:to>
                                        <p:strVal val="true"/>
                                      </p:to>
                                    </p:set>
                                  </p:childTnLst>
                                </p:cTn>
                              </p:par>
                              <p:par>
                                <p:cTn id="19" presetID="1" presetClass="emph" presetSubtype="2" fill="hold" nodeType="withEffect">
                                  <p:stCondLst>
                                    <p:cond delay="4500"/>
                                  </p:stCondLst>
                                  <p:childTnLst>
                                    <p:animClr clrSpc="rgb" dir="cw">
                                      <p:cBhvr>
                                        <p:cTn id="20" dur="1500" fill="hold"/>
                                        <p:tgtEl>
                                          <p:spTgt spid="4"/>
                                        </p:tgtEl>
                                        <p:attrNameLst>
                                          <p:attrName>fillcolor</p:attrName>
                                        </p:attrNameLst>
                                      </p:cBhvr>
                                      <p:to>
                                        <a:schemeClr val="accent2"/>
                                      </p:to>
                                    </p:animClr>
                                    <p:set>
                                      <p:cBhvr>
                                        <p:cTn id="21" dur="1500" fill="hold"/>
                                        <p:tgtEl>
                                          <p:spTgt spid="4"/>
                                        </p:tgtEl>
                                        <p:attrNameLst>
                                          <p:attrName>fill.type</p:attrName>
                                        </p:attrNameLst>
                                      </p:cBhvr>
                                      <p:to>
                                        <p:strVal val="solid"/>
                                      </p:to>
                                    </p:set>
                                    <p:set>
                                      <p:cBhvr>
                                        <p:cTn id="22" dur="1500" fill="hold"/>
                                        <p:tgtEl>
                                          <p:spTgt spid="4"/>
                                        </p:tgtEl>
                                        <p:attrNameLst>
                                          <p:attrName>fill.on</p:attrName>
                                        </p:attrNameLst>
                                      </p:cBhvr>
                                      <p:to>
                                        <p:strVal val="true"/>
                                      </p:to>
                                    </p:set>
                                  </p:childTnLst>
                                </p:cTn>
                              </p:par>
                              <p:par>
                                <p:cTn id="23" presetID="10" presetClass="entr" presetSubtype="0" fill="hold" grpId="0" nodeType="withEffect">
                                  <p:stCondLst>
                                    <p:cond delay="610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9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Title Slide 02">
    <p:spTree>
      <p:nvGrpSpPr>
        <p:cNvPr id="1" name=""/>
        <p:cNvGrpSpPr/>
        <p:nvPr/>
      </p:nvGrpSpPr>
      <p:grpSpPr>
        <a:xfrm>
          <a:off x="0" y="0"/>
          <a:ext cx="0" cy="0"/>
          <a:chOff x="0" y="0"/>
          <a:chExt cx="0" cy="0"/>
        </a:xfrm>
      </p:grpSpPr>
      <p:pic>
        <p:nvPicPr>
          <p:cNvPr id="7" name="Picture 3" descr="Z:\Mediamark\4154 MM PPT Presentation\Exports ST2\Elements\Asset 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004175" y="0"/>
            <a:ext cx="6626225" cy="56007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Z:\Mediamark\4154 MM PPT Presentation\Exports ST2\Elements\Asset 1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335893" y="6856895"/>
            <a:ext cx="4718050" cy="790576"/>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p:cNvCxnSpPr/>
          <p:nvPr userDrawn="1"/>
        </p:nvCxnSpPr>
        <p:spPr>
          <a:xfrm>
            <a:off x="4556213"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1" name="Rounded Rectangle 10"/>
          <p:cNvSpPr/>
          <p:nvPr userDrawn="1"/>
        </p:nvSpPr>
        <p:spPr>
          <a:xfrm rot="5400000">
            <a:off x="5849604"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800">
              <a:latin typeface="+mj-lt"/>
            </a:endParaRPr>
          </a:p>
        </p:txBody>
      </p:sp>
      <p:sp>
        <p:nvSpPr>
          <p:cNvPr id="12" name="Rectangle 11"/>
          <p:cNvSpPr/>
          <p:nvPr userDrawn="1"/>
        </p:nvSpPr>
        <p:spPr>
          <a:xfrm>
            <a:off x="3637154" y="0"/>
            <a:ext cx="91906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800"/>
          </a:p>
        </p:txBody>
      </p:sp>
      <p:sp>
        <p:nvSpPr>
          <p:cNvPr id="16" name="Picture Placeholder 15"/>
          <p:cNvSpPr>
            <a:spLocks noGrp="1"/>
          </p:cNvSpPr>
          <p:nvPr>
            <p:ph type="pic" sz="quarter" idx="12"/>
          </p:nvPr>
        </p:nvSpPr>
        <p:spPr>
          <a:xfrm>
            <a:off x="0" y="0"/>
            <a:ext cx="3636964" cy="8229600"/>
          </a:xfrm>
          <a:ln>
            <a:noFill/>
          </a:ln>
        </p:spPr>
        <p:txBody>
          <a:bodyPr/>
          <a:lstStyle/>
          <a:p>
            <a:r>
              <a:rPr lang="en-US"/>
              <a:t>Click icon to add picture</a:t>
            </a:r>
            <a:endParaRPr lang="en-ZA" dirty="0"/>
          </a:p>
        </p:txBody>
      </p:sp>
      <p:sp>
        <p:nvSpPr>
          <p:cNvPr id="13" name="Text Placeholder 16"/>
          <p:cNvSpPr>
            <a:spLocks noGrp="1"/>
          </p:cNvSpPr>
          <p:nvPr>
            <p:ph type="body" sz="quarter" idx="13" hasCustomPrompt="1"/>
          </p:nvPr>
        </p:nvSpPr>
        <p:spPr>
          <a:xfrm>
            <a:off x="5149972" y="5085855"/>
            <a:ext cx="4953000" cy="1029692"/>
          </a:xfrm>
        </p:spPr>
        <p:txBody>
          <a:bodyPr>
            <a:noAutofit/>
          </a:bodyPr>
          <a:lstStyle>
            <a:lvl1pPr marL="0" indent="0" algn="l">
              <a:buNone/>
              <a:defRPr sz="3400" b="1">
                <a:solidFill>
                  <a:schemeClr val="tx1">
                    <a:lumMod val="95000"/>
                    <a:lumOff val="5000"/>
                  </a:schemeClr>
                </a:solidFill>
                <a:latin typeface="+mj-lt"/>
              </a:defRPr>
            </a:lvl1pPr>
            <a:lvl2pPr marL="457182" indent="0" algn="r">
              <a:buNone/>
              <a:defRPr>
                <a:solidFill>
                  <a:schemeClr val="bg1"/>
                </a:solidFill>
              </a:defRPr>
            </a:lvl2pPr>
            <a:lvl3pPr marL="914364" indent="0" algn="r">
              <a:buNone/>
              <a:defRPr>
                <a:solidFill>
                  <a:schemeClr val="bg1"/>
                </a:solidFill>
              </a:defRPr>
            </a:lvl3pPr>
            <a:lvl4pPr marL="1371545" indent="0" algn="r">
              <a:buNone/>
              <a:defRPr>
                <a:solidFill>
                  <a:schemeClr val="bg1"/>
                </a:solidFill>
              </a:defRPr>
            </a:lvl4pPr>
            <a:lvl5pPr marL="1828727" indent="0" algn="r">
              <a:buNone/>
              <a:defRPr>
                <a:solidFill>
                  <a:schemeClr val="bg1"/>
                </a:solidFill>
              </a:defRPr>
            </a:lvl5pPr>
          </a:lstStyle>
          <a:p>
            <a:pPr lvl="0"/>
            <a:r>
              <a:rPr lang="en-US" dirty="0"/>
              <a:t>PLACE FOR THE PRESENTATION TITLE</a:t>
            </a:r>
          </a:p>
        </p:txBody>
      </p:sp>
    </p:spTree>
    <p:extLst>
      <p:ext uri="{BB962C8B-B14F-4D97-AF65-F5344CB8AC3E}">
        <p14:creationId xmlns:p14="http://schemas.microsoft.com/office/powerpoint/2010/main" val="2485711077"/>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5231619"/>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Title Slide 01">
    <p:spTree>
      <p:nvGrpSpPr>
        <p:cNvPr id="1" name=""/>
        <p:cNvGrpSpPr/>
        <p:nvPr/>
      </p:nvGrpSpPr>
      <p:grpSpPr>
        <a:xfrm>
          <a:off x="0" y="0"/>
          <a:ext cx="0" cy="0"/>
          <a:chOff x="0" y="0"/>
          <a:chExt cx="0" cy="0"/>
        </a:xfrm>
      </p:grpSpPr>
      <p:pic>
        <p:nvPicPr>
          <p:cNvPr id="7" name="Picture 4" descr="Z:\Mediamark\4154 MM PPT Presentation\Exports ST2\Elements\Asset 4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484"/>
            <a:ext cx="14630400" cy="822960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Z:\Mediamark\4154 MM PPT Presentation\Exports ST2\Elements\Asset 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557"/>
            <a:ext cx="8575675" cy="82296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Z:\Mediamark\4154 MM PPT Presentation\Exports ST2\Elements\Asset 5.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921197" y="3003067"/>
            <a:ext cx="4441825" cy="2222500"/>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p:cNvCxnSpPr/>
          <p:nvPr userDrawn="1"/>
        </p:nvCxnSpPr>
        <p:spPr>
          <a:xfrm flipV="1">
            <a:off x="13764992" y="557"/>
            <a:ext cx="0" cy="822904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Rounded Rectangle 12"/>
          <p:cNvSpPr/>
          <p:nvPr userDrawn="1"/>
        </p:nvSpPr>
        <p:spPr>
          <a:xfrm>
            <a:off x="13707842" y="6019800"/>
            <a:ext cx="114300" cy="881737"/>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mj-lt"/>
            </a:endParaRPr>
          </a:p>
        </p:txBody>
      </p:sp>
      <p:sp>
        <p:nvSpPr>
          <p:cNvPr id="17" name="Text Placeholder 16"/>
          <p:cNvSpPr>
            <a:spLocks noGrp="1"/>
          </p:cNvSpPr>
          <p:nvPr>
            <p:ph type="body" sz="quarter" idx="11" hasCustomPrompt="1"/>
          </p:nvPr>
        </p:nvSpPr>
        <p:spPr>
          <a:xfrm>
            <a:off x="8534400" y="5867400"/>
            <a:ext cx="4953000" cy="1029692"/>
          </a:xfrm>
        </p:spPr>
        <p:txBody>
          <a:bodyPr>
            <a:noAutofit/>
          </a:bodyPr>
          <a:lstStyle>
            <a:lvl1pPr marL="0" indent="0" algn="r">
              <a:buNone/>
              <a:defRPr sz="3400" b="1">
                <a:solidFill>
                  <a:schemeClr val="bg1"/>
                </a:solidFill>
                <a:latin typeface="+mn-lt"/>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dirty="0"/>
              <a:t>PLACE FOR THE PRESENTATION TITLE</a:t>
            </a:r>
          </a:p>
        </p:txBody>
      </p:sp>
      <p:sp>
        <p:nvSpPr>
          <p:cNvPr id="9" name="Text Placeholder 16">
            <a:extLst>
              <a:ext uri="{FF2B5EF4-FFF2-40B4-BE49-F238E27FC236}">
                <a16:creationId xmlns:a16="http://schemas.microsoft.com/office/drawing/2014/main" id="{FA7804AF-F64D-3306-A0EC-4466A5C9E009}"/>
              </a:ext>
            </a:extLst>
          </p:cNvPr>
          <p:cNvSpPr>
            <a:spLocks noGrp="1"/>
          </p:cNvSpPr>
          <p:nvPr>
            <p:ph type="body" sz="quarter" idx="12" hasCustomPrompt="1"/>
          </p:nvPr>
        </p:nvSpPr>
        <p:spPr>
          <a:xfrm>
            <a:off x="8534400" y="7047595"/>
            <a:ext cx="4953000" cy="343805"/>
          </a:xfrm>
        </p:spPr>
        <p:txBody>
          <a:bodyPr>
            <a:noAutofit/>
          </a:bodyPr>
          <a:lstStyle>
            <a:lvl1pPr marL="0" indent="0" algn="r">
              <a:buNone/>
              <a:defRPr sz="2000" b="0">
                <a:solidFill>
                  <a:schemeClr val="bg1"/>
                </a:solidFill>
                <a:latin typeface="+mn-lt"/>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dirty="0"/>
              <a:t>2022</a:t>
            </a:r>
          </a:p>
        </p:txBody>
      </p:sp>
    </p:spTree>
    <p:extLst>
      <p:ext uri="{BB962C8B-B14F-4D97-AF65-F5344CB8AC3E}">
        <p14:creationId xmlns:p14="http://schemas.microsoft.com/office/powerpoint/2010/main" val="693871259"/>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1_Title Slide 02">
    <p:spTree>
      <p:nvGrpSpPr>
        <p:cNvPr id="1" name=""/>
        <p:cNvGrpSpPr/>
        <p:nvPr/>
      </p:nvGrpSpPr>
      <p:grpSpPr>
        <a:xfrm>
          <a:off x="0" y="0"/>
          <a:ext cx="0" cy="0"/>
          <a:chOff x="0" y="0"/>
          <a:chExt cx="0" cy="0"/>
        </a:xfrm>
      </p:grpSpPr>
      <p:pic>
        <p:nvPicPr>
          <p:cNvPr id="7" name="Picture 3" descr="Z:\Mediamark\4154 MM PPT Presentation\Exports ST2\Elements\Asset 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004175" y="0"/>
            <a:ext cx="6626225" cy="56007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Z:\Mediamark\4154 MM PPT Presentation\Exports ST2\Elements\Asset 1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335893" y="6856895"/>
            <a:ext cx="4718050" cy="790575"/>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p:cNvCxnSpPr/>
          <p:nvPr userDrawn="1"/>
        </p:nvCxnSpPr>
        <p:spPr>
          <a:xfrm>
            <a:off x="4556213"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1" name="Rounded Rectangle 10"/>
          <p:cNvSpPr/>
          <p:nvPr userDrawn="1"/>
        </p:nvSpPr>
        <p:spPr>
          <a:xfrm rot="5400000">
            <a:off x="5849604"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mj-lt"/>
            </a:endParaRPr>
          </a:p>
        </p:txBody>
      </p:sp>
      <p:sp>
        <p:nvSpPr>
          <p:cNvPr id="12" name="Rectangle 11"/>
          <p:cNvSpPr/>
          <p:nvPr userDrawn="1"/>
        </p:nvSpPr>
        <p:spPr>
          <a:xfrm>
            <a:off x="3637153" y="0"/>
            <a:ext cx="91906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6" name="Picture Placeholder 15"/>
          <p:cNvSpPr>
            <a:spLocks noGrp="1"/>
          </p:cNvSpPr>
          <p:nvPr>
            <p:ph type="pic" sz="quarter" idx="12"/>
          </p:nvPr>
        </p:nvSpPr>
        <p:spPr>
          <a:xfrm>
            <a:off x="0" y="0"/>
            <a:ext cx="3636963" cy="8229600"/>
          </a:xfrm>
          <a:ln>
            <a:noFill/>
          </a:ln>
        </p:spPr>
        <p:txBody>
          <a:bodyPr/>
          <a:lstStyle/>
          <a:p>
            <a:r>
              <a:rPr lang="en-US"/>
              <a:t>Click icon to add picture</a:t>
            </a:r>
            <a:endParaRPr lang="en-ZA" dirty="0"/>
          </a:p>
        </p:txBody>
      </p:sp>
      <p:sp>
        <p:nvSpPr>
          <p:cNvPr id="13" name="Text Placeholder 16"/>
          <p:cNvSpPr>
            <a:spLocks noGrp="1"/>
          </p:cNvSpPr>
          <p:nvPr>
            <p:ph type="body" sz="quarter" idx="13" hasCustomPrompt="1"/>
          </p:nvPr>
        </p:nvSpPr>
        <p:spPr>
          <a:xfrm>
            <a:off x="5149971" y="5085854"/>
            <a:ext cx="4953000" cy="1029692"/>
          </a:xfrm>
        </p:spPr>
        <p:txBody>
          <a:bodyPr>
            <a:noAutofit/>
          </a:bodyPr>
          <a:lstStyle>
            <a:lvl1pPr marL="0" indent="0" algn="l">
              <a:buNone/>
              <a:defRPr sz="3400" b="1">
                <a:solidFill>
                  <a:schemeClr val="tx1">
                    <a:lumMod val="95000"/>
                    <a:lumOff val="5000"/>
                  </a:schemeClr>
                </a:solidFill>
                <a:latin typeface="+mj-lt"/>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dirty="0"/>
              <a:t>PLACE FOR THE PRESENTATION TITLE</a:t>
            </a:r>
          </a:p>
        </p:txBody>
      </p:sp>
    </p:spTree>
    <p:extLst>
      <p:ext uri="{BB962C8B-B14F-4D97-AF65-F5344CB8AC3E}">
        <p14:creationId xmlns:p14="http://schemas.microsoft.com/office/powerpoint/2010/main" val="3129710574"/>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Title Slide 03">
    <p:spTree>
      <p:nvGrpSpPr>
        <p:cNvPr id="1" name=""/>
        <p:cNvGrpSpPr/>
        <p:nvPr/>
      </p:nvGrpSpPr>
      <p:grpSpPr>
        <a:xfrm>
          <a:off x="0" y="0"/>
          <a:ext cx="0" cy="0"/>
          <a:chOff x="0" y="0"/>
          <a:chExt cx="0" cy="0"/>
        </a:xfrm>
      </p:grpSpPr>
      <p:pic>
        <p:nvPicPr>
          <p:cNvPr id="9" name="Picture 2" descr="Z:\Mediamark\4154 MM PPT Presentation\Exports ST2\Elements\Asset 1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022162" y="6856895"/>
            <a:ext cx="4718050" cy="790575"/>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p:cNvCxnSpPr/>
          <p:nvPr userDrawn="1"/>
        </p:nvCxnSpPr>
        <p:spPr>
          <a:xfrm>
            <a:off x="6242482"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1" name="Rounded Rectangle 10"/>
          <p:cNvSpPr/>
          <p:nvPr userDrawn="1"/>
        </p:nvSpPr>
        <p:spPr>
          <a:xfrm rot="5400000">
            <a:off x="7535873"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Rectangle 11"/>
          <p:cNvSpPr/>
          <p:nvPr userDrawn="1"/>
        </p:nvSpPr>
        <p:spPr>
          <a:xfrm>
            <a:off x="5320649" y="0"/>
            <a:ext cx="91906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6" name="Picture Placeholder 15"/>
          <p:cNvSpPr>
            <a:spLocks noGrp="1"/>
          </p:cNvSpPr>
          <p:nvPr>
            <p:ph type="pic" sz="quarter" idx="12"/>
          </p:nvPr>
        </p:nvSpPr>
        <p:spPr>
          <a:xfrm>
            <a:off x="0" y="0"/>
            <a:ext cx="5321300" cy="8229600"/>
          </a:xfrm>
        </p:spPr>
        <p:txBody>
          <a:bodyPr/>
          <a:lstStyle/>
          <a:p>
            <a:r>
              <a:rPr lang="en-US"/>
              <a:t>Click icon to add picture</a:t>
            </a:r>
            <a:endParaRPr lang="en-ZA"/>
          </a:p>
        </p:txBody>
      </p:sp>
      <p:sp>
        <p:nvSpPr>
          <p:cNvPr id="17" name="Text Placeholder 16"/>
          <p:cNvSpPr>
            <a:spLocks noGrp="1"/>
          </p:cNvSpPr>
          <p:nvPr>
            <p:ph type="body" sz="quarter" idx="13" hasCustomPrompt="1"/>
          </p:nvPr>
        </p:nvSpPr>
        <p:spPr>
          <a:xfrm>
            <a:off x="6904687" y="5085854"/>
            <a:ext cx="4953000" cy="1029692"/>
          </a:xfrm>
        </p:spPr>
        <p:txBody>
          <a:bodyPr>
            <a:noAutofit/>
          </a:bodyPr>
          <a:lstStyle>
            <a:lvl1pPr marL="0" indent="0" algn="l">
              <a:buNone/>
              <a:defRPr sz="3400" b="1">
                <a:solidFill>
                  <a:schemeClr val="tx1">
                    <a:lumMod val="95000"/>
                    <a:lumOff val="5000"/>
                  </a:schemeClr>
                </a:solidFill>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dirty="0"/>
              <a:t>PLACE FOR THE PRESENTATION TITLE</a:t>
            </a:r>
          </a:p>
        </p:txBody>
      </p:sp>
    </p:spTree>
    <p:extLst>
      <p:ext uri="{BB962C8B-B14F-4D97-AF65-F5344CB8AC3E}">
        <p14:creationId xmlns:p14="http://schemas.microsoft.com/office/powerpoint/2010/main" val="3734428382"/>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Title Slide 04">
    <p:spTree>
      <p:nvGrpSpPr>
        <p:cNvPr id="1" name=""/>
        <p:cNvGrpSpPr/>
        <p:nvPr/>
      </p:nvGrpSpPr>
      <p:grpSpPr>
        <a:xfrm>
          <a:off x="0" y="0"/>
          <a:ext cx="0" cy="0"/>
          <a:chOff x="0" y="0"/>
          <a:chExt cx="0" cy="0"/>
        </a:xfrm>
      </p:grpSpPr>
      <p:pic>
        <p:nvPicPr>
          <p:cNvPr id="5" name="Picture 2" descr="Z:\Mediamark\4154 MM PPT Presentation\Exports ST2\Elements\Asset 1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61767" y="6856895"/>
            <a:ext cx="4718050" cy="790575"/>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p:cNvCxnSpPr/>
          <p:nvPr userDrawn="1"/>
        </p:nvCxnSpPr>
        <p:spPr>
          <a:xfrm>
            <a:off x="-17913" y="6464960"/>
            <a:ext cx="14648313"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7" name="Rounded Rectangle 6"/>
          <p:cNvSpPr/>
          <p:nvPr userDrawn="1"/>
        </p:nvSpPr>
        <p:spPr>
          <a:xfrm rot="5400000">
            <a:off x="1275478"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Rectangle 7"/>
          <p:cNvSpPr/>
          <p:nvPr userDrawn="1"/>
        </p:nvSpPr>
        <p:spPr>
          <a:xfrm rot="5400000">
            <a:off x="6855670" y="-3358680"/>
            <a:ext cx="919060" cy="14630399"/>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Text Placeholder 16"/>
          <p:cNvSpPr>
            <a:spLocks noGrp="1"/>
          </p:cNvSpPr>
          <p:nvPr>
            <p:ph type="body" sz="quarter" idx="13" hasCustomPrompt="1"/>
          </p:nvPr>
        </p:nvSpPr>
        <p:spPr>
          <a:xfrm>
            <a:off x="674385" y="5085854"/>
            <a:ext cx="4953000" cy="1029692"/>
          </a:xfrm>
        </p:spPr>
        <p:txBody>
          <a:bodyPr>
            <a:noAutofit/>
          </a:bodyPr>
          <a:lstStyle>
            <a:lvl1pPr marL="0" indent="0" algn="l">
              <a:buNone/>
              <a:defRPr sz="3400" b="1">
                <a:solidFill>
                  <a:schemeClr val="tx1">
                    <a:lumMod val="95000"/>
                    <a:lumOff val="5000"/>
                  </a:schemeClr>
                </a:solidFill>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dirty="0"/>
              <a:t>PLACE FOR THE PRESENTATION TITLE</a:t>
            </a:r>
          </a:p>
        </p:txBody>
      </p:sp>
      <p:sp>
        <p:nvSpPr>
          <p:cNvPr id="11" name="Picture Placeholder 10"/>
          <p:cNvSpPr>
            <a:spLocks noGrp="1"/>
          </p:cNvSpPr>
          <p:nvPr>
            <p:ph type="pic" sz="quarter" idx="14"/>
          </p:nvPr>
        </p:nvSpPr>
        <p:spPr>
          <a:xfrm>
            <a:off x="-17463" y="0"/>
            <a:ext cx="14647863" cy="3497263"/>
          </a:xfrm>
        </p:spPr>
        <p:txBody>
          <a:bodyPr/>
          <a:lstStyle/>
          <a:p>
            <a:r>
              <a:rPr lang="en-US"/>
              <a:t>Click icon to add picture</a:t>
            </a:r>
            <a:endParaRPr lang="en-ZA"/>
          </a:p>
        </p:txBody>
      </p:sp>
    </p:spTree>
    <p:extLst>
      <p:ext uri="{BB962C8B-B14F-4D97-AF65-F5344CB8AC3E}">
        <p14:creationId xmlns:p14="http://schemas.microsoft.com/office/powerpoint/2010/main" val="3673646655"/>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Title Slide 05">
    <p:spTree>
      <p:nvGrpSpPr>
        <p:cNvPr id="1" name=""/>
        <p:cNvGrpSpPr/>
        <p:nvPr/>
      </p:nvGrpSpPr>
      <p:grpSpPr>
        <a:xfrm>
          <a:off x="0" y="0"/>
          <a:ext cx="0" cy="0"/>
          <a:chOff x="0" y="0"/>
          <a:chExt cx="0" cy="0"/>
        </a:xfrm>
      </p:grpSpPr>
      <p:pic>
        <p:nvPicPr>
          <p:cNvPr id="6" name="Picture 3" descr="Z:\Mediamark\4154 MM PPT Presentation\Exports ST2\Elements\Asset 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004175" y="0"/>
            <a:ext cx="6626225" cy="56007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Z:\Mediamark\4154 MM PPT Presentation\Exports ST2\Elements\Asset 1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91860" y="6856895"/>
            <a:ext cx="4718050" cy="790575"/>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p:cNvCxnSpPr/>
          <p:nvPr userDrawn="1"/>
        </p:nvCxnSpPr>
        <p:spPr>
          <a:xfrm>
            <a:off x="12180"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0" name="Rounded Rectangle 9"/>
          <p:cNvSpPr/>
          <p:nvPr userDrawn="1"/>
        </p:nvSpPr>
        <p:spPr>
          <a:xfrm rot="5400000">
            <a:off x="1305571"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Text Placeholder 16"/>
          <p:cNvSpPr>
            <a:spLocks noGrp="1"/>
          </p:cNvSpPr>
          <p:nvPr>
            <p:ph type="body" sz="quarter" idx="13" hasCustomPrompt="1"/>
          </p:nvPr>
        </p:nvSpPr>
        <p:spPr>
          <a:xfrm>
            <a:off x="674385" y="5085854"/>
            <a:ext cx="4953000" cy="1029692"/>
          </a:xfrm>
        </p:spPr>
        <p:txBody>
          <a:bodyPr>
            <a:noAutofit/>
          </a:bodyPr>
          <a:lstStyle>
            <a:lvl1pPr marL="0" indent="0" algn="l">
              <a:buNone/>
              <a:defRPr sz="3400" b="1">
                <a:solidFill>
                  <a:schemeClr val="tx1">
                    <a:lumMod val="95000"/>
                    <a:lumOff val="5000"/>
                  </a:schemeClr>
                </a:solidFill>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dirty="0"/>
              <a:t>PLACE FOR THE PRESENTATION TITLE</a:t>
            </a:r>
          </a:p>
        </p:txBody>
      </p:sp>
    </p:spTree>
    <p:extLst>
      <p:ext uri="{BB962C8B-B14F-4D97-AF65-F5344CB8AC3E}">
        <p14:creationId xmlns:p14="http://schemas.microsoft.com/office/powerpoint/2010/main" val="2112358729"/>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Title Slide 06">
    <p:spTree>
      <p:nvGrpSpPr>
        <p:cNvPr id="1" name=""/>
        <p:cNvGrpSpPr/>
        <p:nvPr/>
      </p:nvGrpSpPr>
      <p:grpSpPr>
        <a:xfrm>
          <a:off x="0" y="0"/>
          <a:ext cx="0" cy="0"/>
          <a:chOff x="0" y="0"/>
          <a:chExt cx="0" cy="0"/>
        </a:xfrm>
      </p:grpSpPr>
      <p:sp>
        <p:nvSpPr>
          <p:cNvPr id="15" name="Picture Placeholder 14"/>
          <p:cNvSpPr>
            <a:spLocks noGrp="1"/>
          </p:cNvSpPr>
          <p:nvPr>
            <p:ph type="pic" sz="quarter" idx="12"/>
          </p:nvPr>
        </p:nvSpPr>
        <p:spPr>
          <a:xfrm>
            <a:off x="0" y="0"/>
            <a:ext cx="5321300" cy="8229600"/>
          </a:xfrm>
        </p:spPr>
        <p:txBody>
          <a:bodyPr/>
          <a:lstStyle/>
          <a:p>
            <a:r>
              <a:rPr lang="en-US"/>
              <a:t>Click icon to add picture</a:t>
            </a:r>
            <a:endParaRPr lang="en-ZA"/>
          </a:p>
        </p:txBody>
      </p:sp>
      <p:pic>
        <p:nvPicPr>
          <p:cNvPr id="6" name="Picture 2" descr="Z:\Mediamark\4154 MM PPT Presentation\Exports ST2\Elements\Asset 1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022162" y="6856895"/>
            <a:ext cx="4718050" cy="790575"/>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Connector 6"/>
          <p:cNvCxnSpPr/>
          <p:nvPr userDrawn="1"/>
        </p:nvCxnSpPr>
        <p:spPr>
          <a:xfrm>
            <a:off x="6242482"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8" name="Rounded Rectangle 7"/>
          <p:cNvSpPr/>
          <p:nvPr userDrawn="1"/>
        </p:nvSpPr>
        <p:spPr>
          <a:xfrm rot="5400000">
            <a:off x="7535873"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Rectangle 8"/>
          <p:cNvSpPr/>
          <p:nvPr userDrawn="1"/>
        </p:nvSpPr>
        <p:spPr>
          <a:xfrm>
            <a:off x="5320649" y="0"/>
            <a:ext cx="91906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1" name="Picture 2" descr="Z:\Mediamark\4154 MM PPT Presentation\Exports ST2\Elements\Asset 2.pn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t="50000"/>
          <a:stretch/>
        </p:blipFill>
        <p:spPr bwMode="auto">
          <a:xfrm>
            <a:off x="3509937" y="0"/>
            <a:ext cx="5760007" cy="2880003"/>
          </a:xfrm>
          <a:prstGeom prst="rect">
            <a:avLst/>
          </a:prstGeom>
          <a:noFill/>
          <a:extLst>
            <a:ext uri="{909E8E84-426E-40DD-AFC4-6F175D3DCCD1}">
              <a14:hiddenFill xmlns:a14="http://schemas.microsoft.com/office/drawing/2010/main">
                <a:solidFill>
                  <a:srgbClr val="FFFFFF"/>
                </a:solidFill>
              </a14:hiddenFill>
            </a:ext>
          </a:extLst>
        </p:spPr>
      </p:pic>
      <p:sp>
        <p:nvSpPr>
          <p:cNvPr id="12" name="Rounded Rectangle 11"/>
          <p:cNvSpPr/>
          <p:nvPr userDrawn="1"/>
        </p:nvSpPr>
        <p:spPr>
          <a:xfrm>
            <a:off x="14179550" y="0"/>
            <a:ext cx="45138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6" name="Text Placeholder 16"/>
          <p:cNvSpPr>
            <a:spLocks noGrp="1"/>
          </p:cNvSpPr>
          <p:nvPr>
            <p:ph type="body" sz="quarter" idx="13" hasCustomPrompt="1"/>
          </p:nvPr>
        </p:nvSpPr>
        <p:spPr>
          <a:xfrm>
            <a:off x="6904687" y="5085854"/>
            <a:ext cx="4953000" cy="1029692"/>
          </a:xfrm>
        </p:spPr>
        <p:txBody>
          <a:bodyPr>
            <a:noAutofit/>
          </a:bodyPr>
          <a:lstStyle>
            <a:lvl1pPr marL="0" indent="0" algn="l">
              <a:buNone/>
              <a:defRPr sz="3400" b="1">
                <a:solidFill>
                  <a:schemeClr val="tx1">
                    <a:lumMod val="95000"/>
                    <a:lumOff val="5000"/>
                  </a:schemeClr>
                </a:solidFill>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dirty="0"/>
              <a:t>PLACE FOR THE PRESENTATION TITLE</a:t>
            </a:r>
          </a:p>
        </p:txBody>
      </p:sp>
    </p:spTree>
    <p:extLst>
      <p:ext uri="{BB962C8B-B14F-4D97-AF65-F5344CB8AC3E}">
        <p14:creationId xmlns:p14="http://schemas.microsoft.com/office/powerpoint/2010/main" val="2811372314"/>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Title Slide 07">
    <p:spTree>
      <p:nvGrpSpPr>
        <p:cNvPr id="1" name=""/>
        <p:cNvGrpSpPr/>
        <p:nvPr/>
      </p:nvGrpSpPr>
      <p:grpSpPr>
        <a:xfrm>
          <a:off x="0" y="0"/>
          <a:ext cx="0" cy="0"/>
          <a:chOff x="0" y="0"/>
          <a:chExt cx="0" cy="0"/>
        </a:xfrm>
      </p:grpSpPr>
      <p:pic>
        <p:nvPicPr>
          <p:cNvPr id="7" name="Picture 2" descr="Z:\Mediamark\4154 MM PPT Presentation\Exports ST2\Elements\Asset 1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91860" y="6856895"/>
            <a:ext cx="4718050" cy="790575"/>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p:cNvCxnSpPr/>
          <p:nvPr userDrawn="1"/>
        </p:nvCxnSpPr>
        <p:spPr>
          <a:xfrm>
            <a:off x="12180"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9" name="Rounded Rectangle 8"/>
          <p:cNvSpPr/>
          <p:nvPr userDrawn="1"/>
        </p:nvSpPr>
        <p:spPr>
          <a:xfrm rot="5400000">
            <a:off x="1305571"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0" name="Picture 2" descr="Z:\Mediamark\4154 MM PPT Presentation\Exports ST2\Elements\Asset 2.pn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t="33084" r="31846"/>
          <a:stretch/>
        </p:blipFill>
        <p:spPr bwMode="auto">
          <a:xfrm>
            <a:off x="9794509" y="0"/>
            <a:ext cx="4836285" cy="4748442"/>
          </a:xfrm>
          <a:prstGeom prst="rect">
            <a:avLst/>
          </a:prstGeom>
          <a:noFill/>
          <a:extLst>
            <a:ext uri="{909E8E84-426E-40DD-AFC4-6F175D3DCCD1}">
              <a14:hiddenFill xmlns:a14="http://schemas.microsoft.com/office/drawing/2010/main">
                <a:solidFill>
                  <a:srgbClr val="FFFFFF"/>
                </a:solidFill>
              </a14:hiddenFill>
            </a:ext>
          </a:extLst>
        </p:spPr>
      </p:pic>
      <p:sp>
        <p:nvSpPr>
          <p:cNvPr id="12" name="Text Placeholder 16"/>
          <p:cNvSpPr>
            <a:spLocks noGrp="1"/>
          </p:cNvSpPr>
          <p:nvPr>
            <p:ph type="body" sz="quarter" idx="13" hasCustomPrompt="1"/>
          </p:nvPr>
        </p:nvSpPr>
        <p:spPr>
          <a:xfrm>
            <a:off x="674385" y="5085854"/>
            <a:ext cx="4953000" cy="1029692"/>
          </a:xfrm>
        </p:spPr>
        <p:txBody>
          <a:bodyPr>
            <a:noAutofit/>
          </a:bodyPr>
          <a:lstStyle>
            <a:lvl1pPr marL="0" indent="0" algn="l">
              <a:buNone/>
              <a:defRPr sz="3400" b="1">
                <a:solidFill>
                  <a:schemeClr val="tx1">
                    <a:lumMod val="95000"/>
                    <a:lumOff val="5000"/>
                  </a:schemeClr>
                </a:solidFill>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dirty="0"/>
              <a:t>PLACE FOR THE PRESENTATION TITLE</a:t>
            </a:r>
          </a:p>
        </p:txBody>
      </p:sp>
    </p:spTree>
    <p:extLst>
      <p:ext uri="{BB962C8B-B14F-4D97-AF65-F5344CB8AC3E}">
        <p14:creationId xmlns:p14="http://schemas.microsoft.com/office/powerpoint/2010/main" val="1413384526"/>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userDrawn="1">
  <p:cSld name="Section Break 01">
    <p:bg>
      <p:bgRef idx="1001">
        <a:schemeClr val="bg1"/>
      </p:bgRef>
    </p:bg>
    <p:spTree>
      <p:nvGrpSpPr>
        <p:cNvPr id="1" name=""/>
        <p:cNvGrpSpPr/>
        <p:nvPr/>
      </p:nvGrpSpPr>
      <p:grpSpPr>
        <a:xfrm>
          <a:off x="0" y="0"/>
          <a:ext cx="0" cy="0"/>
          <a:chOff x="0" y="0"/>
          <a:chExt cx="0" cy="0"/>
        </a:xfrm>
      </p:grpSpPr>
      <p:sp>
        <p:nvSpPr>
          <p:cNvPr id="13" name="Picture Placeholder 12"/>
          <p:cNvSpPr>
            <a:spLocks noGrp="1"/>
          </p:cNvSpPr>
          <p:nvPr>
            <p:ph type="pic" sz="quarter" idx="10"/>
          </p:nvPr>
        </p:nvSpPr>
        <p:spPr>
          <a:xfrm>
            <a:off x="0" y="0"/>
            <a:ext cx="14630400" cy="8229600"/>
          </a:xfrm>
        </p:spPr>
        <p:txBody>
          <a:bodyPr/>
          <a:lstStyle/>
          <a:p>
            <a:r>
              <a:rPr lang="en-US"/>
              <a:t>Click icon to add picture</a:t>
            </a:r>
            <a:endParaRPr lang="en-ZA"/>
          </a:p>
        </p:txBody>
      </p:sp>
      <p:pic>
        <p:nvPicPr>
          <p:cNvPr id="7" name="Picture 3" descr="Z:\Mediamark\4154 MM PPT Presentation\Exports ST2\Elements\Asset 8.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35496"/>
          <a:stretch/>
        </p:blipFill>
        <p:spPr bwMode="auto">
          <a:xfrm>
            <a:off x="2857499" y="0"/>
            <a:ext cx="8915400" cy="575074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Z:\Mediamark\4154 MM PPT Presentation\Exports ST2\Elements\Asset 10.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743700" y="6903882"/>
            <a:ext cx="1143000" cy="774700"/>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p:cNvCxnSpPr/>
          <p:nvPr userDrawn="1"/>
        </p:nvCxnSpPr>
        <p:spPr>
          <a:xfrm flipH="1">
            <a:off x="0" y="7291232"/>
            <a:ext cx="6324600"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H="1">
            <a:off x="8305800" y="7291233"/>
            <a:ext cx="6324600"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 Placeholder 16"/>
          <p:cNvSpPr>
            <a:spLocks noGrp="1"/>
          </p:cNvSpPr>
          <p:nvPr>
            <p:ph type="body" sz="quarter" idx="13" hasCustomPrompt="1"/>
          </p:nvPr>
        </p:nvSpPr>
        <p:spPr>
          <a:xfrm>
            <a:off x="4838699" y="1524000"/>
            <a:ext cx="4953000" cy="1029692"/>
          </a:xfrm>
        </p:spPr>
        <p:txBody>
          <a:bodyPr anchor="ctr">
            <a:noAutofit/>
          </a:bodyPr>
          <a:lstStyle>
            <a:lvl1pPr marL="0" indent="0" algn="ctr">
              <a:buNone/>
              <a:defRPr sz="3400" b="1">
                <a:solidFill>
                  <a:schemeClr val="tx1">
                    <a:lumMod val="95000"/>
                    <a:lumOff val="5000"/>
                  </a:schemeClr>
                </a:solidFill>
                <a:latin typeface="+mn-lt"/>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dirty="0"/>
              <a:t>THIS IS</a:t>
            </a:r>
            <a:br>
              <a:rPr lang="en-US" dirty="0"/>
            </a:br>
            <a:r>
              <a:rPr lang="en-US" dirty="0"/>
              <a:t>A SECTION BREAK</a:t>
            </a:r>
          </a:p>
        </p:txBody>
      </p:sp>
    </p:spTree>
    <p:extLst>
      <p:ext uri="{BB962C8B-B14F-4D97-AF65-F5344CB8AC3E}">
        <p14:creationId xmlns:p14="http://schemas.microsoft.com/office/powerpoint/2010/main" val="2001425107"/>
      </p:ext>
    </p:extLst>
  </p:cSld>
  <p:clrMapOvr>
    <a:overrideClrMapping bg1="dk1" tx1="lt1" bg2="dk2" tx2="lt2" accent1="accent1" accent2="accent2" accent3="accent3" accent4="accent4" accent5="accent5" accent6="accent6" hlink="hlink" folHlink="folHlink"/>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userDrawn="1">
  <p:cSld name="Section Break 02">
    <p:spTree>
      <p:nvGrpSpPr>
        <p:cNvPr id="1" name=""/>
        <p:cNvGrpSpPr/>
        <p:nvPr/>
      </p:nvGrpSpPr>
      <p:grpSpPr>
        <a:xfrm>
          <a:off x="0" y="0"/>
          <a:ext cx="0" cy="0"/>
          <a:chOff x="0" y="0"/>
          <a:chExt cx="0" cy="0"/>
        </a:xfrm>
      </p:grpSpPr>
      <p:sp>
        <p:nvSpPr>
          <p:cNvPr id="13" name="Picture Placeholder 12"/>
          <p:cNvSpPr>
            <a:spLocks noGrp="1"/>
          </p:cNvSpPr>
          <p:nvPr>
            <p:ph type="pic" sz="quarter" idx="10"/>
          </p:nvPr>
        </p:nvSpPr>
        <p:spPr>
          <a:xfrm>
            <a:off x="0" y="0"/>
            <a:ext cx="14630400" cy="8229600"/>
          </a:xfrm>
        </p:spPr>
        <p:txBody>
          <a:bodyPr/>
          <a:lstStyle/>
          <a:p>
            <a:r>
              <a:rPr lang="en-US"/>
              <a:t>Click icon to add picture</a:t>
            </a:r>
            <a:endParaRPr lang="en-ZA"/>
          </a:p>
        </p:txBody>
      </p:sp>
      <p:pic>
        <p:nvPicPr>
          <p:cNvPr id="7" name="Picture 4" descr="Z:\Mediamark\4154 MM PPT Presentation\Exports ST2\Elements\Asset 12.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35496"/>
          <a:stretch/>
        </p:blipFill>
        <p:spPr bwMode="auto">
          <a:xfrm>
            <a:off x="2857500" y="0"/>
            <a:ext cx="8915400" cy="5750740"/>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p:cNvCxnSpPr/>
          <p:nvPr userDrawn="1"/>
        </p:nvCxnSpPr>
        <p:spPr>
          <a:xfrm flipH="1">
            <a:off x="0" y="7291232"/>
            <a:ext cx="6324600" cy="1"/>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flipH="1">
            <a:off x="8305800" y="7291233"/>
            <a:ext cx="6324600" cy="1"/>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11" name="Picture 3" descr="Z:\Mediamark\4154 MM PPT Presentation\Exports ST2\Elements\Asset 1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743700" y="6903882"/>
            <a:ext cx="1143000" cy="7747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 Placeholder 16"/>
          <p:cNvSpPr>
            <a:spLocks noGrp="1"/>
          </p:cNvSpPr>
          <p:nvPr>
            <p:ph type="body" sz="quarter" idx="13" hasCustomPrompt="1"/>
          </p:nvPr>
        </p:nvSpPr>
        <p:spPr>
          <a:xfrm>
            <a:off x="4838699" y="1524000"/>
            <a:ext cx="4953000" cy="1029692"/>
          </a:xfrm>
        </p:spPr>
        <p:txBody>
          <a:bodyPr anchor="ctr">
            <a:noAutofit/>
          </a:bodyPr>
          <a:lstStyle>
            <a:lvl1pPr marL="0" indent="0" algn="ctr">
              <a:buNone/>
              <a:defRPr sz="3400" b="1">
                <a:solidFill>
                  <a:schemeClr val="bg1"/>
                </a:solidFill>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dirty="0"/>
              <a:t>THIS IS</a:t>
            </a:r>
            <a:br>
              <a:rPr lang="en-US" dirty="0"/>
            </a:br>
            <a:r>
              <a:rPr lang="en-US" dirty="0"/>
              <a:t>A SECTION BREAK</a:t>
            </a:r>
          </a:p>
        </p:txBody>
      </p:sp>
    </p:spTree>
    <p:extLst>
      <p:ext uri="{BB962C8B-B14F-4D97-AF65-F5344CB8AC3E}">
        <p14:creationId xmlns:p14="http://schemas.microsoft.com/office/powerpoint/2010/main" val="4165473993"/>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userDrawn="1">
  <p:cSld name="Section Break 03">
    <p:spTree>
      <p:nvGrpSpPr>
        <p:cNvPr id="1" name=""/>
        <p:cNvGrpSpPr/>
        <p:nvPr/>
      </p:nvGrpSpPr>
      <p:grpSpPr>
        <a:xfrm>
          <a:off x="0" y="0"/>
          <a:ext cx="0" cy="0"/>
          <a:chOff x="0" y="0"/>
          <a:chExt cx="0" cy="0"/>
        </a:xfrm>
      </p:grpSpPr>
      <p:pic>
        <p:nvPicPr>
          <p:cNvPr id="4" name="Picture 4" descr="Z:\Mediamark\4154 MM PPT Presentation\Exports ST2\Elements\Asset 4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484"/>
            <a:ext cx="14630400" cy="8229601"/>
          </a:xfrm>
          <a:prstGeom prst="rect">
            <a:avLst/>
          </a:prstGeom>
          <a:noFill/>
          <a:extLst>
            <a:ext uri="{909E8E84-426E-40DD-AFC4-6F175D3DCCD1}">
              <a14:hiddenFill xmlns:a14="http://schemas.microsoft.com/office/drawing/2010/main">
                <a:solidFill>
                  <a:srgbClr val="FFFFFF"/>
                </a:solidFill>
              </a14:hiddenFill>
            </a:ext>
          </a:extLst>
        </p:spPr>
      </p:pic>
      <p:sp>
        <p:nvSpPr>
          <p:cNvPr id="10" name="Picture Placeholder 9"/>
          <p:cNvSpPr>
            <a:spLocks noGrp="1"/>
          </p:cNvSpPr>
          <p:nvPr>
            <p:ph type="pic" sz="quarter" idx="11"/>
          </p:nvPr>
        </p:nvSpPr>
        <p:spPr>
          <a:xfrm>
            <a:off x="0" y="0"/>
            <a:ext cx="14630400" cy="8229600"/>
          </a:xfrm>
        </p:spPr>
        <p:txBody>
          <a:bodyPr/>
          <a:lstStyle/>
          <a:p>
            <a:r>
              <a:rPr lang="en-US"/>
              <a:t>Click icon to add picture</a:t>
            </a:r>
            <a:endParaRPr lang="en-ZA"/>
          </a:p>
        </p:txBody>
      </p:sp>
      <p:sp>
        <p:nvSpPr>
          <p:cNvPr id="5" name="object 118"/>
          <p:cNvSpPr txBox="1">
            <a:spLocks noGrp="1"/>
          </p:cNvSpPr>
          <p:nvPr>
            <p:ph type="title" idx="4294967295"/>
          </p:nvPr>
        </p:nvSpPr>
        <p:spPr>
          <a:xfrm>
            <a:off x="1446548" y="3847227"/>
            <a:ext cx="11737304" cy="535146"/>
          </a:xfrm>
          <a:prstGeom prst="rect">
            <a:avLst/>
          </a:prstGeom>
        </p:spPr>
        <p:txBody>
          <a:bodyPr vert="horz" wrap="square" lIns="0" tIns="12700" rIns="0" bIns="0" rtlCol="0">
            <a:spAutoFit/>
          </a:bodyPr>
          <a:lstStyle/>
          <a:p>
            <a:pPr>
              <a:lnSpc>
                <a:spcPts val="3740"/>
              </a:lnSpc>
              <a:spcBef>
                <a:spcPts val="100"/>
              </a:spcBef>
            </a:pPr>
            <a:r>
              <a:rPr lang="en-US" sz="5400" spc="-20">
                <a:solidFill>
                  <a:schemeClr val="bg1"/>
                </a:solidFill>
                <a:cs typeface="Courier New" panose="02070309020205020404" pitchFamily="49" charset="0"/>
              </a:rPr>
              <a:t>Click to edit Master title style</a:t>
            </a:r>
            <a:endParaRPr lang="en-ZA" sz="5400" b="0" dirty="0">
              <a:solidFill>
                <a:schemeClr val="bg1"/>
              </a:solidFill>
              <a:cs typeface="Courier New" panose="02070309020205020404" pitchFamily="49" charset="0"/>
            </a:endParaRPr>
          </a:p>
        </p:txBody>
      </p:sp>
      <p:pic>
        <p:nvPicPr>
          <p:cNvPr id="6" name="Picture 4" descr="Z:\Mediamark\4154 MM PPT Presentation\Exports ST2\Elements\Asset 10.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743700" y="6903882"/>
            <a:ext cx="1143000" cy="774700"/>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Connector 6"/>
          <p:cNvCxnSpPr/>
          <p:nvPr userDrawn="1"/>
        </p:nvCxnSpPr>
        <p:spPr>
          <a:xfrm flipH="1">
            <a:off x="0" y="7291232"/>
            <a:ext cx="6324600" cy="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flipH="1">
            <a:off x="8305800" y="7291233"/>
            <a:ext cx="6324600" cy="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1344811"/>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userDrawn="1">
  <p:cSld name="Section Break 04">
    <p:spTree>
      <p:nvGrpSpPr>
        <p:cNvPr id="1" name=""/>
        <p:cNvGrpSpPr/>
        <p:nvPr/>
      </p:nvGrpSpPr>
      <p:grpSpPr>
        <a:xfrm>
          <a:off x="0" y="0"/>
          <a:ext cx="0" cy="0"/>
          <a:chOff x="0" y="0"/>
          <a:chExt cx="0" cy="0"/>
        </a:xfrm>
      </p:grpSpPr>
      <p:grpSp>
        <p:nvGrpSpPr>
          <p:cNvPr id="16" name="Group 15"/>
          <p:cNvGrpSpPr/>
          <p:nvPr userDrawn="1"/>
        </p:nvGrpSpPr>
        <p:grpSpPr>
          <a:xfrm>
            <a:off x="0" y="-3"/>
            <a:ext cx="14630400" cy="8260513"/>
            <a:chOff x="0" y="-3"/>
            <a:chExt cx="14630400" cy="8260513"/>
          </a:xfrm>
        </p:grpSpPr>
        <p:pic>
          <p:nvPicPr>
            <p:cNvPr id="9" name="Picture 4"/>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7657" r="7657"/>
            <a:stretch/>
          </p:blipFill>
          <p:spPr bwMode="auto">
            <a:xfrm rot="16200000">
              <a:off x="3184943" y="-3184946"/>
              <a:ext cx="8260513" cy="14630400"/>
            </a:xfrm>
            <a:prstGeom prst="rect">
              <a:avLst/>
            </a:prstGeom>
            <a:noFill/>
            <a:extLst>
              <a:ext uri="{909E8E84-426E-40DD-AFC4-6F175D3DCCD1}">
                <a14:hiddenFill xmlns:a14="http://schemas.microsoft.com/office/drawing/2010/main">
                  <a:solidFill>
                    <a:srgbClr val="FFFFFF"/>
                  </a:solidFill>
                </a14:hiddenFill>
              </a:ext>
            </a:extLst>
          </p:spPr>
        </p:pic>
        <p:sp>
          <p:nvSpPr>
            <p:cNvPr id="10" name="Rounded Rectangle 9"/>
            <p:cNvSpPr/>
            <p:nvPr userDrawn="1"/>
          </p:nvSpPr>
          <p:spPr>
            <a:xfrm>
              <a:off x="12190" y="0"/>
              <a:ext cx="14618210" cy="8260510"/>
            </a:xfrm>
            <a:prstGeom prst="roundRect">
              <a:avLst>
                <a:gd name="adj" fmla="val 0"/>
              </a:avLst>
            </a:prstGeom>
            <a:gradFill>
              <a:gsLst>
                <a:gs pos="0">
                  <a:srgbClr val="F2663C">
                    <a:alpha val="20000"/>
                  </a:srgbClr>
                </a:gs>
                <a:gs pos="100000">
                  <a:srgbClr val="EE255E">
                    <a:alpha val="20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grpSp>
      <p:sp>
        <p:nvSpPr>
          <p:cNvPr id="18" name="Picture Placeholder 17"/>
          <p:cNvSpPr>
            <a:spLocks noGrp="1"/>
          </p:cNvSpPr>
          <p:nvPr>
            <p:ph type="pic" sz="quarter" idx="10"/>
          </p:nvPr>
        </p:nvSpPr>
        <p:spPr>
          <a:xfrm>
            <a:off x="-1" y="-31259"/>
            <a:ext cx="14630400" cy="8259763"/>
          </a:xfrm>
        </p:spPr>
        <p:txBody>
          <a:bodyPr/>
          <a:lstStyle/>
          <a:p>
            <a:r>
              <a:rPr lang="en-US"/>
              <a:t>Click icon to add picture</a:t>
            </a:r>
            <a:endParaRPr lang="en-ZA"/>
          </a:p>
        </p:txBody>
      </p:sp>
      <p:sp>
        <p:nvSpPr>
          <p:cNvPr id="11" name="object 118"/>
          <p:cNvSpPr txBox="1">
            <a:spLocks noGrp="1"/>
          </p:cNvSpPr>
          <p:nvPr>
            <p:ph type="title" idx="4294967295"/>
          </p:nvPr>
        </p:nvSpPr>
        <p:spPr>
          <a:xfrm>
            <a:off x="1446548" y="3847227"/>
            <a:ext cx="11737304" cy="535146"/>
          </a:xfrm>
          <a:prstGeom prst="rect">
            <a:avLst/>
          </a:prstGeom>
        </p:spPr>
        <p:txBody>
          <a:bodyPr vert="horz" wrap="square" lIns="0" tIns="12700" rIns="0" bIns="0" rtlCol="0">
            <a:spAutoFit/>
          </a:bodyPr>
          <a:lstStyle/>
          <a:p>
            <a:pPr>
              <a:lnSpc>
                <a:spcPts val="3740"/>
              </a:lnSpc>
              <a:spcBef>
                <a:spcPts val="100"/>
              </a:spcBef>
            </a:pPr>
            <a:r>
              <a:rPr lang="en-US" sz="5400" spc="-20">
                <a:cs typeface="Courier New" panose="02070309020205020404" pitchFamily="49" charset="0"/>
              </a:rPr>
              <a:t>Click to edit Master title style</a:t>
            </a:r>
            <a:endParaRPr lang="en-ZA" sz="5400" b="0" dirty="0">
              <a:cs typeface="Courier New" panose="02070309020205020404" pitchFamily="49" charset="0"/>
            </a:endParaRPr>
          </a:p>
        </p:txBody>
      </p:sp>
      <p:cxnSp>
        <p:nvCxnSpPr>
          <p:cNvPr id="12" name="Straight Connector 11"/>
          <p:cNvCxnSpPr/>
          <p:nvPr userDrawn="1"/>
        </p:nvCxnSpPr>
        <p:spPr>
          <a:xfrm flipH="1">
            <a:off x="0" y="7291232"/>
            <a:ext cx="6324600"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flipH="1">
            <a:off x="8305800" y="7291233"/>
            <a:ext cx="6324600"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4" name="Picture 3" descr="Z:\Mediamark\4154 MM PPT Presentation\Exports ST2\Elements\Asset 1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743700" y="6903882"/>
            <a:ext cx="1143000" cy="774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0542104"/>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Section Break 05">
    <p:spTree>
      <p:nvGrpSpPr>
        <p:cNvPr id="1" name=""/>
        <p:cNvGrpSpPr/>
        <p:nvPr/>
      </p:nvGrpSpPr>
      <p:grpSpPr>
        <a:xfrm>
          <a:off x="0" y="0"/>
          <a:ext cx="0" cy="0"/>
          <a:chOff x="0" y="0"/>
          <a:chExt cx="0" cy="0"/>
        </a:xfrm>
      </p:grpSpPr>
      <p:pic>
        <p:nvPicPr>
          <p:cNvPr id="4" name="Picture 4" descr="Z:\Mediamark\4154 MM PPT Presentation\Exports ST2\Elements\Asset 4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484"/>
            <a:ext cx="14630400" cy="8229601"/>
          </a:xfrm>
          <a:prstGeom prst="rect">
            <a:avLst/>
          </a:prstGeom>
          <a:noFill/>
          <a:extLst>
            <a:ext uri="{909E8E84-426E-40DD-AFC4-6F175D3DCCD1}">
              <a14:hiddenFill xmlns:a14="http://schemas.microsoft.com/office/drawing/2010/main">
                <a:solidFill>
                  <a:srgbClr val="FFFFFF"/>
                </a:solidFill>
              </a14:hiddenFill>
            </a:ext>
          </a:extLst>
        </p:spPr>
      </p:pic>
      <p:sp>
        <p:nvSpPr>
          <p:cNvPr id="11" name="Picture Placeholder 10"/>
          <p:cNvSpPr>
            <a:spLocks noGrp="1"/>
          </p:cNvSpPr>
          <p:nvPr>
            <p:ph type="pic" sz="quarter" idx="10"/>
          </p:nvPr>
        </p:nvSpPr>
        <p:spPr>
          <a:xfrm>
            <a:off x="0" y="0"/>
            <a:ext cx="14630400" cy="8229600"/>
          </a:xfrm>
        </p:spPr>
        <p:txBody>
          <a:bodyPr/>
          <a:lstStyle/>
          <a:p>
            <a:r>
              <a:rPr lang="en-US"/>
              <a:t>Click icon to add picture</a:t>
            </a:r>
            <a:endParaRPr lang="en-ZA"/>
          </a:p>
        </p:txBody>
      </p:sp>
      <p:cxnSp>
        <p:nvCxnSpPr>
          <p:cNvPr id="5" name="Straight Connector 4"/>
          <p:cNvCxnSpPr/>
          <p:nvPr userDrawn="1"/>
        </p:nvCxnSpPr>
        <p:spPr>
          <a:xfrm>
            <a:off x="903218" y="0"/>
            <a:ext cx="0" cy="33227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userDrawn="1"/>
        </p:nvCxnSpPr>
        <p:spPr>
          <a:xfrm>
            <a:off x="897430" y="5050904"/>
            <a:ext cx="0" cy="317869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4" descr="Z:\Mediamark\4154 MM PPT Presentation\Exports ST2\Elements\Asset 10.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25930" y="3727450"/>
            <a:ext cx="1143000" cy="774700"/>
          </a:xfrm>
          <a:prstGeom prst="rect">
            <a:avLst/>
          </a:prstGeom>
          <a:noFill/>
          <a:extLst>
            <a:ext uri="{909E8E84-426E-40DD-AFC4-6F175D3DCCD1}">
              <a14:hiddenFill xmlns:a14="http://schemas.microsoft.com/office/drawing/2010/main">
                <a:solidFill>
                  <a:srgbClr val="FFFFFF"/>
                </a:solidFill>
              </a14:hiddenFill>
            </a:ext>
          </a:extLst>
        </p:spPr>
      </p:pic>
      <p:sp>
        <p:nvSpPr>
          <p:cNvPr id="9" name="object 118"/>
          <p:cNvSpPr txBox="1">
            <a:spLocks noGrp="1"/>
          </p:cNvSpPr>
          <p:nvPr>
            <p:ph type="title" idx="4294967295"/>
          </p:nvPr>
        </p:nvSpPr>
        <p:spPr>
          <a:xfrm>
            <a:off x="2274640" y="4042792"/>
            <a:ext cx="11737304" cy="487313"/>
          </a:xfrm>
          <a:prstGeom prst="rect">
            <a:avLst/>
          </a:prstGeom>
        </p:spPr>
        <p:txBody>
          <a:bodyPr vert="horz" wrap="square" lIns="0" tIns="12700" rIns="0" bIns="0" rtlCol="0">
            <a:spAutoFit/>
          </a:bodyPr>
          <a:lstStyle>
            <a:lvl1pPr algn="l">
              <a:defRPr/>
            </a:lvl1pPr>
          </a:lstStyle>
          <a:p>
            <a:pPr>
              <a:lnSpc>
                <a:spcPts val="3740"/>
              </a:lnSpc>
              <a:spcBef>
                <a:spcPts val="100"/>
              </a:spcBef>
            </a:pPr>
            <a:r>
              <a:rPr lang="en-US" sz="5400" spc="-20">
                <a:solidFill>
                  <a:schemeClr val="bg1"/>
                </a:solidFill>
                <a:cs typeface="Courier New" panose="02070309020205020404" pitchFamily="49" charset="0"/>
              </a:rPr>
              <a:t>Click to edit Master title style</a:t>
            </a:r>
            <a:endParaRPr lang="en-ZA" sz="5400" b="0" dirty="0">
              <a:solidFill>
                <a:schemeClr val="bg1"/>
              </a:solidFill>
              <a:cs typeface="Courier New" panose="02070309020205020404" pitchFamily="49" charset="0"/>
            </a:endParaRPr>
          </a:p>
        </p:txBody>
      </p:sp>
    </p:spTree>
    <p:extLst>
      <p:ext uri="{BB962C8B-B14F-4D97-AF65-F5344CB8AC3E}">
        <p14:creationId xmlns:p14="http://schemas.microsoft.com/office/powerpoint/2010/main" val="4091524725"/>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Section Break 06">
    <p:spTree>
      <p:nvGrpSpPr>
        <p:cNvPr id="1" name=""/>
        <p:cNvGrpSpPr/>
        <p:nvPr/>
      </p:nvGrpSpPr>
      <p:grpSpPr>
        <a:xfrm>
          <a:off x="0" y="0"/>
          <a:ext cx="0" cy="0"/>
          <a:chOff x="0" y="0"/>
          <a:chExt cx="0" cy="0"/>
        </a:xfrm>
      </p:grpSpPr>
      <p:grpSp>
        <p:nvGrpSpPr>
          <p:cNvPr id="12" name="Group 11"/>
          <p:cNvGrpSpPr/>
          <p:nvPr userDrawn="1"/>
        </p:nvGrpSpPr>
        <p:grpSpPr>
          <a:xfrm>
            <a:off x="0" y="-3"/>
            <a:ext cx="14630400" cy="8260513"/>
            <a:chOff x="0" y="-3"/>
            <a:chExt cx="14630400" cy="8260513"/>
          </a:xfrm>
        </p:grpSpPr>
        <p:pic>
          <p:nvPicPr>
            <p:cNvPr id="13" name="Picture 4"/>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7657" r="7657"/>
            <a:stretch/>
          </p:blipFill>
          <p:spPr bwMode="auto">
            <a:xfrm rot="16200000">
              <a:off x="3184943" y="-3184946"/>
              <a:ext cx="8260513" cy="14630400"/>
            </a:xfrm>
            <a:prstGeom prst="rect">
              <a:avLst/>
            </a:prstGeom>
            <a:noFill/>
            <a:extLst>
              <a:ext uri="{909E8E84-426E-40DD-AFC4-6F175D3DCCD1}">
                <a14:hiddenFill xmlns:a14="http://schemas.microsoft.com/office/drawing/2010/main">
                  <a:solidFill>
                    <a:srgbClr val="FFFFFF"/>
                  </a:solidFill>
                </a14:hiddenFill>
              </a:ext>
            </a:extLst>
          </p:spPr>
        </p:pic>
        <p:sp>
          <p:nvSpPr>
            <p:cNvPr id="14" name="Rounded Rectangle 13"/>
            <p:cNvSpPr/>
            <p:nvPr userDrawn="1"/>
          </p:nvSpPr>
          <p:spPr>
            <a:xfrm>
              <a:off x="12190" y="0"/>
              <a:ext cx="14618210" cy="8260510"/>
            </a:xfrm>
            <a:prstGeom prst="roundRect">
              <a:avLst>
                <a:gd name="adj" fmla="val 0"/>
              </a:avLst>
            </a:prstGeom>
            <a:gradFill>
              <a:gsLst>
                <a:gs pos="0">
                  <a:srgbClr val="F2663C">
                    <a:alpha val="20000"/>
                  </a:srgbClr>
                </a:gs>
                <a:gs pos="100000">
                  <a:srgbClr val="EE255E">
                    <a:alpha val="20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grpSp>
      <p:cxnSp>
        <p:nvCxnSpPr>
          <p:cNvPr id="6" name="Straight Connector 5"/>
          <p:cNvCxnSpPr/>
          <p:nvPr userDrawn="1"/>
        </p:nvCxnSpPr>
        <p:spPr>
          <a:xfrm>
            <a:off x="903218" y="0"/>
            <a:ext cx="0" cy="33227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a:off x="897430" y="5050904"/>
            <a:ext cx="0" cy="31786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3" descr="Z:\Mediamark\4154 MM PPT Presentation\Exports ST2\Elements\Asset 1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31718" y="3740394"/>
            <a:ext cx="1143000" cy="774700"/>
          </a:xfrm>
          <a:prstGeom prst="rect">
            <a:avLst/>
          </a:prstGeom>
          <a:noFill/>
          <a:extLst>
            <a:ext uri="{909E8E84-426E-40DD-AFC4-6F175D3DCCD1}">
              <a14:hiddenFill xmlns:a14="http://schemas.microsoft.com/office/drawing/2010/main">
                <a:solidFill>
                  <a:srgbClr val="FFFFFF"/>
                </a:solidFill>
              </a14:hiddenFill>
            </a:ext>
          </a:extLst>
        </p:spPr>
      </p:pic>
      <p:sp>
        <p:nvSpPr>
          <p:cNvPr id="10" name="object 118"/>
          <p:cNvSpPr txBox="1">
            <a:spLocks noGrp="1"/>
          </p:cNvSpPr>
          <p:nvPr>
            <p:ph type="title" idx="4294967295"/>
          </p:nvPr>
        </p:nvSpPr>
        <p:spPr>
          <a:xfrm>
            <a:off x="2274640" y="4042792"/>
            <a:ext cx="11737304" cy="536044"/>
          </a:xfrm>
          <a:prstGeom prst="rect">
            <a:avLst/>
          </a:prstGeom>
        </p:spPr>
        <p:txBody>
          <a:bodyPr vert="horz" wrap="square" lIns="0" tIns="12700" rIns="0" bIns="0" rtlCol="0">
            <a:spAutoFit/>
          </a:bodyPr>
          <a:lstStyle>
            <a:lvl1pPr algn="l">
              <a:defRPr/>
            </a:lvl1pPr>
          </a:lstStyle>
          <a:p>
            <a:pPr>
              <a:lnSpc>
                <a:spcPts val="3740"/>
              </a:lnSpc>
              <a:spcBef>
                <a:spcPts val="100"/>
              </a:spcBef>
            </a:pPr>
            <a:r>
              <a:rPr lang="en-US" sz="5400" spc="-20">
                <a:cs typeface="Courier New" panose="02070309020205020404" pitchFamily="49" charset="0"/>
              </a:rPr>
              <a:t>Click to edit Master title style</a:t>
            </a:r>
            <a:endParaRPr lang="en-ZA" sz="5400" b="0" dirty="0">
              <a:cs typeface="Courier New" panose="02070309020205020404" pitchFamily="49" charset="0"/>
            </a:endParaRPr>
          </a:p>
        </p:txBody>
      </p:sp>
      <p:sp>
        <p:nvSpPr>
          <p:cNvPr id="11" name="Picture Placeholder 17"/>
          <p:cNvSpPr>
            <a:spLocks noGrp="1"/>
          </p:cNvSpPr>
          <p:nvPr>
            <p:ph type="pic" sz="quarter" idx="10"/>
          </p:nvPr>
        </p:nvSpPr>
        <p:spPr>
          <a:xfrm>
            <a:off x="0" y="0"/>
            <a:ext cx="14630400" cy="8259763"/>
          </a:xfrm>
        </p:spPr>
        <p:txBody>
          <a:bodyPr/>
          <a:lstStyle/>
          <a:p>
            <a:r>
              <a:rPr lang="en-US"/>
              <a:t>Click icon to add picture</a:t>
            </a:r>
            <a:endParaRPr lang="en-ZA"/>
          </a:p>
        </p:txBody>
      </p:sp>
    </p:spTree>
    <p:extLst>
      <p:ext uri="{BB962C8B-B14F-4D97-AF65-F5344CB8AC3E}">
        <p14:creationId xmlns:p14="http://schemas.microsoft.com/office/powerpoint/2010/main" val="1411004371"/>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userDrawn="1">
  <p:cSld name="Offering Slide 01">
    <p:spTree>
      <p:nvGrpSpPr>
        <p:cNvPr id="1" name=""/>
        <p:cNvGrpSpPr/>
        <p:nvPr/>
      </p:nvGrpSpPr>
      <p:grpSpPr>
        <a:xfrm>
          <a:off x="0" y="0"/>
          <a:ext cx="0" cy="0"/>
          <a:chOff x="0" y="0"/>
          <a:chExt cx="0" cy="0"/>
        </a:xfrm>
      </p:grpSpPr>
      <p:sp>
        <p:nvSpPr>
          <p:cNvPr id="6" name="Rectangle 5"/>
          <p:cNvSpPr/>
          <p:nvPr userDrawn="1"/>
        </p:nvSpPr>
        <p:spPr>
          <a:xfrm>
            <a:off x="0" y="-2"/>
            <a:ext cx="14628494"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3" name="Picture Placeholder 42"/>
          <p:cNvSpPr>
            <a:spLocks noGrp="1"/>
          </p:cNvSpPr>
          <p:nvPr>
            <p:ph type="pic" sz="quarter" idx="12"/>
          </p:nvPr>
        </p:nvSpPr>
        <p:spPr>
          <a:xfrm>
            <a:off x="8697913" y="-12700"/>
            <a:ext cx="4953000" cy="8247063"/>
          </a:xfrm>
        </p:spPr>
        <p:txBody>
          <a:bodyPr/>
          <a:lstStyle>
            <a:lvl1pPr>
              <a:defRPr>
                <a:solidFill>
                  <a:schemeClr val="bg1"/>
                </a:solidFill>
              </a:defRPr>
            </a:lvl1pPr>
          </a:lstStyle>
          <a:p>
            <a:r>
              <a:rPr lang="en-US"/>
              <a:t>Click icon to add picture</a:t>
            </a:r>
            <a:endParaRPr lang="en-ZA" dirty="0"/>
          </a:p>
        </p:txBody>
      </p:sp>
      <p:sp>
        <p:nvSpPr>
          <p:cNvPr id="8" name="Rounded Rectangle 7"/>
          <p:cNvSpPr/>
          <p:nvPr userDrawn="1"/>
        </p:nvSpPr>
        <p:spPr>
          <a:xfrm>
            <a:off x="7613713" y="1752645"/>
            <a:ext cx="2167172" cy="4851679"/>
          </a:xfrm>
          <a:prstGeom prst="roundRect">
            <a:avLst>
              <a:gd name="adj" fmla="val 0"/>
            </a:avLst>
          </a:prstGeom>
          <a:gradFill>
            <a:gsLst>
              <a:gs pos="0">
                <a:srgbClr val="F2663C">
                  <a:alpha val="80000"/>
                </a:srgbClr>
              </a:gs>
              <a:gs pos="100000">
                <a:srgbClr val="EE255E">
                  <a:alpha val="80000"/>
                </a:srgbClr>
              </a:gs>
            </a:gsLst>
            <a:lin ang="5400000" scaled="0"/>
          </a:gradFill>
          <a:ln>
            <a:noFill/>
          </a:ln>
          <a:effectLst>
            <a:outerShdw blurRad="342900" dist="177800" dir="8700000" sx="108000" sy="108000" algn="b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41" name="Slide Number Placeholder 5"/>
          <p:cNvSpPr>
            <a:spLocks noGrp="1"/>
          </p:cNvSpPr>
          <p:nvPr>
            <p:ph type="sldNum" sz="quarter" idx="4"/>
          </p:nvPr>
        </p:nvSpPr>
        <p:spPr>
          <a:xfrm>
            <a:off x="13944600" y="7620000"/>
            <a:ext cx="517525" cy="438150"/>
          </a:xfrm>
          <a:prstGeom prst="rect">
            <a:avLst/>
          </a:prstGeom>
        </p:spPr>
        <p:txBody>
          <a:bodyPr vert="horz" lIns="91440" tIns="45720" rIns="91440" bIns="45720" rtlCol="0" anchor="ctr"/>
          <a:lstStyle>
            <a:lvl1pPr algn="r">
              <a:defRPr sz="1800" b="1">
                <a:solidFill>
                  <a:schemeClr val="bg1"/>
                </a:solidFill>
                <a:latin typeface="Avenir Next LT Pro" panose="020B0504020202020204" pitchFamily="34" charset="0"/>
              </a:defRPr>
            </a:lvl1pPr>
          </a:lstStyle>
          <a:p>
            <a:fld id="{63074541-BBA4-490B-840D-9A1F4C3CCF21}" type="slidenum">
              <a:rPr lang="en-ZA" smtClean="0"/>
              <a:pPr/>
              <a:t>‹#›</a:t>
            </a:fld>
            <a:endParaRPr lang="en-ZA" dirty="0"/>
          </a:p>
        </p:txBody>
      </p:sp>
      <p:grpSp>
        <p:nvGrpSpPr>
          <p:cNvPr id="44" name="object 3"/>
          <p:cNvGrpSpPr/>
          <p:nvPr userDrawn="1"/>
        </p:nvGrpSpPr>
        <p:grpSpPr>
          <a:xfrm>
            <a:off x="0" y="0"/>
            <a:ext cx="767715" cy="8229600"/>
            <a:chOff x="0" y="0"/>
            <a:chExt cx="767715" cy="8229600"/>
          </a:xfrm>
        </p:grpSpPr>
        <p:pic>
          <p:nvPicPr>
            <p:cNvPr id="45" name="object 4"/>
            <p:cNvPicPr/>
            <p:nvPr/>
          </p:nvPicPr>
          <p:blipFill>
            <a:blip r:embed="rId2" cstate="print"/>
            <a:stretch>
              <a:fillRect/>
            </a:stretch>
          </p:blipFill>
          <p:spPr>
            <a:xfrm>
              <a:off x="0" y="0"/>
              <a:ext cx="767638" cy="8229599"/>
            </a:xfrm>
            <a:prstGeom prst="rect">
              <a:avLst/>
            </a:prstGeom>
          </p:spPr>
        </p:pic>
        <p:sp>
          <p:nvSpPr>
            <p:cNvPr id="46"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a:p>
          </p:txBody>
        </p:sp>
        <p:pic>
          <p:nvPicPr>
            <p:cNvPr id="47" name="object 6"/>
            <p:cNvPicPr/>
            <p:nvPr/>
          </p:nvPicPr>
          <p:blipFill>
            <a:blip r:embed="rId3" cstate="print"/>
            <a:stretch>
              <a:fillRect/>
            </a:stretch>
          </p:blipFill>
          <p:spPr>
            <a:xfrm>
              <a:off x="315911" y="5567098"/>
              <a:ext cx="135813" cy="90106"/>
            </a:xfrm>
            <a:prstGeom prst="rect">
              <a:avLst/>
            </a:prstGeom>
          </p:spPr>
        </p:pic>
        <p:pic>
          <p:nvPicPr>
            <p:cNvPr id="48" name="object 7"/>
            <p:cNvPicPr/>
            <p:nvPr/>
          </p:nvPicPr>
          <p:blipFill>
            <a:blip r:embed="rId4" cstate="print"/>
            <a:stretch>
              <a:fillRect/>
            </a:stretch>
          </p:blipFill>
          <p:spPr>
            <a:xfrm>
              <a:off x="315915" y="5179177"/>
              <a:ext cx="135813" cy="351579"/>
            </a:xfrm>
            <a:prstGeom prst="rect">
              <a:avLst/>
            </a:prstGeom>
          </p:spPr>
        </p:pic>
        <p:pic>
          <p:nvPicPr>
            <p:cNvPr id="49" name="object 8"/>
            <p:cNvPicPr/>
            <p:nvPr/>
          </p:nvPicPr>
          <p:blipFill>
            <a:blip r:embed="rId5" cstate="print"/>
            <a:stretch>
              <a:fillRect/>
            </a:stretch>
          </p:blipFill>
          <p:spPr>
            <a:xfrm>
              <a:off x="318197" y="5066068"/>
              <a:ext cx="131254" cy="79247"/>
            </a:xfrm>
            <a:prstGeom prst="rect">
              <a:avLst/>
            </a:prstGeom>
          </p:spPr>
        </p:pic>
        <p:sp>
          <p:nvSpPr>
            <p:cNvPr id="50"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a:p>
          </p:txBody>
        </p:sp>
        <p:pic>
          <p:nvPicPr>
            <p:cNvPr id="51" name="object 10"/>
            <p:cNvPicPr/>
            <p:nvPr/>
          </p:nvPicPr>
          <p:blipFill>
            <a:blip r:embed="rId6" cstate="print"/>
            <a:stretch>
              <a:fillRect/>
            </a:stretch>
          </p:blipFill>
          <p:spPr>
            <a:xfrm>
              <a:off x="315915" y="4739087"/>
              <a:ext cx="135813" cy="132956"/>
            </a:xfrm>
            <a:prstGeom prst="rect">
              <a:avLst/>
            </a:prstGeom>
          </p:spPr>
        </p:pic>
        <p:pic>
          <p:nvPicPr>
            <p:cNvPr id="52" name="object 11"/>
            <p:cNvPicPr/>
            <p:nvPr/>
          </p:nvPicPr>
          <p:blipFill>
            <a:blip r:embed="rId7" cstate="print"/>
            <a:stretch>
              <a:fillRect/>
            </a:stretch>
          </p:blipFill>
          <p:spPr>
            <a:xfrm>
              <a:off x="318192" y="4612463"/>
              <a:ext cx="131254" cy="89535"/>
            </a:xfrm>
            <a:prstGeom prst="rect">
              <a:avLst/>
            </a:prstGeom>
          </p:spPr>
        </p:pic>
        <p:pic>
          <p:nvPicPr>
            <p:cNvPr id="53" name="object 12"/>
            <p:cNvPicPr/>
            <p:nvPr/>
          </p:nvPicPr>
          <p:blipFill>
            <a:blip r:embed="rId8" cstate="print"/>
            <a:stretch>
              <a:fillRect/>
            </a:stretch>
          </p:blipFill>
          <p:spPr>
            <a:xfrm>
              <a:off x="318197" y="4319961"/>
              <a:ext cx="131254" cy="79248"/>
            </a:xfrm>
            <a:prstGeom prst="rect">
              <a:avLst/>
            </a:prstGeom>
          </p:spPr>
        </p:pic>
        <p:pic>
          <p:nvPicPr>
            <p:cNvPr id="54" name="object 13"/>
            <p:cNvPicPr/>
            <p:nvPr/>
          </p:nvPicPr>
          <p:blipFill>
            <a:blip r:embed="rId3" cstate="print"/>
            <a:stretch>
              <a:fillRect/>
            </a:stretch>
          </p:blipFill>
          <p:spPr>
            <a:xfrm>
              <a:off x="315911" y="4435552"/>
              <a:ext cx="135813" cy="90106"/>
            </a:xfrm>
            <a:prstGeom prst="rect">
              <a:avLst/>
            </a:prstGeom>
          </p:spPr>
        </p:pic>
        <p:pic>
          <p:nvPicPr>
            <p:cNvPr id="55" name="object 14"/>
            <p:cNvPicPr/>
            <p:nvPr/>
          </p:nvPicPr>
          <p:blipFill>
            <a:blip r:embed="rId9" cstate="print"/>
            <a:stretch>
              <a:fillRect/>
            </a:stretch>
          </p:blipFill>
          <p:spPr>
            <a:xfrm>
              <a:off x="315915" y="4062115"/>
              <a:ext cx="135813" cy="232741"/>
            </a:xfrm>
            <a:prstGeom prst="rect">
              <a:avLst/>
            </a:prstGeom>
          </p:spPr>
        </p:pic>
        <p:sp>
          <p:nvSpPr>
            <p:cNvPr id="56"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a:p>
          </p:txBody>
        </p:sp>
        <p:pic>
          <p:nvPicPr>
            <p:cNvPr id="57" name="object 16"/>
            <p:cNvPicPr/>
            <p:nvPr/>
          </p:nvPicPr>
          <p:blipFill>
            <a:blip r:embed="rId6" cstate="print"/>
            <a:stretch>
              <a:fillRect/>
            </a:stretch>
          </p:blipFill>
          <p:spPr>
            <a:xfrm>
              <a:off x="315915" y="3843489"/>
              <a:ext cx="135813" cy="132956"/>
            </a:xfrm>
            <a:prstGeom prst="rect">
              <a:avLst/>
            </a:prstGeom>
          </p:spPr>
        </p:pic>
        <p:pic>
          <p:nvPicPr>
            <p:cNvPr id="58" name="object 17"/>
            <p:cNvPicPr/>
            <p:nvPr/>
          </p:nvPicPr>
          <p:blipFill>
            <a:blip r:embed="rId10" cstate="print"/>
            <a:stretch>
              <a:fillRect/>
            </a:stretch>
          </p:blipFill>
          <p:spPr>
            <a:xfrm>
              <a:off x="318194" y="3711721"/>
              <a:ext cx="131254" cy="94678"/>
            </a:xfrm>
            <a:prstGeom prst="rect">
              <a:avLst/>
            </a:prstGeom>
          </p:spPr>
        </p:pic>
        <p:sp>
          <p:nvSpPr>
            <p:cNvPr id="59"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a:p>
          </p:txBody>
        </p:sp>
        <p:pic>
          <p:nvPicPr>
            <p:cNvPr id="60" name="object 19"/>
            <p:cNvPicPr/>
            <p:nvPr/>
          </p:nvPicPr>
          <p:blipFill>
            <a:blip r:embed="rId8" cstate="print"/>
            <a:stretch>
              <a:fillRect/>
            </a:stretch>
          </p:blipFill>
          <p:spPr>
            <a:xfrm>
              <a:off x="318197" y="3140424"/>
              <a:ext cx="131254" cy="79248"/>
            </a:xfrm>
            <a:prstGeom prst="rect">
              <a:avLst/>
            </a:prstGeom>
          </p:spPr>
        </p:pic>
        <p:sp>
          <p:nvSpPr>
            <p:cNvPr id="61"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a:p>
          </p:txBody>
        </p:sp>
        <p:pic>
          <p:nvPicPr>
            <p:cNvPr id="62" name="object 21"/>
            <p:cNvPicPr/>
            <p:nvPr/>
          </p:nvPicPr>
          <p:blipFill>
            <a:blip r:embed="rId8" cstate="print"/>
            <a:stretch>
              <a:fillRect/>
            </a:stretch>
          </p:blipFill>
          <p:spPr>
            <a:xfrm>
              <a:off x="318197" y="2821069"/>
              <a:ext cx="131254" cy="79248"/>
            </a:xfrm>
            <a:prstGeom prst="rect">
              <a:avLst/>
            </a:prstGeom>
          </p:spPr>
        </p:pic>
        <p:pic>
          <p:nvPicPr>
            <p:cNvPr id="63" name="object 22"/>
            <p:cNvPicPr/>
            <p:nvPr/>
          </p:nvPicPr>
          <p:blipFill>
            <a:blip r:embed="rId11" cstate="print"/>
            <a:stretch>
              <a:fillRect/>
            </a:stretch>
          </p:blipFill>
          <p:spPr>
            <a:xfrm>
              <a:off x="318192" y="2694056"/>
              <a:ext cx="131254" cy="89535"/>
            </a:xfrm>
            <a:prstGeom prst="rect">
              <a:avLst/>
            </a:prstGeom>
          </p:spPr>
        </p:pic>
        <p:pic>
          <p:nvPicPr>
            <p:cNvPr id="64" name="object 23"/>
            <p:cNvPicPr/>
            <p:nvPr/>
          </p:nvPicPr>
          <p:blipFill>
            <a:blip r:embed="rId8" cstate="print"/>
            <a:stretch>
              <a:fillRect/>
            </a:stretch>
          </p:blipFill>
          <p:spPr>
            <a:xfrm>
              <a:off x="318197" y="2577128"/>
              <a:ext cx="131254" cy="79248"/>
            </a:xfrm>
            <a:prstGeom prst="rect">
              <a:avLst/>
            </a:prstGeom>
          </p:spPr>
        </p:pic>
      </p:grpSp>
      <p:sp>
        <p:nvSpPr>
          <p:cNvPr id="65" name="Rounded Rectangle 64"/>
          <p:cNvSpPr/>
          <p:nvPr userDrawn="1"/>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pic>
        <p:nvPicPr>
          <p:cNvPr id="66" name="Picture 2" descr="Z:\Mediamark\4154 MM PPT Presentation\Exports ST2\Elements\Asset 10.png"/>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67" name="Text Placeholder 29"/>
          <p:cNvSpPr>
            <a:spLocks noGrp="1"/>
          </p:cNvSpPr>
          <p:nvPr>
            <p:ph type="body" sz="quarter" idx="15" hasCustomPrompt="1"/>
          </p:nvPr>
        </p:nvSpPr>
        <p:spPr>
          <a:xfrm>
            <a:off x="131663" y="1638300"/>
            <a:ext cx="517525" cy="4953000"/>
          </a:xfrm>
        </p:spPr>
        <p:txBody>
          <a:bodyPr vert="vert270" anchor="ctr" anchorCtr="1">
            <a:noAutofit/>
          </a:bodyPr>
          <a:lstStyle>
            <a:lvl1pPr marL="0" indent="0">
              <a:buNone/>
              <a:defRPr sz="180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SPACE FOR SECTION TITLE HERE</a:t>
            </a:r>
            <a:endParaRPr lang="en-ZA" dirty="0"/>
          </a:p>
        </p:txBody>
      </p:sp>
      <p:sp>
        <p:nvSpPr>
          <p:cNvPr id="68" name="Text Placeholder 2"/>
          <p:cNvSpPr>
            <a:spLocks noGrp="1"/>
          </p:cNvSpPr>
          <p:nvPr>
            <p:ph type="body" sz="quarter" idx="13" hasCustomPrompt="1"/>
          </p:nvPr>
        </p:nvSpPr>
        <p:spPr>
          <a:xfrm>
            <a:off x="1905000" y="3081488"/>
            <a:ext cx="4876800" cy="3090711"/>
          </a:xfrm>
        </p:spPr>
        <p:txBody>
          <a:bodyPr/>
          <a:lstStyle>
            <a:lvl1pPr marL="0" indent="0" algn="r">
              <a:buNone/>
              <a:defRPr baseline="0">
                <a:solidFill>
                  <a:schemeClr val="bg1"/>
                </a:solidFill>
              </a:defRPr>
            </a:lvl1pPr>
            <a:lvl2pPr marL="457200" indent="0" algn="r">
              <a:buNone/>
              <a:defRPr/>
            </a:lvl2pPr>
            <a:lvl3pPr marL="914400" indent="0" algn="r">
              <a:buNone/>
              <a:defRPr/>
            </a:lvl3pPr>
            <a:lvl4pPr marL="1371600" indent="0" algn="r">
              <a:buNone/>
              <a:defRPr/>
            </a:lvl4pPr>
            <a:lvl5pPr marL="1828800" indent="0" algn="r">
              <a:buNone/>
              <a:defRPr/>
            </a:lvl5pPr>
          </a:lstStyle>
          <a:p>
            <a:pPr lvl="0"/>
            <a:r>
              <a:rPr lang="en-US" dirty="0"/>
              <a:t>Place Paragraph Copy Here</a:t>
            </a:r>
            <a:endParaRPr lang="en-ZA" dirty="0"/>
          </a:p>
        </p:txBody>
      </p:sp>
      <p:sp>
        <p:nvSpPr>
          <p:cNvPr id="69" name="Text Placeholder 4"/>
          <p:cNvSpPr>
            <a:spLocks noGrp="1"/>
          </p:cNvSpPr>
          <p:nvPr>
            <p:ph type="body" sz="quarter" idx="14" hasCustomPrompt="1"/>
          </p:nvPr>
        </p:nvSpPr>
        <p:spPr>
          <a:xfrm>
            <a:off x="1905000" y="2416044"/>
            <a:ext cx="4876800" cy="457200"/>
          </a:xfrm>
        </p:spPr>
        <p:txBody>
          <a:bodyPr>
            <a:normAutofit/>
          </a:bodyPr>
          <a:lstStyle>
            <a:lvl1pPr marL="0" indent="0" algn="r">
              <a:buNone/>
              <a:defRPr sz="2400" b="1" baseline="0">
                <a:solidFill>
                  <a:schemeClr val="bg1"/>
                </a:solidFill>
              </a:defRPr>
            </a:lvl1pPr>
            <a:lvl2pPr marL="457200" indent="0" algn="r">
              <a:buNone/>
              <a:defRPr b="1"/>
            </a:lvl2pPr>
            <a:lvl3pPr marL="914400" indent="0" algn="r">
              <a:buNone/>
              <a:defRPr b="1"/>
            </a:lvl3pPr>
            <a:lvl4pPr marL="1371600" indent="0" algn="r">
              <a:buNone/>
              <a:defRPr b="1"/>
            </a:lvl4pPr>
            <a:lvl5pPr marL="1828800" indent="0" algn="r">
              <a:buNone/>
              <a:defRPr b="1"/>
            </a:lvl5pPr>
          </a:lstStyle>
          <a:p>
            <a:pPr lvl="0"/>
            <a:r>
              <a:rPr lang="en-US" dirty="0"/>
              <a:t>Share about offering here</a:t>
            </a:r>
            <a:endParaRPr lang="en-ZA" dirty="0"/>
          </a:p>
        </p:txBody>
      </p:sp>
    </p:spTree>
    <p:extLst>
      <p:ext uri="{BB962C8B-B14F-4D97-AF65-F5344CB8AC3E}">
        <p14:creationId xmlns:p14="http://schemas.microsoft.com/office/powerpoint/2010/main" val="1902623947"/>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userDrawn="1">
  <p:cSld name="Offering Slide 02">
    <p:spTree>
      <p:nvGrpSpPr>
        <p:cNvPr id="1" name=""/>
        <p:cNvGrpSpPr/>
        <p:nvPr/>
      </p:nvGrpSpPr>
      <p:grpSpPr>
        <a:xfrm>
          <a:off x="0" y="0"/>
          <a:ext cx="0" cy="0"/>
          <a:chOff x="0" y="0"/>
          <a:chExt cx="0" cy="0"/>
        </a:xfrm>
      </p:grpSpPr>
      <p:sp>
        <p:nvSpPr>
          <p:cNvPr id="43" name="Picture Placeholder 42"/>
          <p:cNvSpPr>
            <a:spLocks noGrp="1"/>
          </p:cNvSpPr>
          <p:nvPr>
            <p:ph type="pic" sz="quarter" idx="12"/>
          </p:nvPr>
        </p:nvSpPr>
        <p:spPr>
          <a:xfrm>
            <a:off x="8697913" y="-12700"/>
            <a:ext cx="4953000" cy="8247063"/>
          </a:xfrm>
        </p:spPr>
        <p:txBody>
          <a:bodyPr/>
          <a:lstStyle>
            <a:lvl1pPr>
              <a:defRPr>
                <a:solidFill>
                  <a:schemeClr val="tx1">
                    <a:lumMod val="95000"/>
                    <a:lumOff val="5000"/>
                  </a:schemeClr>
                </a:solidFill>
              </a:defRPr>
            </a:lvl1pPr>
          </a:lstStyle>
          <a:p>
            <a:r>
              <a:rPr lang="en-US"/>
              <a:t>Click icon to add picture</a:t>
            </a:r>
            <a:endParaRPr lang="en-ZA" dirty="0"/>
          </a:p>
        </p:txBody>
      </p:sp>
      <p:grpSp>
        <p:nvGrpSpPr>
          <p:cNvPr id="9" name="object 3"/>
          <p:cNvGrpSpPr/>
          <p:nvPr userDrawn="1"/>
        </p:nvGrpSpPr>
        <p:grpSpPr>
          <a:xfrm>
            <a:off x="0" y="0"/>
            <a:ext cx="767715" cy="8229600"/>
            <a:chOff x="0" y="0"/>
            <a:chExt cx="767715" cy="8229600"/>
          </a:xfrm>
        </p:grpSpPr>
        <p:pic>
          <p:nvPicPr>
            <p:cNvPr id="10" name="object 4"/>
            <p:cNvPicPr/>
            <p:nvPr/>
          </p:nvPicPr>
          <p:blipFill>
            <a:blip r:embed="rId2" cstate="print"/>
            <a:stretch>
              <a:fillRect/>
            </a:stretch>
          </p:blipFill>
          <p:spPr>
            <a:xfrm>
              <a:off x="0" y="0"/>
              <a:ext cx="767638" cy="8229599"/>
            </a:xfrm>
            <a:prstGeom prst="rect">
              <a:avLst/>
            </a:prstGeom>
          </p:spPr>
        </p:pic>
        <p:sp>
          <p:nvSpPr>
            <p:cNvPr id="11"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a:p>
          </p:txBody>
        </p:sp>
        <p:pic>
          <p:nvPicPr>
            <p:cNvPr id="12" name="object 6"/>
            <p:cNvPicPr/>
            <p:nvPr/>
          </p:nvPicPr>
          <p:blipFill>
            <a:blip r:embed="rId3" cstate="print"/>
            <a:stretch>
              <a:fillRect/>
            </a:stretch>
          </p:blipFill>
          <p:spPr>
            <a:xfrm>
              <a:off x="315911" y="5567098"/>
              <a:ext cx="135813" cy="90106"/>
            </a:xfrm>
            <a:prstGeom prst="rect">
              <a:avLst/>
            </a:prstGeom>
          </p:spPr>
        </p:pic>
        <p:pic>
          <p:nvPicPr>
            <p:cNvPr id="13" name="object 7"/>
            <p:cNvPicPr/>
            <p:nvPr/>
          </p:nvPicPr>
          <p:blipFill>
            <a:blip r:embed="rId4" cstate="print"/>
            <a:stretch>
              <a:fillRect/>
            </a:stretch>
          </p:blipFill>
          <p:spPr>
            <a:xfrm>
              <a:off x="315915" y="5179177"/>
              <a:ext cx="135813" cy="351579"/>
            </a:xfrm>
            <a:prstGeom prst="rect">
              <a:avLst/>
            </a:prstGeom>
          </p:spPr>
        </p:pic>
        <p:pic>
          <p:nvPicPr>
            <p:cNvPr id="14" name="object 8"/>
            <p:cNvPicPr/>
            <p:nvPr/>
          </p:nvPicPr>
          <p:blipFill>
            <a:blip r:embed="rId5" cstate="print"/>
            <a:stretch>
              <a:fillRect/>
            </a:stretch>
          </p:blipFill>
          <p:spPr>
            <a:xfrm>
              <a:off x="318197" y="5066068"/>
              <a:ext cx="131254" cy="79247"/>
            </a:xfrm>
            <a:prstGeom prst="rect">
              <a:avLst/>
            </a:prstGeom>
          </p:spPr>
        </p:pic>
        <p:sp>
          <p:nvSpPr>
            <p:cNvPr id="15"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a:p>
          </p:txBody>
        </p:sp>
        <p:pic>
          <p:nvPicPr>
            <p:cNvPr id="16" name="object 10"/>
            <p:cNvPicPr/>
            <p:nvPr/>
          </p:nvPicPr>
          <p:blipFill>
            <a:blip r:embed="rId6" cstate="print"/>
            <a:stretch>
              <a:fillRect/>
            </a:stretch>
          </p:blipFill>
          <p:spPr>
            <a:xfrm>
              <a:off x="315915" y="4739087"/>
              <a:ext cx="135813" cy="132956"/>
            </a:xfrm>
            <a:prstGeom prst="rect">
              <a:avLst/>
            </a:prstGeom>
          </p:spPr>
        </p:pic>
        <p:pic>
          <p:nvPicPr>
            <p:cNvPr id="17" name="object 11"/>
            <p:cNvPicPr/>
            <p:nvPr/>
          </p:nvPicPr>
          <p:blipFill>
            <a:blip r:embed="rId7" cstate="print"/>
            <a:stretch>
              <a:fillRect/>
            </a:stretch>
          </p:blipFill>
          <p:spPr>
            <a:xfrm>
              <a:off x="318192" y="4612463"/>
              <a:ext cx="131254" cy="89535"/>
            </a:xfrm>
            <a:prstGeom prst="rect">
              <a:avLst/>
            </a:prstGeom>
          </p:spPr>
        </p:pic>
        <p:pic>
          <p:nvPicPr>
            <p:cNvPr id="18" name="object 12"/>
            <p:cNvPicPr/>
            <p:nvPr/>
          </p:nvPicPr>
          <p:blipFill>
            <a:blip r:embed="rId8" cstate="print"/>
            <a:stretch>
              <a:fillRect/>
            </a:stretch>
          </p:blipFill>
          <p:spPr>
            <a:xfrm>
              <a:off x="318197" y="4319961"/>
              <a:ext cx="131254" cy="79248"/>
            </a:xfrm>
            <a:prstGeom prst="rect">
              <a:avLst/>
            </a:prstGeom>
          </p:spPr>
        </p:pic>
        <p:pic>
          <p:nvPicPr>
            <p:cNvPr id="19" name="object 13"/>
            <p:cNvPicPr/>
            <p:nvPr/>
          </p:nvPicPr>
          <p:blipFill>
            <a:blip r:embed="rId3" cstate="print"/>
            <a:stretch>
              <a:fillRect/>
            </a:stretch>
          </p:blipFill>
          <p:spPr>
            <a:xfrm>
              <a:off x="315911" y="4435552"/>
              <a:ext cx="135813" cy="90106"/>
            </a:xfrm>
            <a:prstGeom prst="rect">
              <a:avLst/>
            </a:prstGeom>
          </p:spPr>
        </p:pic>
        <p:pic>
          <p:nvPicPr>
            <p:cNvPr id="20" name="object 14"/>
            <p:cNvPicPr/>
            <p:nvPr/>
          </p:nvPicPr>
          <p:blipFill>
            <a:blip r:embed="rId9" cstate="print"/>
            <a:stretch>
              <a:fillRect/>
            </a:stretch>
          </p:blipFill>
          <p:spPr>
            <a:xfrm>
              <a:off x="315915" y="4062115"/>
              <a:ext cx="135813" cy="232741"/>
            </a:xfrm>
            <a:prstGeom prst="rect">
              <a:avLst/>
            </a:prstGeom>
          </p:spPr>
        </p:pic>
        <p:sp>
          <p:nvSpPr>
            <p:cNvPr id="21"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a:p>
          </p:txBody>
        </p:sp>
        <p:pic>
          <p:nvPicPr>
            <p:cNvPr id="22" name="object 16"/>
            <p:cNvPicPr/>
            <p:nvPr/>
          </p:nvPicPr>
          <p:blipFill>
            <a:blip r:embed="rId6" cstate="print"/>
            <a:stretch>
              <a:fillRect/>
            </a:stretch>
          </p:blipFill>
          <p:spPr>
            <a:xfrm>
              <a:off x="315915" y="3843489"/>
              <a:ext cx="135813" cy="132956"/>
            </a:xfrm>
            <a:prstGeom prst="rect">
              <a:avLst/>
            </a:prstGeom>
          </p:spPr>
        </p:pic>
        <p:pic>
          <p:nvPicPr>
            <p:cNvPr id="23" name="object 17"/>
            <p:cNvPicPr/>
            <p:nvPr/>
          </p:nvPicPr>
          <p:blipFill>
            <a:blip r:embed="rId10" cstate="print"/>
            <a:stretch>
              <a:fillRect/>
            </a:stretch>
          </p:blipFill>
          <p:spPr>
            <a:xfrm>
              <a:off x="318194" y="3711721"/>
              <a:ext cx="131254" cy="94678"/>
            </a:xfrm>
            <a:prstGeom prst="rect">
              <a:avLst/>
            </a:prstGeom>
          </p:spPr>
        </p:pic>
        <p:sp>
          <p:nvSpPr>
            <p:cNvPr id="24"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a:p>
          </p:txBody>
        </p:sp>
        <p:pic>
          <p:nvPicPr>
            <p:cNvPr id="25" name="object 19"/>
            <p:cNvPicPr/>
            <p:nvPr/>
          </p:nvPicPr>
          <p:blipFill>
            <a:blip r:embed="rId8" cstate="print"/>
            <a:stretch>
              <a:fillRect/>
            </a:stretch>
          </p:blipFill>
          <p:spPr>
            <a:xfrm>
              <a:off x="318197" y="3140424"/>
              <a:ext cx="131254" cy="79248"/>
            </a:xfrm>
            <a:prstGeom prst="rect">
              <a:avLst/>
            </a:prstGeom>
          </p:spPr>
        </p:pic>
        <p:sp>
          <p:nvSpPr>
            <p:cNvPr id="26"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a:p>
          </p:txBody>
        </p:sp>
        <p:pic>
          <p:nvPicPr>
            <p:cNvPr id="27" name="object 21"/>
            <p:cNvPicPr/>
            <p:nvPr/>
          </p:nvPicPr>
          <p:blipFill>
            <a:blip r:embed="rId8" cstate="print"/>
            <a:stretch>
              <a:fillRect/>
            </a:stretch>
          </p:blipFill>
          <p:spPr>
            <a:xfrm>
              <a:off x="318197" y="2821069"/>
              <a:ext cx="131254" cy="79248"/>
            </a:xfrm>
            <a:prstGeom prst="rect">
              <a:avLst/>
            </a:prstGeom>
          </p:spPr>
        </p:pic>
        <p:pic>
          <p:nvPicPr>
            <p:cNvPr id="28" name="object 22"/>
            <p:cNvPicPr/>
            <p:nvPr/>
          </p:nvPicPr>
          <p:blipFill>
            <a:blip r:embed="rId11" cstate="print"/>
            <a:stretch>
              <a:fillRect/>
            </a:stretch>
          </p:blipFill>
          <p:spPr>
            <a:xfrm>
              <a:off x="318192" y="2694056"/>
              <a:ext cx="131254" cy="89535"/>
            </a:xfrm>
            <a:prstGeom prst="rect">
              <a:avLst/>
            </a:prstGeom>
          </p:spPr>
        </p:pic>
        <p:pic>
          <p:nvPicPr>
            <p:cNvPr id="29" name="object 23"/>
            <p:cNvPicPr/>
            <p:nvPr/>
          </p:nvPicPr>
          <p:blipFill>
            <a:blip r:embed="rId8" cstate="print"/>
            <a:stretch>
              <a:fillRect/>
            </a:stretch>
          </p:blipFill>
          <p:spPr>
            <a:xfrm>
              <a:off x="318197" y="2577128"/>
              <a:ext cx="131254" cy="79248"/>
            </a:xfrm>
            <a:prstGeom prst="rect">
              <a:avLst/>
            </a:prstGeom>
          </p:spPr>
        </p:pic>
      </p:grpSp>
      <p:sp>
        <p:nvSpPr>
          <p:cNvPr id="33" name="Rounded Rectangle 32"/>
          <p:cNvSpPr/>
          <p:nvPr userDrawn="1"/>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pic>
        <p:nvPicPr>
          <p:cNvPr id="34" name="Picture 2" descr="Z:\Mediamark\4154 MM PPT Presentation\Exports ST2\Elements\Asset 10.png"/>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41" name="Slide Number Placeholder 5"/>
          <p:cNvSpPr>
            <a:spLocks noGrp="1"/>
          </p:cNvSpPr>
          <p:nvPr>
            <p:ph type="sldNum" sz="quarter" idx="4"/>
          </p:nvPr>
        </p:nvSpPr>
        <p:spPr>
          <a:xfrm>
            <a:off x="13944600" y="7620000"/>
            <a:ext cx="517525" cy="438150"/>
          </a:xfrm>
          <a:prstGeom prst="rect">
            <a:avLst/>
          </a:prstGeom>
        </p:spPr>
        <p:txBody>
          <a:bodyPr vert="horz" lIns="91440" tIns="45720" rIns="91440" bIns="45720" rtlCol="0" anchor="ctr"/>
          <a:lstStyle>
            <a:lvl1pPr algn="r">
              <a:defRPr sz="1800" b="1">
                <a:solidFill>
                  <a:schemeClr val="tx1">
                    <a:lumMod val="95000"/>
                    <a:lumOff val="5000"/>
                  </a:schemeClr>
                </a:solidFill>
                <a:latin typeface="Avenir Next LT Pro" panose="020B0504020202020204" pitchFamily="34" charset="0"/>
              </a:defRPr>
            </a:lvl1pPr>
          </a:lstStyle>
          <a:p>
            <a:fld id="{63074541-BBA4-490B-840D-9A1F4C3CCF21}" type="slidenum">
              <a:rPr lang="en-ZA" smtClean="0"/>
              <a:pPr/>
              <a:t>‹#›</a:t>
            </a:fld>
            <a:endParaRPr lang="en-ZA" dirty="0"/>
          </a:p>
        </p:txBody>
      </p:sp>
      <p:sp>
        <p:nvSpPr>
          <p:cNvPr id="3" name="Text Placeholder 2"/>
          <p:cNvSpPr>
            <a:spLocks noGrp="1"/>
          </p:cNvSpPr>
          <p:nvPr>
            <p:ph type="body" sz="quarter" idx="13" hasCustomPrompt="1"/>
          </p:nvPr>
        </p:nvSpPr>
        <p:spPr>
          <a:xfrm>
            <a:off x="1905000" y="3081488"/>
            <a:ext cx="4876800" cy="3090711"/>
          </a:xfrm>
        </p:spPr>
        <p:txBody>
          <a:bodyPr/>
          <a:lstStyle>
            <a:lvl1pPr marL="0" indent="0" algn="r">
              <a:buNone/>
              <a:defRPr baseline="0"/>
            </a:lvl1pPr>
            <a:lvl2pPr marL="457200" indent="0" algn="r">
              <a:buNone/>
              <a:defRPr/>
            </a:lvl2pPr>
            <a:lvl3pPr marL="914400" indent="0" algn="r">
              <a:buNone/>
              <a:defRPr/>
            </a:lvl3pPr>
            <a:lvl4pPr marL="1371600" indent="0" algn="r">
              <a:buNone/>
              <a:defRPr/>
            </a:lvl4pPr>
            <a:lvl5pPr marL="1828800" indent="0" algn="r">
              <a:buNone/>
              <a:defRPr/>
            </a:lvl5pPr>
          </a:lstStyle>
          <a:p>
            <a:pPr lvl="0"/>
            <a:r>
              <a:rPr lang="en-US" dirty="0"/>
              <a:t>Place Paragraph Copy Here</a:t>
            </a:r>
            <a:endParaRPr lang="en-ZA" dirty="0"/>
          </a:p>
        </p:txBody>
      </p:sp>
      <p:sp>
        <p:nvSpPr>
          <p:cNvPr id="5" name="Text Placeholder 4"/>
          <p:cNvSpPr>
            <a:spLocks noGrp="1"/>
          </p:cNvSpPr>
          <p:nvPr>
            <p:ph type="body" sz="quarter" idx="14" hasCustomPrompt="1"/>
          </p:nvPr>
        </p:nvSpPr>
        <p:spPr>
          <a:xfrm>
            <a:off x="1905000" y="2416044"/>
            <a:ext cx="4876800" cy="457200"/>
          </a:xfrm>
        </p:spPr>
        <p:txBody>
          <a:bodyPr>
            <a:normAutofit/>
          </a:bodyPr>
          <a:lstStyle>
            <a:lvl1pPr marL="0" indent="0" algn="r">
              <a:buNone/>
              <a:defRPr sz="2400" b="1" baseline="0"/>
            </a:lvl1pPr>
            <a:lvl2pPr marL="457200" indent="0" algn="r">
              <a:buNone/>
              <a:defRPr b="1"/>
            </a:lvl2pPr>
            <a:lvl3pPr marL="914400" indent="0" algn="r">
              <a:buNone/>
              <a:defRPr b="1"/>
            </a:lvl3pPr>
            <a:lvl4pPr marL="1371600" indent="0" algn="r">
              <a:buNone/>
              <a:defRPr b="1"/>
            </a:lvl4pPr>
            <a:lvl5pPr marL="1828800" indent="0" algn="r">
              <a:buNone/>
              <a:defRPr b="1"/>
            </a:lvl5pPr>
          </a:lstStyle>
          <a:p>
            <a:pPr lvl="0"/>
            <a:r>
              <a:rPr lang="en-US" dirty="0"/>
              <a:t>Share about offering here</a:t>
            </a:r>
            <a:endParaRPr lang="en-ZA" dirty="0"/>
          </a:p>
        </p:txBody>
      </p:sp>
      <p:sp>
        <p:nvSpPr>
          <p:cNvPr id="30" name="Text Placeholder 29"/>
          <p:cNvSpPr>
            <a:spLocks noGrp="1"/>
          </p:cNvSpPr>
          <p:nvPr>
            <p:ph type="body" sz="quarter" idx="15" hasCustomPrompt="1"/>
          </p:nvPr>
        </p:nvSpPr>
        <p:spPr>
          <a:xfrm>
            <a:off x="131663" y="1638300"/>
            <a:ext cx="517525" cy="4953000"/>
          </a:xfrm>
        </p:spPr>
        <p:txBody>
          <a:bodyPr vert="vert270" anchor="ctr" anchorCtr="1">
            <a:noAutofit/>
          </a:bodyPr>
          <a:lstStyle>
            <a:lvl1pPr marL="0" indent="0">
              <a:buNone/>
              <a:defRPr sz="18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SPACE FOR SECTION TITLE HERE</a:t>
            </a:r>
            <a:endParaRPr lang="en-ZA" dirty="0"/>
          </a:p>
        </p:txBody>
      </p:sp>
    </p:spTree>
    <p:extLst>
      <p:ext uri="{BB962C8B-B14F-4D97-AF65-F5344CB8AC3E}">
        <p14:creationId xmlns:p14="http://schemas.microsoft.com/office/powerpoint/2010/main" val="2524715581"/>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Icon Slide 01">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lvl1pPr>
              <a:defRPr>
                <a:solidFill>
                  <a:schemeClr val="tx1">
                    <a:lumMod val="95000"/>
                    <a:lumOff val="5000"/>
                  </a:schemeClr>
                </a:solidFill>
              </a:defRPr>
            </a:lvl1pPr>
          </a:lstStyle>
          <a:p>
            <a:fld id="{63074541-BBA4-490B-840D-9A1F4C3CCF21}" type="slidenum">
              <a:rPr lang="en-ZA" smtClean="0"/>
              <a:pPr/>
              <a:t>‹#›</a:t>
            </a:fld>
            <a:endParaRPr lang="en-ZA" dirty="0"/>
          </a:p>
        </p:txBody>
      </p:sp>
      <p:sp>
        <p:nvSpPr>
          <p:cNvPr id="6" name="Rounded Rectangle 5"/>
          <p:cNvSpPr/>
          <p:nvPr userDrawn="1"/>
        </p:nvSpPr>
        <p:spPr>
          <a:xfrm>
            <a:off x="5850011" y="2362917"/>
            <a:ext cx="4033520" cy="4752339"/>
          </a:xfrm>
          <a:prstGeom prst="roundRect">
            <a:avLst>
              <a:gd name="adj" fmla="val 38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pic>
        <p:nvPicPr>
          <p:cNvPr id="7" name="Picture 3" descr="Z:\Mediamark\4154 MM PPT Presentation\Exports ST2\Elements\Asset 16.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163" t="75288" r="6163"/>
          <a:stretch/>
        </p:blipFill>
        <p:spPr bwMode="auto">
          <a:xfrm>
            <a:off x="5842391" y="2292866"/>
            <a:ext cx="4033520" cy="1136133"/>
          </a:xfrm>
          <a:prstGeom prst="rect">
            <a:avLst/>
          </a:prstGeom>
          <a:noFill/>
          <a:extLst>
            <a:ext uri="{909E8E84-426E-40DD-AFC4-6F175D3DCCD1}">
              <a14:hiddenFill xmlns:a14="http://schemas.microsoft.com/office/drawing/2010/main">
                <a:solidFill>
                  <a:srgbClr val="FFFFFF"/>
                </a:solidFill>
              </a14:hiddenFill>
            </a:ext>
          </a:extLst>
        </p:spPr>
      </p:pic>
      <p:sp>
        <p:nvSpPr>
          <p:cNvPr id="8" name="Rounded Rectangle 7"/>
          <p:cNvSpPr/>
          <p:nvPr userDrawn="1"/>
        </p:nvSpPr>
        <p:spPr>
          <a:xfrm rot="5400000">
            <a:off x="7297902" y="2664168"/>
            <a:ext cx="1122006" cy="1129498"/>
          </a:xfrm>
          <a:prstGeom prst="roundRect">
            <a:avLst>
              <a:gd name="adj" fmla="val 1545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9" name="Rectangle 8"/>
          <p:cNvSpPr/>
          <p:nvPr userDrawn="1"/>
        </p:nvSpPr>
        <p:spPr>
          <a:xfrm>
            <a:off x="0" y="-2"/>
            <a:ext cx="5281218"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Rounded Rectangle 12"/>
          <p:cNvSpPr/>
          <p:nvPr userDrawn="1"/>
        </p:nvSpPr>
        <p:spPr>
          <a:xfrm rot="5400000">
            <a:off x="1900555" y="5275126"/>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6" name="Rounded Rectangle 15"/>
          <p:cNvSpPr/>
          <p:nvPr userDrawn="1"/>
        </p:nvSpPr>
        <p:spPr>
          <a:xfrm>
            <a:off x="10043989" y="2362916"/>
            <a:ext cx="4033520" cy="4752339"/>
          </a:xfrm>
          <a:prstGeom prst="roundRect">
            <a:avLst>
              <a:gd name="adj" fmla="val 38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pic>
        <p:nvPicPr>
          <p:cNvPr id="17" name="Picture 3" descr="Z:\Mediamark\4154 MM PPT Presentation\Exports ST2\Elements\Asset 16.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163" t="75288" r="6163"/>
          <a:stretch/>
        </p:blipFill>
        <p:spPr bwMode="auto">
          <a:xfrm>
            <a:off x="10036369" y="2292865"/>
            <a:ext cx="4033520" cy="1136133"/>
          </a:xfrm>
          <a:prstGeom prst="rect">
            <a:avLst/>
          </a:prstGeom>
          <a:noFill/>
          <a:extLst>
            <a:ext uri="{909E8E84-426E-40DD-AFC4-6F175D3DCCD1}">
              <a14:hiddenFill xmlns:a14="http://schemas.microsoft.com/office/drawing/2010/main">
                <a:solidFill>
                  <a:srgbClr val="FFFFFF"/>
                </a:solidFill>
              </a14:hiddenFill>
            </a:ext>
          </a:extLst>
        </p:spPr>
      </p:pic>
      <p:sp>
        <p:nvSpPr>
          <p:cNvPr id="18" name="Rounded Rectangle 17"/>
          <p:cNvSpPr/>
          <p:nvPr userDrawn="1"/>
        </p:nvSpPr>
        <p:spPr>
          <a:xfrm rot="5400000">
            <a:off x="11491880" y="2664167"/>
            <a:ext cx="1122006" cy="1129498"/>
          </a:xfrm>
          <a:prstGeom prst="roundRect">
            <a:avLst>
              <a:gd name="adj" fmla="val 1545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grpSp>
        <p:nvGrpSpPr>
          <p:cNvPr id="52" name="object 3"/>
          <p:cNvGrpSpPr/>
          <p:nvPr userDrawn="1"/>
        </p:nvGrpSpPr>
        <p:grpSpPr>
          <a:xfrm>
            <a:off x="0" y="0"/>
            <a:ext cx="767715" cy="8229600"/>
            <a:chOff x="0" y="0"/>
            <a:chExt cx="767715" cy="8229600"/>
          </a:xfrm>
        </p:grpSpPr>
        <p:pic>
          <p:nvPicPr>
            <p:cNvPr id="53" name="object 4"/>
            <p:cNvPicPr/>
            <p:nvPr/>
          </p:nvPicPr>
          <p:blipFill>
            <a:blip r:embed="rId3" cstate="print"/>
            <a:stretch>
              <a:fillRect/>
            </a:stretch>
          </p:blipFill>
          <p:spPr>
            <a:xfrm>
              <a:off x="0" y="0"/>
              <a:ext cx="767638" cy="8229599"/>
            </a:xfrm>
            <a:prstGeom prst="rect">
              <a:avLst/>
            </a:prstGeom>
          </p:spPr>
        </p:pic>
        <p:sp>
          <p:nvSpPr>
            <p:cNvPr id="54"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a:p>
          </p:txBody>
        </p:sp>
        <p:pic>
          <p:nvPicPr>
            <p:cNvPr id="55" name="object 6"/>
            <p:cNvPicPr/>
            <p:nvPr/>
          </p:nvPicPr>
          <p:blipFill>
            <a:blip r:embed="rId4" cstate="print"/>
            <a:stretch>
              <a:fillRect/>
            </a:stretch>
          </p:blipFill>
          <p:spPr>
            <a:xfrm>
              <a:off x="315911" y="5567098"/>
              <a:ext cx="135813" cy="90106"/>
            </a:xfrm>
            <a:prstGeom prst="rect">
              <a:avLst/>
            </a:prstGeom>
          </p:spPr>
        </p:pic>
        <p:pic>
          <p:nvPicPr>
            <p:cNvPr id="56" name="object 7"/>
            <p:cNvPicPr/>
            <p:nvPr/>
          </p:nvPicPr>
          <p:blipFill>
            <a:blip r:embed="rId5" cstate="print"/>
            <a:stretch>
              <a:fillRect/>
            </a:stretch>
          </p:blipFill>
          <p:spPr>
            <a:xfrm>
              <a:off x="315915" y="5179177"/>
              <a:ext cx="135813" cy="351579"/>
            </a:xfrm>
            <a:prstGeom prst="rect">
              <a:avLst/>
            </a:prstGeom>
          </p:spPr>
        </p:pic>
        <p:pic>
          <p:nvPicPr>
            <p:cNvPr id="57" name="object 8"/>
            <p:cNvPicPr/>
            <p:nvPr/>
          </p:nvPicPr>
          <p:blipFill>
            <a:blip r:embed="rId6" cstate="print"/>
            <a:stretch>
              <a:fillRect/>
            </a:stretch>
          </p:blipFill>
          <p:spPr>
            <a:xfrm>
              <a:off x="318197" y="5066068"/>
              <a:ext cx="131254" cy="79247"/>
            </a:xfrm>
            <a:prstGeom prst="rect">
              <a:avLst/>
            </a:prstGeom>
          </p:spPr>
        </p:pic>
        <p:sp>
          <p:nvSpPr>
            <p:cNvPr id="58"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a:p>
          </p:txBody>
        </p:sp>
        <p:pic>
          <p:nvPicPr>
            <p:cNvPr id="59" name="object 10"/>
            <p:cNvPicPr/>
            <p:nvPr/>
          </p:nvPicPr>
          <p:blipFill>
            <a:blip r:embed="rId7" cstate="print"/>
            <a:stretch>
              <a:fillRect/>
            </a:stretch>
          </p:blipFill>
          <p:spPr>
            <a:xfrm>
              <a:off x="315915" y="4739087"/>
              <a:ext cx="135813" cy="132956"/>
            </a:xfrm>
            <a:prstGeom prst="rect">
              <a:avLst/>
            </a:prstGeom>
          </p:spPr>
        </p:pic>
        <p:pic>
          <p:nvPicPr>
            <p:cNvPr id="60" name="object 11"/>
            <p:cNvPicPr/>
            <p:nvPr/>
          </p:nvPicPr>
          <p:blipFill>
            <a:blip r:embed="rId8" cstate="print"/>
            <a:stretch>
              <a:fillRect/>
            </a:stretch>
          </p:blipFill>
          <p:spPr>
            <a:xfrm>
              <a:off x="318192" y="4612463"/>
              <a:ext cx="131254" cy="89535"/>
            </a:xfrm>
            <a:prstGeom prst="rect">
              <a:avLst/>
            </a:prstGeom>
          </p:spPr>
        </p:pic>
        <p:pic>
          <p:nvPicPr>
            <p:cNvPr id="61" name="object 12"/>
            <p:cNvPicPr/>
            <p:nvPr/>
          </p:nvPicPr>
          <p:blipFill>
            <a:blip r:embed="rId9" cstate="print"/>
            <a:stretch>
              <a:fillRect/>
            </a:stretch>
          </p:blipFill>
          <p:spPr>
            <a:xfrm>
              <a:off x="318197" y="4319961"/>
              <a:ext cx="131254" cy="79248"/>
            </a:xfrm>
            <a:prstGeom prst="rect">
              <a:avLst/>
            </a:prstGeom>
          </p:spPr>
        </p:pic>
        <p:pic>
          <p:nvPicPr>
            <p:cNvPr id="62" name="object 13"/>
            <p:cNvPicPr/>
            <p:nvPr/>
          </p:nvPicPr>
          <p:blipFill>
            <a:blip r:embed="rId4" cstate="print"/>
            <a:stretch>
              <a:fillRect/>
            </a:stretch>
          </p:blipFill>
          <p:spPr>
            <a:xfrm>
              <a:off x="315911" y="4435552"/>
              <a:ext cx="135813" cy="90106"/>
            </a:xfrm>
            <a:prstGeom prst="rect">
              <a:avLst/>
            </a:prstGeom>
          </p:spPr>
        </p:pic>
        <p:pic>
          <p:nvPicPr>
            <p:cNvPr id="63" name="object 14"/>
            <p:cNvPicPr/>
            <p:nvPr/>
          </p:nvPicPr>
          <p:blipFill>
            <a:blip r:embed="rId10" cstate="print"/>
            <a:stretch>
              <a:fillRect/>
            </a:stretch>
          </p:blipFill>
          <p:spPr>
            <a:xfrm>
              <a:off x="315915" y="4062115"/>
              <a:ext cx="135813" cy="232741"/>
            </a:xfrm>
            <a:prstGeom prst="rect">
              <a:avLst/>
            </a:prstGeom>
          </p:spPr>
        </p:pic>
        <p:sp>
          <p:nvSpPr>
            <p:cNvPr id="64"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a:p>
          </p:txBody>
        </p:sp>
        <p:pic>
          <p:nvPicPr>
            <p:cNvPr id="65" name="object 16"/>
            <p:cNvPicPr/>
            <p:nvPr/>
          </p:nvPicPr>
          <p:blipFill>
            <a:blip r:embed="rId7" cstate="print"/>
            <a:stretch>
              <a:fillRect/>
            </a:stretch>
          </p:blipFill>
          <p:spPr>
            <a:xfrm>
              <a:off x="315915" y="3843489"/>
              <a:ext cx="135813" cy="132956"/>
            </a:xfrm>
            <a:prstGeom prst="rect">
              <a:avLst/>
            </a:prstGeom>
          </p:spPr>
        </p:pic>
        <p:pic>
          <p:nvPicPr>
            <p:cNvPr id="66" name="object 17"/>
            <p:cNvPicPr/>
            <p:nvPr/>
          </p:nvPicPr>
          <p:blipFill>
            <a:blip r:embed="rId11" cstate="print"/>
            <a:stretch>
              <a:fillRect/>
            </a:stretch>
          </p:blipFill>
          <p:spPr>
            <a:xfrm>
              <a:off x="318194" y="3711721"/>
              <a:ext cx="131254" cy="94678"/>
            </a:xfrm>
            <a:prstGeom prst="rect">
              <a:avLst/>
            </a:prstGeom>
          </p:spPr>
        </p:pic>
        <p:sp>
          <p:nvSpPr>
            <p:cNvPr id="67"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a:p>
          </p:txBody>
        </p:sp>
        <p:pic>
          <p:nvPicPr>
            <p:cNvPr id="68" name="object 19"/>
            <p:cNvPicPr/>
            <p:nvPr/>
          </p:nvPicPr>
          <p:blipFill>
            <a:blip r:embed="rId9" cstate="print"/>
            <a:stretch>
              <a:fillRect/>
            </a:stretch>
          </p:blipFill>
          <p:spPr>
            <a:xfrm>
              <a:off x="318197" y="3140424"/>
              <a:ext cx="131254" cy="79248"/>
            </a:xfrm>
            <a:prstGeom prst="rect">
              <a:avLst/>
            </a:prstGeom>
          </p:spPr>
        </p:pic>
        <p:sp>
          <p:nvSpPr>
            <p:cNvPr id="69"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a:p>
          </p:txBody>
        </p:sp>
        <p:pic>
          <p:nvPicPr>
            <p:cNvPr id="70" name="object 21"/>
            <p:cNvPicPr/>
            <p:nvPr/>
          </p:nvPicPr>
          <p:blipFill>
            <a:blip r:embed="rId9" cstate="print"/>
            <a:stretch>
              <a:fillRect/>
            </a:stretch>
          </p:blipFill>
          <p:spPr>
            <a:xfrm>
              <a:off x="318197" y="2821069"/>
              <a:ext cx="131254" cy="79248"/>
            </a:xfrm>
            <a:prstGeom prst="rect">
              <a:avLst/>
            </a:prstGeom>
          </p:spPr>
        </p:pic>
        <p:pic>
          <p:nvPicPr>
            <p:cNvPr id="71" name="object 22"/>
            <p:cNvPicPr/>
            <p:nvPr/>
          </p:nvPicPr>
          <p:blipFill>
            <a:blip r:embed="rId12" cstate="print"/>
            <a:stretch>
              <a:fillRect/>
            </a:stretch>
          </p:blipFill>
          <p:spPr>
            <a:xfrm>
              <a:off x="318192" y="2694056"/>
              <a:ext cx="131254" cy="89535"/>
            </a:xfrm>
            <a:prstGeom prst="rect">
              <a:avLst/>
            </a:prstGeom>
          </p:spPr>
        </p:pic>
        <p:pic>
          <p:nvPicPr>
            <p:cNvPr id="72" name="object 23"/>
            <p:cNvPicPr/>
            <p:nvPr/>
          </p:nvPicPr>
          <p:blipFill>
            <a:blip r:embed="rId9" cstate="print"/>
            <a:stretch>
              <a:fillRect/>
            </a:stretch>
          </p:blipFill>
          <p:spPr>
            <a:xfrm>
              <a:off x="318197" y="2577128"/>
              <a:ext cx="131254" cy="79248"/>
            </a:xfrm>
            <a:prstGeom prst="rect">
              <a:avLst/>
            </a:prstGeom>
          </p:spPr>
        </p:pic>
      </p:grpSp>
      <p:sp>
        <p:nvSpPr>
          <p:cNvPr id="73" name="Rounded Rectangle 72"/>
          <p:cNvSpPr/>
          <p:nvPr userDrawn="1"/>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pic>
        <p:nvPicPr>
          <p:cNvPr id="74"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75" name="Text Placeholder 29"/>
          <p:cNvSpPr>
            <a:spLocks noGrp="1"/>
          </p:cNvSpPr>
          <p:nvPr>
            <p:ph type="body" sz="quarter" idx="16" hasCustomPrompt="1"/>
          </p:nvPr>
        </p:nvSpPr>
        <p:spPr>
          <a:xfrm>
            <a:off x="131663" y="1638300"/>
            <a:ext cx="517525" cy="4953000"/>
          </a:xfrm>
        </p:spPr>
        <p:txBody>
          <a:bodyPr vert="vert270" anchor="ctr" anchorCtr="1">
            <a:noAutofit/>
          </a:bodyPr>
          <a:lstStyle>
            <a:lvl1pPr marL="0" indent="0">
              <a:buNone/>
              <a:defRPr sz="18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SPACE FOR SECTION TITLE HERE</a:t>
            </a:r>
            <a:endParaRPr lang="en-ZA" dirty="0"/>
          </a:p>
        </p:txBody>
      </p:sp>
      <p:sp>
        <p:nvSpPr>
          <p:cNvPr id="77" name="Text Placeholder 76"/>
          <p:cNvSpPr>
            <a:spLocks noGrp="1"/>
          </p:cNvSpPr>
          <p:nvPr>
            <p:ph type="body" sz="quarter" idx="17" hasCustomPrompt="1"/>
          </p:nvPr>
        </p:nvSpPr>
        <p:spPr>
          <a:xfrm>
            <a:off x="1295400" y="2576513"/>
            <a:ext cx="3657600" cy="2954337"/>
          </a:xfrm>
        </p:spPr>
        <p:txBody>
          <a:bodyPr>
            <a:noAutofit/>
          </a:bodyPr>
          <a:lstStyle>
            <a:lvl1pPr marL="0" indent="0">
              <a:buNone/>
              <a:defRPr sz="2700" b="0">
                <a:solidFill>
                  <a:schemeClr val="bg1"/>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dirty="0"/>
              <a:t>Place Paragraph Copy Here</a:t>
            </a:r>
            <a:endParaRPr lang="en-ZA" dirty="0"/>
          </a:p>
        </p:txBody>
      </p:sp>
      <p:sp>
        <p:nvSpPr>
          <p:cNvPr id="78" name="Text Placeholder 76"/>
          <p:cNvSpPr>
            <a:spLocks noGrp="1"/>
          </p:cNvSpPr>
          <p:nvPr>
            <p:ph type="body" sz="quarter" idx="18" hasCustomPrompt="1"/>
          </p:nvPr>
        </p:nvSpPr>
        <p:spPr>
          <a:xfrm>
            <a:off x="6037971" y="3990085"/>
            <a:ext cx="3657600" cy="485140"/>
          </a:xfrm>
        </p:spPr>
        <p:txBody>
          <a:bodyPr>
            <a:noAutofit/>
          </a:bodyPr>
          <a:lstStyle>
            <a:lvl1pPr marL="0" indent="0" algn="ctr">
              <a:buNone/>
              <a:defRPr sz="2400" b="1">
                <a:solidFill>
                  <a:schemeClr val="bg1"/>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dirty="0"/>
              <a:t>Title One</a:t>
            </a:r>
            <a:endParaRPr lang="en-ZA" dirty="0"/>
          </a:p>
        </p:txBody>
      </p:sp>
      <p:sp>
        <p:nvSpPr>
          <p:cNvPr id="79" name="Text Placeholder 76"/>
          <p:cNvSpPr>
            <a:spLocks noGrp="1"/>
          </p:cNvSpPr>
          <p:nvPr>
            <p:ph type="body" sz="quarter" idx="19" hasCustomPrompt="1"/>
          </p:nvPr>
        </p:nvSpPr>
        <p:spPr>
          <a:xfrm>
            <a:off x="6037971" y="4728132"/>
            <a:ext cx="3657600" cy="2206067"/>
          </a:xfrm>
        </p:spPr>
        <p:txBody>
          <a:bodyPr>
            <a:noAutofit/>
          </a:bodyPr>
          <a:lstStyle>
            <a:lvl1pPr marL="0" indent="0" algn="l">
              <a:buNone/>
              <a:defRPr lang="en-ZA" dirty="0">
                <a:cs typeface="Tahoma"/>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marL="298450" marR="5080" indent="-285750">
              <a:lnSpc>
                <a:spcPct val="100000"/>
              </a:lnSpc>
              <a:spcBef>
                <a:spcPts val="1939"/>
              </a:spcBef>
              <a:buFont typeface="Arial" panose="020B0604020202020204" pitchFamily="34" charset="0"/>
              <a:buChar char="•"/>
            </a:pPr>
            <a:r>
              <a:rPr lang="en-ZA" spc="45" dirty="0">
                <a:solidFill>
                  <a:srgbClr val="FFFFFF"/>
                </a:solidFill>
                <a:latin typeface="+mj-lt"/>
                <a:cs typeface="Tahoma"/>
              </a:rPr>
              <a:t>Lorem </a:t>
            </a:r>
            <a:r>
              <a:rPr lang="en-ZA" spc="40" dirty="0">
                <a:solidFill>
                  <a:srgbClr val="FFFFFF"/>
                </a:solidFill>
                <a:latin typeface="+mj-lt"/>
                <a:cs typeface="Tahoma"/>
              </a:rPr>
              <a:t>ipsum </a:t>
            </a:r>
            <a:r>
              <a:rPr lang="en-ZA" spc="70" dirty="0" err="1">
                <a:solidFill>
                  <a:srgbClr val="FFFFFF"/>
                </a:solidFill>
                <a:latin typeface="+mj-lt"/>
                <a:cs typeface="Tahoma"/>
              </a:rPr>
              <a:t>dolor</a:t>
            </a:r>
            <a:r>
              <a:rPr lang="en-ZA" spc="70" dirty="0">
                <a:solidFill>
                  <a:srgbClr val="FFFFFF"/>
                </a:solidFill>
                <a:latin typeface="+mj-lt"/>
                <a:cs typeface="Tahoma"/>
              </a:rPr>
              <a:t> </a:t>
            </a:r>
            <a:r>
              <a:rPr lang="en-ZA" spc="-20" dirty="0">
                <a:solidFill>
                  <a:srgbClr val="FFFFFF"/>
                </a:solidFill>
                <a:latin typeface="+mj-lt"/>
                <a:cs typeface="Tahoma"/>
              </a:rPr>
              <a:t>sit </a:t>
            </a:r>
            <a:r>
              <a:rPr lang="en-ZA" spc="35" dirty="0" err="1">
                <a:solidFill>
                  <a:srgbClr val="FFFFFF"/>
                </a:solidFill>
                <a:latin typeface="+mj-lt"/>
                <a:cs typeface="Tahoma"/>
              </a:rPr>
              <a:t>amet</a:t>
            </a:r>
            <a:r>
              <a:rPr lang="en-ZA" spc="35" dirty="0">
                <a:solidFill>
                  <a:srgbClr val="FFFFFF"/>
                </a:solidFill>
                <a:latin typeface="+mj-lt"/>
                <a:cs typeface="Tahoma"/>
              </a:rPr>
              <a:t>, </a:t>
            </a:r>
            <a:r>
              <a:rPr lang="en-ZA" spc="40" dirty="0">
                <a:solidFill>
                  <a:srgbClr val="FFFFFF"/>
                </a:solidFill>
                <a:latin typeface="+mj-lt"/>
                <a:cs typeface="Tahoma"/>
              </a:rPr>
              <a:t> </a:t>
            </a:r>
            <a:r>
              <a:rPr lang="en-ZA" spc="30" dirty="0" err="1">
                <a:solidFill>
                  <a:srgbClr val="FFFFFF"/>
                </a:solidFill>
                <a:latin typeface="+mj-lt"/>
                <a:cs typeface="Tahoma"/>
              </a:rPr>
              <a:t>consectetuer</a:t>
            </a:r>
            <a:r>
              <a:rPr lang="en-ZA" spc="30" dirty="0">
                <a:solidFill>
                  <a:srgbClr val="FFFFFF"/>
                </a:solidFill>
                <a:latin typeface="+mj-lt"/>
                <a:cs typeface="Tahoma"/>
              </a:rPr>
              <a:t> </a:t>
            </a:r>
            <a:r>
              <a:rPr lang="en-ZA" spc="60" dirty="0" err="1">
                <a:solidFill>
                  <a:srgbClr val="FFFFFF"/>
                </a:solidFill>
                <a:latin typeface="+mj-lt"/>
                <a:cs typeface="Tahoma"/>
              </a:rPr>
              <a:t>adipiscing</a:t>
            </a:r>
            <a:r>
              <a:rPr lang="en-ZA" spc="60" dirty="0">
                <a:solidFill>
                  <a:srgbClr val="FFFFFF"/>
                </a:solidFill>
                <a:latin typeface="+mj-lt"/>
                <a:cs typeface="Tahoma"/>
              </a:rPr>
              <a:t> </a:t>
            </a:r>
            <a:r>
              <a:rPr lang="en-ZA" spc="-15" dirty="0" err="1">
                <a:solidFill>
                  <a:srgbClr val="FFFFFF"/>
                </a:solidFill>
                <a:latin typeface="+mj-lt"/>
                <a:cs typeface="Tahoma"/>
              </a:rPr>
              <a:t>elit</a:t>
            </a:r>
            <a:r>
              <a:rPr lang="en-ZA" spc="-15" dirty="0">
                <a:solidFill>
                  <a:srgbClr val="FFFFFF"/>
                </a:solidFill>
                <a:latin typeface="+mj-lt"/>
                <a:cs typeface="Tahoma"/>
              </a:rPr>
              <a:t>.</a:t>
            </a:r>
            <a:endParaRPr lang="en-ZA" spc="50" dirty="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50" dirty="0" err="1">
                <a:solidFill>
                  <a:srgbClr val="FFFFFF"/>
                </a:solidFill>
                <a:latin typeface="+mj-lt"/>
                <a:cs typeface="Tahoma"/>
              </a:rPr>
              <a:t>Sed</a:t>
            </a:r>
            <a:r>
              <a:rPr lang="en-ZA" spc="50" dirty="0">
                <a:solidFill>
                  <a:srgbClr val="FFFFFF"/>
                </a:solidFill>
                <a:latin typeface="+mj-lt"/>
                <a:cs typeface="Tahoma"/>
              </a:rPr>
              <a:t> </a:t>
            </a:r>
            <a:r>
              <a:rPr lang="en-ZA" spc="100" dirty="0" err="1">
                <a:solidFill>
                  <a:srgbClr val="FFFFFF"/>
                </a:solidFill>
                <a:latin typeface="+mj-lt"/>
                <a:cs typeface="Tahoma"/>
              </a:rPr>
              <a:t>diam</a:t>
            </a:r>
            <a:r>
              <a:rPr lang="en-ZA" spc="100" dirty="0">
                <a:solidFill>
                  <a:srgbClr val="FFFFFF"/>
                </a:solidFill>
                <a:latin typeface="+mj-lt"/>
                <a:cs typeface="Tahoma"/>
              </a:rPr>
              <a:t> </a:t>
            </a:r>
            <a:r>
              <a:rPr lang="en-ZA" spc="50" dirty="0" err="1">
                <a:solidFill>
                  <a:srgbClr val="FFFFFF"/>
                </a:solidFill>
                <a:latin typeface="+mj-lt"/>
                <a:cs typeface="Tahoma"/>
              </a:rPr>
              <a:t>nonummy</a:t>
            </a:r>
            <a:r>
              <a:rPr lang="en-ZA" spc="50" dirty="0">
                <a:solidFill>
                  <a:srgbClr val="FFFFFF"/>
                </a:solidFill>
                <a:latin typeface="+mj-lt"/>
                <a:cs typeface="Tahoma"/>
              </a:rPr>
              <a:t> </a:t>
            </a:r>
            <a:r>
              <a:rPr lang="en-ZA" spc="35" dirty="0" err="1">
                <a:solidFill>
                  <a:srgbClr val="FFFFFF"/>
                </a:solidFill>
                <a:latin typeface="+mj-lt"/>
                <a:cs typeface="Tahoma"/>
              </a:rPr>
              <a:t>nibh</a:t>
            </a:r>
            <a:r>
              <a:rPr lang="en-ZA" spc="35" dirty="0">
                <a:solidFill>
                  <a:srgbClr val="FFFFFF"/>
                </a:solidFill>
                <a:latin typeface="+mj-lt"/>
                <a:cs typeface="Tahoma"/>
              </a:rPr>
              <a:t> </a:t>
            </a:r>
            <a:r>
              <a:rPr lang="en-ZA" spc="55" dirty="0" err="1">
                <a:solidFill>
                  <a:srgbClr val="FFFFFF"/>
                </a:solidFill>
                <a:latin typeface="+mj-lt"/>
                <a:cs typeface="Tahoma"/>
              </a:rPr>
              <a:t>euis</a:t>
            </a:r>
            <a:r>
              <a:rPr lang="en-ZA" spc="55" dirty="0">
                <a:solidFill>
                  <a:srgbClr val="FFFFFF"/>
                </a:solidFill>
                <a:latin typeface="+mj-lt"/>
                <a:cs typeface="Tahoma"/>
              </a:rPr>
              <a:t>- </a:t>
            </a:r>
            <a:r>
              <a:rPr lang="en-ZA" spc="-550" dirty="0">
                <a:solidFill>
                  <a:srgbClr val="FFFFFF"/>
                </a:solidFill>
                <a:latin typeface="+mj-lt"/>
                <a:cs typeface="Tahoma"/>
              </a:rPr>
              <a:t> </a:t>
            </a:r>
            <a:r>
              <a:rPr lang="en-ZA" spc="100" dirty="0">
                <a:solidFill>
                  <a:srgbClr val="FFFFFF"/>
                </a:solidFill>
                <a:latin typeface="+mj-lt"/>
                <a:cs typeface="Tahoma"/>
              </a:rPr>
              <a:t>mod</a:t>
            </a:r>
            <a:r>
              <a:rPr lang="en-ZA" spc="-65" dirty="0">
                <a:solidFill>
                  <a:srgbClr val="FFFFFF"/>
                </a:solidFill>
                <a:latin typeface="+mj-lt"/>
                <a:cs typeface="Tahoma"/>
              </a:rPr>
              <a:t> </a:t>
            </a:r>
            <a:r>
              <a:rPr lang="en-ZA" spc="20" dirty="0" err="1">
                <a:solidFill>
                  <a:srgbClr val="FFFFFF"/>
                </a:solidFill>
                <a:latin typeface="+mj-lt"/>
                <a:cs typeface="Tahoma"/>
              </a:rPr>
              <a:t>tincidunt</a:t>
            </a:r>
            <a:r>
              <a:rPr lang="en-ZA" spc="-95" dirty="0">
                <a:solidFill>
                  <a:srgbClr val="FFFFFF"/>
                </a:solidFill>
                <a:latin typeface="+mj-lt"/>
                <a:cs typeface="Tahoma"/>
              </a:rPr>
              <a:t> </a:t>
            </a:r>
            <a:r>
              <a:rPr lang="en-ZA" spc="-20" dirty="0" err="1">
                <a:solidFill>
                  <a:srgbClr val="FFFFFF"/>
                </a:solidFill>
                <a:latin typeface="+mj-lt"/>
                <a:cs typeface="Tahoma"/>
              </a:rPr>
              <a:t>ut</a:t>
            </a:r>
            <a:r>
              <a:rPr lang="en-ZA" spc="-95" dirty="0">
                <a:solidFill>
                  <a:srgbClr val="FFFFFF"/>
                </a:solidFill>
                <a:latin typeface="+mj-lt"/>
                <a:cs typeface="Tahoma"/>
              </a:rPr>
              <a:t> </a:t>
            </a:r>
            <a:r>
              <a:rPr lang="en-ZA" spc="55" dirty="0" err="1">
                <a:solidFill>
                  <a:srgbClr val="FFFFFF"/>
                </a:solidFill>
                <a:latin typeface="+mj-lt"/>
                <a:cs typeface="Tahoma"/>
              </a:rPr>
              <a:t>laor</a:t>
            </a:r>
            <a:r>
              <a:rPr lang="en-ZA" spc="55" dirty="0">
                <a:solidFill>
                  <a:srgbClr val="FFFFFF"/>
                </a:solidFill>
                <a:latin typeface="+mj-lt"/>
                <a:cs typeface="Tahoma"/>
              </a:rPr>
              <a:t>.</a:t>
            </a:r>
            <a:endParaRPr lang="en-ZA" spc="-95" dirty="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95" dirty="0" err="1">
                <a:solidFill>
                  <a:srgbClr val="FFFFFF"/>
                </a:solidFill>
                <a:latin typeface="+mj-lt"/>
                <a:cs typeface="Tahoma"/>
              </a:rPr>
              <a:t>D</a:t>
            </a:r>
            <a:r>
              <a:rPr lang="en-ZA" spc="65" dirty="0" err="1">
                <a:solidFill>
                  <a:srgbClr val="FFFFFF"/>
                </a:solidFill>
                <a:latin typeface="+mj-lt"/>
                <a:cs typeface="Tahoma"/>
              </a:rPr>
              <a:t>olore</a:t>
            </a:r>
            <a:r>
              <a:rPr lang="en-ZA" spc="65" dirty="0">
                <a:solidFill>
                  <a:srgbClr val="FFFFFF"/>
                </a:solidFill>
                <a:latin typeface="+mj-lt"/>
                <a:cs typeface="Tahoma"/>
              </a:rPr>
              <a:t> </a:t>
            </a:r>
            <a:r>
              <a:rPr lang="en-ZA" spc="-545" dirty="0">
                <a:solidFill>
                  <a:srgbClr val="FFFFFF"/>
                </a:solidFill>
                <a:latin typeface="+mj-lt"/>
                <a:cs typeface="Tahoma"/>
              </a:rPr>
              <a:t> </a:t>
            </a:r>
            <a:r>
              <a:rPr lang="en-ZA" spc="120" dirty="0">
                <a:solidFill>
                  <a:srgbClr val="FFFFFF"/>
                </a:solidFill>
                <a:latin typeface="+mj-lt"/>
                <a:cs typeface="Tahoma"/>
              </a:rPr>
              <a:t>magn</a:t>
            </a:r>
            <a:r>
              <a:rPr lang="en-ZA" spc="90" dirty="0">
                <a:solidFill>
                  <a:srgbClr val="FFFFFF"/>
                </a:solidFill>
                <a:latin typeface="+mj-lt"/>
                <a:cs typeface="Tahoma"/>
              </a:rPr>
              <a:t>a</a:t>
            </a:r>
            <a:r>
              <a:rPr lang="en-ZA" spc="-50" dirty="0">
                <a:solidFill>
                  <a:srgbClr val="FFFFFF"/>
                </a:solidFill>
                <a:latin typeface="+mj-lt"/>
                <a:cs typeface="Tahoma"/>
              </a:rPr>
              <a:t> </a:t>
            </a:r>
            <a:r>
              <a:rPr lang="en-ZA" spc="75" dirty="0" err="1">
                <a:solidFill>
                  <a:srgbClr val="FFFFFF"/>
                </a:solidFill>
                <a:latin typeface="+mj-lt"/>
                <a:cs typeface="Tahoma"/>
              </a:rPr>
              <a:t>aliqua</a:t>
            </a:r>
            <a:r>
              <a:rPr lang="en-ZA" spc="125" dirty="0" err="1">
                <a:solidFill>
                  <a:srgbClr val="FFFFFF"/>
                </a:solidFill>
                <a:latin typeface="+mj-lt"/>
                <a:cs typeface="Tahoma"/>
              </a:rPr>
              <a:t>m</a:t>
            </a:r>
            <a:r>
              <a:rPr lang="en-ZA" spc="-50" dirty="0">
                <a:solidFill>
                  <a:srgbClr val="FFFFFF"/>
                </a:solidFill>
                <a:latin typeface="+mj-lt"/>
                <a:cs typeface="Tahoma"/>
              </a:rPr>
              <a:t> </a:t>
            </a:r>
            <a:r>
              <a:rPr lang="en-ZA" spc="65" dirty="0" err="1">
                <a:solidFill>
                  <a:srgbClr val="FFFFFF"/>
                </a:solidFill>
                <a:latin typeface="+mj-lt"/>
                <a:cs typeface="Tahoma"/>
              </a:rPr>
              <a:t>e</a:t>
            </a:r>
            <a:r>
              <a:rPr lang="en-ZA" spc="20" dirty="0" err="1">
                <a:solidFill>
                  <a:srgbClr val="FFFFFF"/>
                </a:solidFill>
                <a:latin typeface="+mj-lt"/>
                <a:cs typeface="Tahoma"/>
              </a:rPr>
              <a:t>r</a:t>
            </a:r>
            <a:r>
              <a:rPr lang="en-ZA" spc="80" dirty="0" err="1">
                <a:solidFill>
                  <a:srgbClr val="FFFFFF"/>
                </a:solidFill>
                <a:latin typeface="+mj-lt"/>
                <a:cs typeface="Tahoma"/>
              </a:rPr>
              <a:t>a</a:t>
            </a:r>
            <a:r>
              <a:rPr lang="en-ZA" spc="40" dirty="0" err="1">
                <a:solidFill>
                  <a:srgbClr val="FFFFFF"/>
                </a:solidFill>
                <a:latin typeface="+mj-lt"/>
                <a:cs typeface="Tahoma"/>
              </a:rPr>
              <a:t>t</a:t>
            </a:r>
            <a:r>
              <a:rPr lang="en-ZA" spc="-130" dirty="0">
                <a:solidFill>
                  <a:srgbClr val="FFFFFF"/>
                </a:solidFill>
                <a:latin typeface="+mj-lt"/>
                <a:cs typeface="Tahoma"/>
              </a:rPr>
              <a:t> </a:t>
            </a:r>
            <a:r>
              <a:rPr lang="en-ZA" spc="5" dirty="0" err="1">
                <a:solidFill>
                  <a:srgbClr val="FFFFFF"/>
                </a:solidFill>
                <a:latin typeface="+mj-lt"/>
                <a:cs typeface="Tahoma"/>
              </a:rPr>
              <a:t>v</a:t>
            </a:r>
            <a:r>
              <a:rPr lang="en-ZA" spc="50" dirty="0" err="1">
                <a:solidFill>
                  <a:srgbClr val="FFFFFF"/>
                </a:solidFill>
                <a:latin typeface="+mj-lt"/>
                <a:cs typeface="Tahoma"/>
              </a:rPr>
              <a:t>olutpa</a:t>
            </a:r>
            <a:r>
              <a:rPr lang="en-ZA" spc="5" dirty="0" err="1">
                <a:solidFill>
                  <a:srgbClr val="FFFFFF"/>
                </a:solidFill>
                <a:latin typeface="+mj-lt"/>
                <a:cs typeface="Tahoma"/>
              </a:rPr>
              <a:t>t</a:t>
            </a:r>
            <a:r>
              <a:rPr lang="en-ZA" spc="-90" dirty="0">
                <a:solidFill>
                  <a:srgbClr val="FFFFFF"/>
                </a:solidFill>
                <a:latin typeface="+mj-lt"/>
                <a:cs typeface="Tahoma"/>
              </a:rPr>
              <a:t> </a:t>
            </a:r>
            <a:r>
              <a:rPr lang="en-ZA" spc="-90" dirty="0" err="1">
                <a:solidFill>
                  <a:srgbClr val="FFFFFF"/>
                </a:solidFill>
                <a:latin typeface="+mj-lt"/>
                <a:cs typeface="Tahoma"/>
              </a:rPr>
              <a:t>u</a:t>
            </a:r>
            <a:r>
              <a:rPr lang="en-ZA" dirty="0" err="1">
                <a:solidFill>
                  <a:srgbClr val="FFFFFF"/>
                </a:solidFill>
                <a:latin typeface="+mj-lt"/>
                <a:cs typeface="Tahoma"/>
              </a:rPr>
              <a:t>t</a:t>
            </a:r>
            <a:r>
              <a:rPr lang="en-ZA" spc="-95" dirty="0">
                <a:solidFill>
                  <a:srgbClr val="FFFFFF"/>
                </a:solidFill>
                <a:latin typeface="+mj-lt"/>
                <a:cs typeface="Tahoma"/>
              </a:rPr>
              <a:t> </a:t>
            </a:r>
            <a:r>
              <a:rPr lang="en-ZA" spc="25" dirty="0" err="1">
                <a:solidFill>
                  <a:srgbClr val="FFFFFF"/>
                </a:solidFill>
                <a:latin typeface="+mj-lt"/>
                <a:cs typeface="Tahoma"/>
              </a:rPr>
              <a:t>wisi</a:t>
            </a:r>
            <a:r>
              <a:rPr lang="en-ZA" spc="-60" dirty="0">
                <a:solidFill>
                  <a:srgbClr val="FFFFFF"/>
                </a:solidFill>
                <a:latin typeface="+mj-lt"/>
                <a:cs typeface="Tahoma"/>
              </a:rPr>
              <a:t> </a:t>
            </a:r>
            <a:r>
              <a:rPr lang="en-ZA" spc="45" dirty="0" err="1">
                <a:solidFill>
                  <a:srgbClr val="FFFFFF"/>
                </a:solidFill>
                <a:latin typeface="+mj-lt"/>
                <a:cs typeface="Tahoma"/>
              </a:rPr>
              <a:t>enim</a:t>
            </a:r>
            <a:r>
              <a:rPr lang="en-ZA" spc="-55" dirty="0">
                <a:solidFill>
                  <a:srgbClr val="FFFFFF"/>
                </a:solidFill>
                <a:latin typeface="+mj-lt"/>
                <a:cs typeface="Tahoma"/>
              </a:rPr>
              <a:t> </a:t>
            </a:r>
            <a:r>
              <a:rPr lang="en-ZA" spc="135" dirty="0">
                <a:solidFill>
                  <a:srgbClr val="FFFFFF"/>
                </a:solidFill>
                <a:latin typeface="+mj-lt"/>
                <a:cs typeface="Tahoma"/>
              </a:rPr>
              <a:t>ad</a:t>
            </a:r>
            <a:r>
              <a:rPr lang="en-ZA" spc="-60" dirty="0">
                <a:solidFill>
                  <a:srgbClr val="FFFFFF"/>
                </a:solidFill>
                <a:latin typeface="+mj-lt"/>
                <a:cs typeface="Tahoma"/>
              </a:rPr>
              <a:t>.</a:t>
            </a:r>
            <a:endParaRPr lang="en-ZA" dirty="0">
              <a:latin typeface="+mj-lt"/>
              <a:cs typeface="Tahoma"/>
            </a:endParaRPr>
          </a:p>
        </p:txBody>
      </p:sp>
      <p:sp>
        <p:nvSpPr>
          <p:cNvPr id="80" name="Text Placeholder 76"/>
          <p:cNvSpPr>
            <a:spLocks noGrp="1"/>
          </p:cNvSpPr>
          <p:nvPr>
            <p:ph type="body" sz="quarter" idx="20" hasCustomPrompt="1"/>
          </p:nvPr>
        </p:nvSpPr>
        <p:spPr>
          <a:xfrm>
            <a:off x="10231949" y="3963000"/>
            <a:ext cx="3657600" cy="485140"/>
          </a:xfrm>
        </p:spPr>
        <p:txBody>
          <a:bodyPr>
            <a:noAutofit/>
          </a:bodyPr>
          <a:lstStyle>
            <a:lvl1pPr marL="0" indent="0" algn="ctr">
              <a:buNone/>
              <a:defRPr sz="2400" b="1">
                <a:solidFill>
                  <a:schemeClr val="bg1"/>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dirty="0"/>
              <a:t>Title Two</a:t>
            </a:r>
            <a:endParaRPr lang="en-ZA" dirty="0"/>
          </a:p>
        </p:txBody>
      </p:sp>
      <p:sp>
        <p:nvSpPr>
          <p:cNvPr id="81" name="Text Placeholder 76"/>
          <p:cNvSpPr>
            <a:spLocks noGrp="1"/>
          </p:cNvSpPr>
          <p:nvPr>
            <p:ph type="body" sz="quarter" idx="21" hasCustomPrompt="1"/>
          </p:nvPr>
        </p:nvSpPr>
        <p:spPr>
          <a:xfrm>
            <a:off x="10231949" y="4701047"/>
            <a:ext cx="3657600" cy="2206067"/>
          </a:xfrm>
        </p:spPr>
        <p:txBody>
          <a:bodyPr>
            <a:noAutofit/>
          </a:bodyPr>
          <a:lstStyle>
            <a:lvl1pPr marL="0" indent="0" algn="l">
              <a:buNone/>
              <a:defRPr lang="en-ZA" dirty="0">
                <a:cs typeface="Tahoma"/>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marL="298450" marR="5080" indent="-285750">
              <a:lnSpc>
                <a:spcPct val="100000"/>
              </a:lnSpc>
              <a:spcBef>
                <a:spcPts val="1939"/>
              </a:spcBef>
              <a:buFont typeface="Arial" panose="020B0604020202020204" pitchFamily="34" charset="0"/>
              <a:buChar char="•"/>
            </a:pPr>
            <a:r>
              <a:rPr lang="en-ZA" spc="45" dirty="0">
                <a:solidFill>
                  <a:srgbClr val="FFFFFF"/>
                </a:solidFill>
                <a:latin typeface="+mj-lt"/>
                <a:cs typeface="Tahoma"/>
              </a:rPr>
              <a:t>Lorem </a:t>
            </a:r>
            <a:r>
              <a:rPr lang="en-ZA" spc="40" dirty="0">
                <a:solidFill>
                  <a:srgbClr val="FFFFFF"/>
                </a:solidFill>
                <a:latin typeface="+mj-lt"/>
                <a:cs typeface="Tahoma"/>
              </a:rPr>
              <a:t>ipsum </a:t>
            </a:r>
            <a:r>
              <a:rPr lang="en-ZA" spc="70" dirty="0" err="1">
                <a:solidFill>
                  <a:srgbClr val="FFFFFF"/>
                </a:solidFill>
                <a:latin typeface="+mj-lt"/>
                <a:cs typeface="Tahoma"/>
              </a:rPr>
              <a:t>dolor</a:t>
            </a:r>
            <a:r>
              <a:rPr lang="en-ZA" spc="70" dirty="0">
                <a:solidFill>
                  <a:srgbClr val="FFFFFF"/>
                </a:solidFill>
                <a:latin typeface="+mj-lt"/>
                <a:cs typeface="Tahoma"/>
              </a:rPr>
              <a:t> </a:t>
            </a:r>
            <a:r>
              <a:rPr lang="en-ZA" spc="-20" dirty="0">
                <a:solidFill>
                  <a:srgbClr val="FFFFFF"/>
                </a:solidFill>
                <a:latin typeface="+mj-lt"/>
                <a:cs typeface="Tahoma"/>
              </a:rPr>
              <a:t>sit </a:t>
            </a:r>
            <a:r>
              <a:rPr lang="en-ZA" spc="35" dirty="0" err="1">
                <a:solidFill>
                  <a:srgbClr val="FFFFFF"/>
                </a:solidFill>
                <a:latin typeface="+mj-lt"/>
                <a:cs typeface="Tahoma"/>
              </a:rPr>
              <a:t>amet</a:t>
            </a:r>
            <a:r>
              <a:rPr lang="en-ZA" spc="35" dirty="0">
                <a:solidFill>
                  <a:srgbClr val="FFFFFF"/>
                </a:solidFill>
                <a:latin typeface="+mj-lt"/>
                <a:cs typeface="Tahoma"/>
              </a:rPr>
              <a:t>, </a:t>
            </a:r>
            <a:r>
              <a:rPr lang="en-ZA" spc="40" dirty="0">
                <a:solidFill>
                  <a:srgbClr val="FFFFFF"/>
                </a:solidFill>
                <a:latin typeface="+mj-lt"/>
                <a:cs typeface="Tahoma"/>
              </a:rPr>
              <a:t> </a:t>
            </a:r>
            <a:r>
              <a:rPr lang="en-ZA" spc="30" dirty="0" err="1">
                <a:solidFill>
                  <a:srgbClr val="FFFFFF"/>
                </a:solidFill>
                <a:latin typeface="+mj-lt"/>
                <a:cs typeface="Tahoma"/>
              </a:rPr>
              <a:t>consectetuer</a:t>
            </a:r>
            <a:r>
              <a:rPr lang="en-ZA" spc="30" dirty="0">
                <a:solidFill>
                  <a:srgbClr val="FFFFFF"/>
                </a:solidFill>
                <a:latin typeface="+mj-lt"/>
                <a:cs typeface="Tahoma"/>
              </a:rPr>
              <a:t> </a:t>
            </a:r>
            <a:r>
              <a:rPr lang="en-ZA" spc="60" dirty="0" err="1">
                <a:solidFill>
                  <a:srgbClr val="FFFFFF"/>
                </a:solidFill>
                <a:latin typeface="+mj-lt"/>
                <a:cs typeface="Tahoma"/>
              </a:rPr>
              <a:t>adipiscing</a:t>
            </a:r>
            <a:r>
              <a:rPr lang="en-ZA" spc="60" dirty="0">
                <a:solidFill>
                  <a:srgbClr val="FFFFFF"/>
                </a:solidFill>
                <a:latin typeface="+mj-lt"/>
                <a:cs typeface="Tahoma"/>
              </a:rPr>
              <a:t> </a:t>
            </a:r>
            <a:r>
              <a:rPr lang="en-ZA" spc="-15" dirty="0" err="1">
                <a:solidFill>
                  <a:srgbClr val="FFFFFF"/>
                </a:solidFill>
                <a:latin typeface="+mj-lt"/>
                <a:cs typeface="Tahoma"/>
              </a:rPr>
              <a:t>elit</a:t>
            </a:r>
            <a:r>
              <a:rPr lang="en-ZA" spc="-15" dirty="0">
                <a:solidFill>
                  <a:srgbClr val="FFFFFF"/>
                </a:solidFill>
                <a:latin typeface="+mj-lt"/>
                <a:cs typeface="Tahoma"/>
              </a:rPr>
              <a:t>.</a:t>
            </a:r>
            <a:endParaRPr lang="en-ZA" spc="50" dirty="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50" dirty="0" err="1">
                <a:solidFill>
                  <a:srgbClr val="FFFFFF"/>
                </a:solidFill>
                <a:latin typeface="+mj-lt"/>
                <a:cs typeface="Tahoma"/>
              </a:rPr>
              <a:t>Sed</a:t>
            </a:r>
            <a:r>
              <a:rPr lang="en-ZA" spc="50" dirty="0">
                <a:solidFill>
                  <a:srgbClr val="FFFFFF"/>
                </a:solidFill>
                <a:latin typeface="+mj-lt"/>
                <a:cs typeface="Tahoma"/>
              </a:rPr>
              <a:t> </a:t>
            </a:r>
            <a:r>
              <a:rPr lang="en-ZA" spc="100" dirty="0" err="1">
                <a:solidFill>
                  <a:srgbClr val="FFFFFF"/>
                </a:solidFill>
                <a:latin typeface="+mj-lt"/>
                <a:cs typeface="Tahoma"/>
              </a:rPr>
              <a:t>diam</a:t>
            </a:r>
            <a:r>
              <a:rPr lang="en-ZA" spc="100" dirty="0">
                <a:solidFill>
                  <a:srgbClr val="FFFFFF"/>
                </a:solidFill>
                <a:latin typeface="+mj-lt"/>
                <a:cs typeface="Tahoma"/>
              </a:rPr>
              <a:t> </a:t>
            </a:r>
            <a:r>
              <a:rPr lang="en-ZA" spc="50" dirty="0" err="1">
                <a:solidFill>
                  <a:srgbClr val="FFFFFF"/>
                </a:solidFill>
                <a:latin typeface="+mj-lt"/>
                <a:cs typeface="Tahoma"/>
              </a:rPr>
              <a:t>nonummy</a:t>
            </a:r>
            <a:r>
              <a:rPr lang="en-ZA" spc="50" dirty="0">
                <a:solidFill>
                  <a:srgbClr val="FFFFFF"/>
                </a:solidFill>
                <a:latin typeface="+mj-lt"/>
                <a:cs typeface="Tahoma"/>
              </a:rPr>
              <a:t> </a:t>
            </a:r>
            <a:r>
              <a:rPr lang="en-ZA" spc="35" dirty="0" err="1">
                <a:solidFill>
                  <a:srgbClr val="FFFFFF"/>
                </a:solidFill>
                <a:latin typeface="+mj-lt"/>
                <a:cs typeface="Tahoma"/>
              </a:rPr>
              <a:t>nibh</a:t>
            </a:r>
            <a:r>
              <a:rPr lang="en-ZA" spc="35" dirty="0">
                <a:solidFill>
                  <a:srgbClr val="FFFFFF"/>
                </a:solidFill>
                <a:latin typeface="+mj-lt"/>
                <a:cs typeface="Tahoma"/>
              </a:rPr>
              <a:t> </a:t>
            </a:r>
            <a:r>
              <a:rPr lang="en-ZA" spc="55" dirty="0" err="1">
                <a:solidFill>
                  <a:srgbClr val="FFFFFF"/>
                </a:solidFill>
                <a:latin typeface="+mj-lt"/>
                <a:cs typeface="Tahoma"/>
              </a:rPr>
              <a:t>euis</a:t>
            </a:r>
            <a:r>
              <a:rPr lang="en-ZA" spc="55" dirty="0">
                <a:solidFill>
                  <a:srgbClr val="FFFFFF"/>
                </a:solidFill>
                <a:latin typeface="+mj-lt"/>
                <a:cs typeface="Tahoma"/>
              </a:rPr>
              <a:t>- </a:t>
            </a:r>
            <a:r>
              <a:rPr lang="en-ZA" spc="-550" dirty="0">
                <a:solidFill>
                  <a:srgbClr val="FFFFFF"/>
                </a:solidFill>
                <a:latin typeface="+mj-lt"/>
                <a:cs typeface="Tahoma"/>
              </a:rPr>
              <a:t> </a:t>
            </a:r>
            <a:r>
              <a:rPr lang="en-ZA" spc="100" dirty="0">
                <a:solidFill>
                  <a:srgbClr val="FFFFFF"/>
                </a:solidFill>
                <a:latin typeface="+mj-lt"/>
                <a:cs typeface="Tahoma"/>
              </a:rPr>
              <a:t>mod</a:t>
            </a:r>
            <a:r>
              <a:rPr lang="en-ZA" spc="-65" dirty="0">
                <a:solidFill>
                  <a:srgbClr val="FFFFFF"/>
                </a:solidFill>
                <a:latin typeface="+mj-lt"/>
                <a:cs typeface="Tahoma"/>
              </a:rPr>
              <a:t> </a:t>
            </a:r>
            <a:r>
              <a:rPr lang="en-ZA" spc="20" dirty="0" err="1">
                <a:solidFill>
                  <a:srgbClr val="FFFFFF"/>
                </a:solidFill>
                <a:latin typeface="+mj-lt"/>
                <a:cs typeface="Tahoma"/>
              </a:rPr>
              <a:t>tincidunt</a:t>
            </a:r>
            <a:r>
              <a:rPr lang="en-ZA" spc="-95" dirty="0">
                <a:solidFill>
                  <a:srgbClr val="FFFFFF"/>
                </a:solidFill>
                <a:latin typeface="+mj-lt"/>
                <a:cs typeface="Tahoma"/>
              </a:rPr>
              <a:t> </a:t>
            </a:r>
            <a:r>
              <a:rPr lang="en-ZA" spc="-20" dirty="0" err="1">
                <a:solidFill>
                  <a:srgbClr val="FFFFFF"/>
                </a:solidFill>
                <a:latin typeface="+mj-lt"/>
                <a:cs typeface="Tahoma"/>
              </a:rPr>
              <a:t>ut</a:t>
            </a:r>
            <a:r>
              <a:rPr lang="en-ZA" spc="-95" dirty="0">
                <a:solidFill>
                  <a:srgbClr val="FFFFFF"/>
                </a:solidFill>
                <a:latin typeface="+mj-lt"/>
                <a:cs typeface="Tahoma"/>
              </a:rPr>
              <a:t> </a:t>
            </a:r>
            <a:r>
              <a:rPr lang="en-ZA" spc="55" dirty="0" err="1">
                <a:solidFill>
                  <a:srgbClr val="FFFFFF"/>
                </a:solidFill>
                <a:latin typeface="+mj-lt"/>
                <a:cs typeface="Tahoma"/>
              </a:rPr>
              <a:t>laor</a:t>
            </a:r>
            <a:r>
              <a:rPr lang="en-ZA" spc="55" dirty="0">
                <a:solidFill>
                  <a:srgbClr val="FFFFFF"/>
                </a:solidFill>
                <a:latin typeface="+mj-lt"/>
                <a:cs typeface="Tahoma"/>
              </a:rPr>
              <a:t>.</a:t>
            </a:r>
            <a:endParaRPr lang="en-ZA" spc="-95" dirty="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95" dirty="0" err="1">
                <a:solidFill>
                  <a:srgbClr val="FFFFFF"/>
                </a:solidFill>
                <a:latin typeface="+mj-lt"/>
                <a:cs typeface="Tahoma"/>
              </a:rPr>
              <a:t>D</a:t>
            </a:r>
            <a:r>
              <a:rPr lang="en-ZA" spc="65" dirty="0" err="1">
                <a:solidFill>
                  <a:srgbClr val="FFFFFF"/>
                </a:solidFill>
                <a:latin typeface="+mj-lt"/>
                <a:cs typeface="Tahoma"/>
              </a:rPr>
              <a:t>olore</a:t>
            </a:r>
            <a:r>
              <a:rPr lang="en-ZA" spc="65" dirty="0">
                <a:solidFill>
                  <a:srgbClr val="FFFFFF"/>
                </a:solidFill>
                <a:latin typeface="+mj-lt"/>
                <a:cs typeface="Tahoma"/>
              </a:rPr>
              <a:t> </a:t>
            </a:r>
            <a:r>
              <a:rPr lang="en-ZA" spc="-545" dirty="0">
                <a:solidFill>
                  <a:srgbClr val="FFFFFF"/>
                </a:solidFill>
                <a:latin typeface="+mj-lt"/>
                <a:cs typeface="Tahoma"/>
              </a:rPr>
              <a:t> </a:t>
            </a:r>
            <a:r>
              <a:rPr lang="en-ZA" spc="120" dirty="0">
                <a:solidFill>
                  <a:srgbClr val="FFFFFF"/>
                </a:solidFill>
                <a:latin typeface="+mj-lt"/>
                <a:cs typeface="Tahoma"/>
              </a:rPr>
              <a:t>magn</a:t>
            </a:r>
            <a:r>
              <a:rPr lang="en-ZA" spc="90" dirty="0">
                <a:solidFill>
                  <a:srgbClr val="FFFFFF"/>
                </a:solidFill>
                <a:latin typeface="+mj-lt"/>
                <a:cs typeface="Tahoma"/>
              </a:rPr>
              <a:t>a</a:t>
            </a:r>
            <a:r>
              <a:rPr lang="en-ZA" spc="-50" dirty="0">
                <a:solidFill>
                  <a:srgbClr val="FFFFFF"/>
                </a:solidFill>
                <a:latin typeface="+mj-lt"/>
                <a:cs typeface="Tahoma"/>
              </a:rPr>
              <a:t> </a:t>
            </a:r>
            <a:r>
              <a:rPr lang="en-ZA" spc="75" dirty="0" err="1">
                <a:solidFill>
                  <a:srgbClr val="FFFFFF"/>
                </a:solidFill>
                <a:latin typeface="+mj-lt"/>
                <a:cs typeface="Tahoma"/>
              </a:rPr>
              <a:t>aliqua</a:t>
            </a:r>
            <a:r>
              <a:rPr lang="en-ZA" spc="125" dirty="0" err="1">
                <a:solidFill>
                  <a:srgbClr val="FFFFFF"/>
                </a:solidFill>
                <a:latin typeface="+mj-lt"/>
                <a:cs typeface="Tahoma"/>
              </a:rPr>
              <a:t>m</a:t>
            </a:r>
            <a:r>
              <a:rPr lang="en-ZA" spc="-50" dirty="0">
                <a:solidFill>
                  <a:srgbClr val="FFFFFF"/>
                </a:solidFill>
                <a:latin typeface="+mj-lt"/>
                <a:cs typeface="Tahoma"/>
              </a:rPr>
              <a:t> </a:t>
            </a:r>
            <a:r>
              <a:rPr lang="en-ZA" spc="65" dirty="0" err="1">
                <a:solidFill>
                  <a:srgbClr val="FFFFFF"/>
                </a:solidFill>
                <a:latin typeface="+mj-lt"/>
                <a:cs typeface="Tahoma"/>
              </a:rPr>
              <a:t>e</a:t>
            </a:r>
            <a:r>
              <a:rPr lang="en-ZA" spc="20" dirty="0" err="1">
                <a:solidFill>
                  <a:srgbClr val="FFFFFF"/>
                </a:solidFill>
                <a:latin typeface="+mj-lt"/>
                <a:cs typeface="Tahoma"/>
              </a:rPr>
              <a:t>r</a:t>
            </a:r>
            <a:r>
              <a:rPr lang="en-ZA" spc="80" dirty="0" err="1">
                <a:solidFill>
                  <a:srgbClr val="FFFFFF"/>
                </a:solidFill>
                <a:latin typeface="+mj-lt"/>
                <a:cs typeface="Tahoma"/>
              </a:rPr>
              <a:t>a</a:t>
            </a:r>
            <a:r>
              <a:rPr lang="en-ZA" spc="40" dirty="0" err="1">
                <a:solidFill>
                  <a:srgbClr val="FFFFFF"/>
                </a:solidFill>
                <a:latin typeface="+mj-lt"/>
                <a:cs typeface="Tahoma"/>
              </a:rPr>
              <a:t>t</a:t>
            </a:r>
            <a:r>
              <a:rPr lang="en-ZA" spc="-130" dirty="0">
                <a:solidFill>
                  <a:srgbClr val="FFFFFF"/>
                </a:solidFill>
                <a:latin typeface="+mj-lt"/>
                <a:cs typeface="Tahoma"/>
              </a:rPr>
              <a:t> </a:t>
            </a:r>
            <a:r>
              <a:rPr lang="en-ZA" spc="5" dirty="0" err="1">
                <a:solidFill>
                  <a:srgbClr val="FFFFFF"/>
                </a:solidFill>
                <a:latin typeface="+mj-lt"/>
                <a:cs typeface="Tahoma"/>
              </a:rPr>
              <a:t>v</a:t>
            </a:r>
            <a:r>
              <a:rPr lang="en-ZA" spc="50" dirty="0" err="1">
                <a:solidFill>
                  <a:srgbClr val="FFFFFF"/>
                </a:solidFill>
                <a:latin typeface="+mj-lt"/>
                <a:cs typeface="Tahoma"/>
              </a:rPr>
              <a:t>olutpa</a:t>
            </a:r>
            <a:r>
              <a:rPr lang="en-ZA" spc="5" dirty="0" err="1">
                <a:solidFill>
                  <a:srgbClr val="FFFFFF"/>
                </a:solidFill>
                <a:latin typeface="+mj-lt"/>
                <a:cs typeface="Tahoma"/>
              </a:rPr>
              <a:t>t</a:t>
            </a:r>
            <a:r>
              <a:rPr lang="en-ZA" spc="-90" dirty="0">
                <a:solidFill>
                  <a:srgbClr val="FFFFFF"/>
                </a:solidFill>
                <a:latin typeface="+mj-lt"/>
                <a:cs typeface="Tahoma"/>
              </a:rPr>
              <a:t> </a:t>
            </a:r>
            <a:r>
              <a:rPr lang="en-ZA" spc="-90" dirty="0" err="1">
                <a:solidFill>
                  <a:srgbClr val="FFFFFF"/>
                </a:solidFill>
                <a:latin typeface="+mj-lt"/>
                <a:cs typeface="Tahoma"/>
              </a:rPr>
              <a:t>u</a:t>
            </a:r>
            <a:r>
              <a:rPr lang="en-ZA" dirty="0" err="1">
                <a:solidFill>
                  <a:srgbClr val="FFFFFF"/>
                </a:solidFill>
                <a:latin typeface="+mj-lt"/>
                <a:cs typeface="Tahoma"/>
              </a:rPr>
              <a:t>t</a:t>
            </a:r>
            <a:r>
              <a:rPr lang="en-ZA" spc="-95" dirty="0">
                <a:solidFill>
                  <a:srgbClr val="FFFFFF"/>
                </a:solidFill>
                <a:latin typeface="+mj-lt"/>
                <a:cs typeface="Tahoma"/>
              </a:rPr>
              <a:t> </a:t>
            </a:r>
            <a:r>
              <a:rPr lang="en-ZA" spc="25" dirty="0" err="1">
                <a:solidFill>
                  <a:srgbClr val="FFFFFF"/>
                </a:solidFill>
                <a:latin typeface="+mj-lt"/>
                <a:cs typeface="Tahoma"/>
              </a:rPr>
              <a:t>wisi</a:t>
            </a:r>
            <a:r>
              <a:rPr lang="en-ZA" spc="-60" dirty="0">
                <a:solidFill>
                  <a:srgbClr val="FFFFFF"/>
                </a:solidFill>
                <a:latin typeface="+mj-lt"/>
                <a:cs typeface="Tahoma"/>
              </a:rPr>
              <a:t> </a:t>
            </a:r>
            <a:r>
              <a:rPr lang="en-ZA" spc="45" dirty="0" err="1">
                <a:solidFill>
                  <a:srgbClr val="FFFFFF"/>
                </a:solidFill>
                <a:latin typeface="+mj-lt"/>
                <a:cs typeface="Tahoma"/>
              </a:rPr>
              <a:t>enim</a:t>
            </a:r>
            <a:r>
              <a:rPr lang="en-ZA" spc="-55" dirty="0">
                <a:solidFill>
                  <a:srgbClr val="FFFFFF"/>
                </a:solidFill>
                <a:latin typeface="+mj-lt"/>
                <a:cs typeface="Tahoma"/>
              </a:rPr>
              <a:t> </a:t>
            </a:r>
            <a:r>
              <a:rPr lang="en-ZA" spc="135" dirty="0">
                <a:solidFill>
                  <a:srgbClr val="FFFFFF"/>
                </a:solidFill>
                <a:latin typeface="+mj-lt"/>
                <a:cs typeface="Tahoma"/>
              </a:rPr>
              <a:t>ad</a:t>
            </a:r>
            <a:r>
              <a:rPr lang="en-ZA" spc="-60" dirty="0">
                <a:solidFill>
                  <a:srgbClr val="FFFFFF"/>
                </a:solidFill>
                <a:latin typeface="+mj-lt"/>
                <a:cs typeface="Tahoma"/>
              </a:rPr>
              <a:t>.</a:t>
            </a:r>
            <a:endParaRPr lang="en-ZA" dirty="0">
              <a:latin typeface="+mj-lt"/>
              <a:cs typeface="Tahoma"/>
            </a:endParaRPr>
          </a:p>
        </p:txBody>
      </p:sp>
    </p:spTree>
    <p:extLst>
      <p:ext uri="{BB962C8B-B14F-4D97-AF65-F5344CB8AC3E}">
        <p14:creationId xmlns:p14="http://schemas.microsoft.com/office/powerpoint/2010/main" val="2933214774"/>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Icon Slide 02">
    <p:spTree>
      <p:nvGrpSpPr>
        <p:cNvPr id="1" name=""/>
        <p:cNvGrpSpPr/>
        <p:nvPr/>
      </p:nvGrpSpPr>
      <p:grpSpPr>
        <a:xfrm>
          <a:off x="0" y="0"/>
          <a:ext cx="0" cy="0"/>
          <a:chOff x="0" y="0"/>
          <a:chExt cx="0" cy="0"/>
        </a:xfrm>
      </p:grpSpPr>
      <p:sp>
        <p:nvSpPr>
          <p:cNvPr id="6" name="Rounded Rectangle 5"/>
          <p:cNvSpPr/>
          <p:nvPr userDrawn="1"/>
        </p:nvSpPr>
        <p:spPr>
          <a:xfrm rot="5400000">
            <a:off x="1871980" y="1225096"/>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2" name="Slide Number Placeholder 4"/>
          <p:cNvSpPr>
            <a:spLocks noGrp="1"/>
          </p:cNvSpPr>
          <p:nvPr>
            <p:ph type="sldNum" sz="quarter" idx="12"/>
          </p:nvPr>
        </p:nvSpPr>
        <p:spPr>
          <a:xfrm>
            <a:off x="13944600" y="7627938"/>
            <a:ext cx="517525" cy="438150"/>
          </a:xfrm>
        </p:spPr>
        <p:txBody>
          <a:bodyPr/>
          <a:lstStyle>
            <a:lvl1pPr>
              <a:defRPr>
                <a:solidFill>
                  <a:schemeClr val="tx1">
                    <a:lumMod val="95000"/>
                    <a:lumOff val="5000"/>
                  </a:schemeClr>
                </a:solidFill>
              </a:defRPr>
            </a:lvl1pPr>
          </a:lstStyle>
          <a:p>
            <a:fld id="{63074541-BBA4-490B-840D-9A1F4C3CCF21}" type="slidenum">
              <a:rPr lang="en-ZA" smtClean="0"/>
              <a:pPr/>
              <a:t>‹#›</a:t>
            </a:fld>
            <a:endParaRPr lang="en-ZA" dirty="0"/>
          </a:p>
        </p:txBody>
      </p:sp>
      <p:sp>
        <p:nvSpPr>
          <p:cNvPr id="33" name="Rounded Rectangle 32"/>
          <p:cNvSpPr/>
          <p:nvPr userDrawn="1"/>
        </p:nvSpPr>
        <p:spPr>
          <a:xfrm>
            <a:off x="1292194" y="2362917"/>
            <a:ext cx="4033520" cy="4920236"/>
          </a:xfrm>
          <a:prstGeom prst="roundRect">
            <a:avLst>
              <a:gd name="adj" fmla="val 38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pic>
        <p:nvPicPr>
          <p:cNvPr id="34" name="Picture 3" descr="Z:\Mediamark\4154 MM PPT Presentation\Exports ST2\Elements\Asset 16.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163" t="75288" r="6163"/>
          <a:stretch/>
        </p:blipFill>
        <p:spPr bwMode="auto">
          <a:xfrm>
            <a:off x="1284574" y="2292866"/>
            <a:ext cx="4033520" cy="1136133"/>
          </a:xfrm>
          <a:prstGeom prst="rect">
            <a:avLst/>
          </a:prstGeom>
          <a:noFill/>
          <a:extLst>
            <a:ext uri="{909E8E84-426E-40DD-AFC4-6F175D3DCCD1}">
              <a14:hiddenFill xmlns:a14="http://schemas.microsoft.com/office/drawing/2010/main">
                <a:solidFill>
                  <a:srgbClr val="FFFFFF"/>
                </a:solidFill>
              </a14:hiddenFill>
            </a:ext>
          </a:extLst>
        </p:spPr>
      </p:pic>
      <p:sp>
        <p:nvSpPr>
          <p:cNvPr id="35" name="Rounded Rectangle 34"/>
          <p:cNvSpPr/>
          <p:nvPr userDrawn="1"/>
        </p:nvSpPr>
        <p:spPr>
          <a:xfrm rot="5400000">
            <a:off x="2740085" y="2664168"/>
            <a:ext cx="1122006" cy="1129498"/>
          </a:xfrm>
          <a:prstGeom prst="roundRect">
            <a:avLst>
              <a:gd name="adj" fmla="val 1545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36" name="Rounded Rectangle 35"/>
          <p:cNvSpPr/>
          <p:nvPr userDrawn="1"/>
        </p:nvSpPr>
        <p:spPr>
          <a:xfrm>
            <a:off x="5486172" y="2362916"/>
            <a:ext cx="4033520" cy="4920236"/>
          </a:xfrm>
          <a:prstGeom prst="roundRect">
            <a:avLst>
              <a:gd name="adj" fmla="val 38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pic>
        <p:nvPicPr>
          <p:cNvPr id="37" name="Picture 3" descr="Z:\Mediamark\4154 MM PPT Presentation\Exports ST2\Elements\Asset 16.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163" t="75288" r="6163"/>
          <a:stretch/>
        </p:blipFill>
        <p:spPr bwMode="auto">
          <a:xfrm>
            <a:off x="5478552" y="2292865"/>
            <a:ext cx="4033520" cy="1136133"/>
          </a:xfrm>
          <a:prstGeom prst="rect">
            <a:avLst/>
          </a:prstGeom>
          <a:noFill/>
          <a:extLst>
            <a:ext uri="{909E8E84-426E-40DD-AFC4-6F175D3DCCD1}">
              <a14:hiddenFill xmlns:a14="http://schemas.microsoft.com/office/drawing/2010/main">
                <a:solidFill>
                  <a:srgbClr val="FFFFFF"/>
                </a:solidFill>
              </a14:hiddenFill>
            </a:ext>
          </a:extLst>
        </p:spPr>
      </p:pic>
      <p:sp>
        <p:nvSpPr>
          <p:cNvPr id="38" name="Rounded Rectangle 37"/>
          <p:cNvSpPr/>
          <p:nvPr userDrawn="1"/>
        </p:nvSpPr>
        <p:spPr>
          <a:xfrm rot="5400000">
            <a:off x="6934063" y="2664167"/>
            <a:ext cx="1122006" cy="1129498"/>
          </a:xfrm>
          <a:prstGeom prst="roundRect">
            <a:avLst>
              <a:gd name="adj" fmla="val 1545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48" name="Rounded Rectangle 47"/>
          <p:cNvSpPr/>
          <p:nvPr userDrawn="1"/>
        </p:nvSpPr>
        <p:spPr>
          <a:xfrm>
            <a:off x="9672092" y="2374664"/>
            <a:ext cx="4033520" cy="4920236"/>
          </a:xfrm>
          <a:prstGeom prst="roundRect">
            <a:avLst>
              <a:gd name="adj" fmla="val 3896"/>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pic>
        <p:nvPicPr>
          <p:cNvPr id="49" name="Picture 3" descr="Z:\Mediamark\4154 MM PPT Presentation\Exports ST2\Elements\Asset 16.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163" t="75288" r="6163"/>
          <a:stretch/>
        </p:blipFill>
        <p:spPr bwMode="auto">
          <a:xfrm>
            <a:off x="9664472" y="2304613"/>
            <a:ext cx="4033520" cy="1136133"/>
          </a:xfrm>
          <a:prstGeom prst="rect">
            <a:avLst/>
          </a:prstGeom>
          <a:noFill/>
          <a:extLst>
            <a:ext uri="{909E8E84-426E-40DD-AFC4-6F175D3DCCD1}">
              <a14:hiddenFill xmlns:a14="http://schemas.microsoft.com/office/drawing/2010/main">
                <a:solidFill>
                  <a:srgbClr val="FFFFFF"/>
                </a:solidFill>
              </a14:hiddenFill>
            </a:ext>
          </a:extLst>
        </p:spPr>
      </p:pic>
      <p:sp>
        <p:nvSpPr>
          <p:cNvPr id="50" name="Rounded Rectangle 49"/>
          <p:cNvSpPr/>
          <p:nvPr userDrawn="1"/>
        </p:nvSpPr>
        <p:spPr>
          <a:xfrm rot="5400000">
            <a:off x="11119983" y="2675915"/>
            <a:ext cx="1122006" cy="1129498"/>
          </a:xfrm>
          <a:prstGeom prst="roundRect">
            <a:avLst>
              <a:gd name="adj" fmla="val 1545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grpSp>
        <p:nvGrpSpPr>
          <p:cNvPr id="54" name="object 3"/>
          <p:cNvGrpSpPr/>
          <p:nvPr userDrawn="1"/>
        </p:nvGrpSpPr>
        <p:grpSpPr>
          <a:xfrm>
            <a:off x="0" y="0"/>
            <a:ext cx="767715" cy="8229600"/>
            <a:chOff x="0" y="0"/>
            <a:chExt cx="767715" cy="8229600"/>
          </a:xfrm>
        </p:grpSpPr>
        <p:pic>
          <p:nvPicPr>
            <p:cNvPr id="55" name="object 4"/>
            <p:cNvPicPr/>
            <p:nvPr/>
          </p:nvPicPr>
          <p:blipFill>
            <a:blip r:embed="rId3" cstate="print"/>
            <a:stretch>
              <a:fillRect/>
            </a:stretch>
          </p:blipFill>
          <p:spPr>
            <a:xfrm>
              <a:off x="0" y="0"/>
              <a:ext cx="767638" cy="8229599"/>
            </a:xfrm>
            <a:prstGeom prst="rect">
              <a:avLst/>
            </a:prstGeom>
          </p:spPr>
        </p:pic>
        <p:sp>
          <p:nvSpPr>
            <p:cNvPr id="56"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a:p>
          </p:txBody>
        </p:sp>
        <p:pic>
          <p:nvPicPr>
            <p:cNvPr id="57" name="object 6"/>
            <p:cNvPicPr/>
            <p:nvPr/>
          </p:nvPicPr>
          <p:blipFill>
            <a:blip r:embed="rId4" cstate="print"/>
            <a:stretch>
              <a:fillRect/>
            </a:stretch>
          </p:blipFill>
          <p:spPr>
            <a:xfrm>
              <a:off x="315911" y="5567098"/>
              <a:ext cx="135813" cy="90106"/>
            </a:xfrm>
            <a:prstGeom prst="rect">
              <a:avLst/>
            </a:prstGeom>
          </p:spPr>
        </p:pic>
        <p:pic>
          <p:nvPicPr>
            <p:cNvPr id="58" name="object 7"/>
            <p:cNvPicPr/>
            <p:nvPr/>
          </p:nvPicPr>
          <p:blipFill>
            <a:blip r:embed="rId5" cstate="print"/>
            <a:stretch>
              <a:fillRect/>
            </a:stretch>
          </p:blipFill>
          <p:spPr>
            <a:xfrm>
              <a:off x="315915" y="5179177"/>
              <a:ext cx="135813" cy="351579"/>
            </a:xfrm>
            <a:prstGeom prst="rect">
              <a:avLst/>
            </a:prstGeom>
          </p:spPr>
        </p:pic>
        <p:pic>
          <p:nvPicPr>
            <p:cNvPr id="59" name="object 8"/>
            <p:cNvPicPr/>
            <p:nvPr/>
          </p:nvPicPr>
          <p:blipFill>
            <a:blip r:embed="rId6" cstate="print"/>
            <a:stretch>
              <a:fillRect/>
            </a:stretch>
          </p:blipFill>
          <p:spPr>
            <a:xfrm>
              <a:off x="318197" y="5066068"/>
              <a:ext cx="131254" cy="79247"/>
            </a:xfrm>
            <a:prstGeom prst="rect">
              <a:avLst/>
            </a:prstGeom>
          </p:spPr>
        </p:pic>
        <p:sp>
          <p:nvSpPr>
            <p:cNvPr id="60"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a:p>
          </p:txBody>
        </p:sp>
        <p:pic>
          <p:nvPicPr>
            <p:cNvPr id="61" name="object 10"/>
            <p:cNvPicPr/>
            <p:nvPr/>
          </p:nvPicPr>
          <p:blipFill>
            <a:blip r:embed="rId7" cstate="print"/>
            <a:stretch>
              <a:fillRect/>
            </a:stretch>
          </p:blipFill>
          <p:spPr>
            <a:xfrm>
              <a:off x="315915" y="4739087"/>
              <a:ext cx="135813" cy="132956"/>
            </a:xfrm>
            <a:prstGeom prst="rect">
              <a:avLst/>
            </a:prstGeom>
          </p:spPr>
        </p:pic>
        <p:pic>
          <p:nvPicPr>
            <p:cNvPr id="62" name="object 11"/>
            <p:cNvPicPr/>
            <p:nvPr/>
          </p:nvPicPr>
          <p:blipFill>
            <a:blip r:embed="rId8" cstate="print"/>
            <a:stretch>
              <a:fillRect/>
            </a:stretch>
          </p:blipFill>
          <p:spPr>
            <a:xfrm>
              <a:off x="318192" y="4612463"/>
              <a:ext cx="131254" cy="89535"/>
            </a:xfrm>
            <a:prstGeom prst="rect">
              <a:avLst/>
            </a:prstGeom>
          </p:spPr>
        </p:pic>
        <p:pic>
          <p:nvPicPr>
            <p:cNvPr id="63" name="object 12"/>
            <p:cNvPicPr/>
            <p:nvPr/>
          </p:nvPicPr>
          <p:blipFill>
            <a:blip r:embed="rId9" cstate="print"/>
            <a:stretch>
              <a:fillRect/>
            </a:stretch>
          </p:blipFill>
          <p:spPr>
            <a:xfrm>
              <a:off x="318197" y="4319961"/>
              <a:ext cx="131254" cy="79248"/>
            </a:xfrm>
            <a:prstGeom prst="rect">
              <a:avLst/>
            </a:prstGeom>
          </p:spPr>
        </p:pic>
        <p:pic>
          <p:nvPicPr>
            <p:cNvPr id="64" name="object 13"/>
            <p:cNvPicPr/>
            <p:nvPr/>
          </p:nvPicPr>
          <p:blipFill>
            <a:blip r:embed="rId4" cstate="print"/>
            <a:stretch>
              <a:fillRect/>
            </a:stretch>
          </p:blipFill>
          <p:spPr>
            <a:xfrm>
              <a:off x="315911" y="4435552"/>
              <a:ext cx="135813" cy="90106"/>
            </a:xfrm>
            <a:prstGeom prst="rect">
              <a:avLst/>
            </a:prstGeom>
          </p:spPr>
        </p:pic>
        <p:pic>
          <p:nvPicPr>
            <p:cNvPr id="65" name="object 14"/>
            <p:cNvPicPr/>
            <p:nvPr/>
          </p:nvPicPr>
          <p:blipFill>
            <a:blip r:embed="rId10" cstate="print"/>
            <a:stretch>
              <a:fillRect/>
            </a:stretch>
          </p:blipFill>
          <p:spPr>
            <a:xfrm>
              <a:off x="315915" y="4062115"/>
              <a:ext cx="135813" cy="232741"/>
            </a:xfrm>
            <a:prstGeom prst="rect">
              <a:avLst/>
            </a:prstGeom>
          </p:spPr>
        </p:pic>
        <p:sp>
          <p:nvSpPr>
            <p:cNvPr id="66"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a:p>
          </p:txBody>
        </p:sp>
        <p:pic>
          <p:nvPicPr>
            <p:cNvPr id="67" name="object 16"/>
            <p:cNvPicPr/>
            <p:nvPr/>
          </p:nvPicPr>
          <p:blipFill>
            <a:blip r:embed="rId7" cstate="print"/>
            <a:stretch>
              <a:fillRect/>
            </a:stretch>
          </p:blipFill>
          <p:spPr>
            <a:xfrm>
              <a:off x="315915" y="3843489"/>
              <a:ext cx="135813" cy="132956"/>
            </a:xfrm>
            <a:prstGeom prst="rect">
              <a:avLst/>
            </a:prstGeom>
          </p:spPr>
        </p:pic>
        <p:pic>
          <p:nvPicPr>
            <p:cNvPr id="68" name="object 17"/>
            <p:cNvPicPr/>
            <p:nvPr/>
          </p:nvPicPr>
          <p:blipFill>
            <a:blip r:embed="rId11" cstate="print"/>
            <a:stretch>
              <a:fillRect/>
            </a:stretch>
          </p:blipFill>
          <p:spPr>
            <a:xfrm>
              <a:off x="318194" y="3711721"/>
              <a:ext cx="131254" cy="94678"/>
            </a:xfrm>
            <a:prstGeom prst="rect">
              <a:avLst/>
            </a:prstGeom>
          </p:spPr>
        </p:pic>
        <p:sp>
          <p:nvSpPr>
            <p:cNvPr id="69"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a:p>
          </p:txBody>
        </p:sp>
        <p:pic>
          <p:nvPicPr>
            <p:cNvPr id="70" name="object 19"/>
            <p:cNvPicPr/>
            <p:nvPr/>
          </p:nvPicPr>
          <p:blipFill>
            <a:blip r:embed="rId9" cstate="print"/>
            <a:stretch>
              <a:fillRect/>
            </a:stretch>
          </p:blipFill>
          <p:spPr>
            <a:xfrm>
              <a:off x="318197" y="3140424"/>
              <a:ext cx="131254" cy="79248"/>
            </a:xfrm>
            <a:prstGeom prst="rect">
              <a:avLst/>
            </a:prstGeom>
          </p:spPr>
        </p:pic>
        <p:sp>
          <p:nvSpPr>
            <p:cNvPr id="71"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a:p>
          </p:txBody>
        </p:sp>
        <p:pic>
          <p:nvPicPr>
            <p:cNvPr id="72" name="object 21"/>
            <p:cNvPicPr/>
            <p:nvPr/>
          </p:nvPicPr>
          <p:blipFill>
            <a:blip r:embed="rId9" cstate="print"/>
            <a:stretch>
              <a:fillRect/>
            </a:stretch>
          </p:blipFill>
          <p:spPr>
            <a:xfrm>
              <a:off x="318197" y="2821069"/>
              <a:ext cx="131254" cy="79248"/>
            </a:xfrm>
            <a:prstGeom prst="rect">
              <a:avLst/>
            </a:prstGeom>
          </p:spPr>
        </p:pic>
        <p:pic>
          <p:nvPicPr>
            <p:cNvPr id="73" name="object 22"/>
            <p:cNvPicPr/>
            <p:nvPr/>
          </p:nvPicPr>
          <p:blipFill>
            <a:blip r:embed="rId12" cstate="print"/>
            <a:stretch>
              <a:fillRect/>
            </a:stretch>
          </p:blipFill>
          <p:spPr>
            <a:xfrm>
              <a:off x="318192" y="2694056"/>
              <a:ext cx="131254" cy="89535"/>
            </a:xfrm>
            <a:prstGeom prst="rect">
              <a:avLst/>
            </a:prstGeom>
          </p:spPr>
        </p:pic>
        <p:pic>
          <p:nvPicPr>
            <p:cNvPr id="74" name="object 23"/>
            <p:cNvPicPr/>
            <p:nvPr/>
          </p:nvPicPr>
          <p:blipFill>
            <a:blip r:embed="rId9" cstate="print"/>
            <a:stretch>
              <a:fillRect/>
            </a:stretch>
          </p:blipFill>
          <p:spPr>
            <a:xfrm>
              <a:off x="318197" y="2577128"/>
              <a:ext cx="131254" cy="79248"/>
            </a:xfrm>
            <a:prstGeom prst="rect">
              <a:avLst/>
            </a:prstGeom>
          </p:spPr>
        </p:pic>
      </p:grpSp>
      <p:sp>
        <p:nvSpPr>
          <p:cNvPr id="75" name="Rounded Rectangle 74"/>
          <p:cNvSpPr/>
          <p:nvPr userDrawn="1"/>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pic>
        <p:nvPicPr>
          <p:cNvPr id="76"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77" name="Text Placeholder 29"/>
          <p:cNvSpPr>
            <a:spLocks noGrp="1"/>
          </p:cNvSpPr>
          <p:nvPr>
            <p:ph type="body" sz="quarter" idx="19" hasCustomPrompt="1"/>
          </p:nvPr>
        </p:nvSpPr>
        <p:spPr>
          <a:xfrm>
            <a:off x="131663" y="1638300"/>
            <a:ext cx="517525" cy="4953000"/>
          </a:xfrm>
        </p:spPr>
        <p:txBody>
          <a:bodyPr vert="vert270" anchor="ctr" anchorCtr="1">
            <a:noAutofit/>
          </a:bodyPr>
          <a:lstStyle>
            <a:lvl1pPr marL="0" indent="0">
              <a:buNone/>
              <a:defRPr sz="18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SPACE FOR SECTION TITLE HERE</a:t>
            </a:r>
            <a:endParaRPr lang="en-ZA" dirty="0"/>
          </a:p>
        </p:txBody>
      </p:sp>
      <p:sp>
        <p:nvSpPr>
          <p:cNvPr id="78" name="Text Placeholder 76"/>
          <p:cNvSpPr>
            <a:spLocks noGrp="1"/>
          </p:cNvSpPr>
          <p:nvPr>
            <p:ph type="body" sz="quarter" idx="20" hasCustomPrompt="1"/>
          </p:nvPr>
        </p:nvSpPr>
        <p:spPr>
          <a:xfrm>
            <a:off x="5666266" y="3990085"/>
            <a:ext cx="3657600" cy="485140"/>
          </a:xfrm>
        </p:spPr>
        <p:txBody>
          <a:bodyPr>
            <a:noAutofit/>
          </a:bodyPr>
          <a:lstStyle>
            <a:lvl1pPr marL="0" indent="0" algn="ctr">
              <a:buNone/>
              <a:defRPr sz="2400" b="1">
                <a:solidFill>
                  <a:schemeClr val="bg1"/>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dirty="0"/>
              <a:t>Title Two</a:t>
            </a:r>
            <a:endParaRPr lang="en-ZA" dirty="0"/>
          </a:p>
        </p:txBody>
      </p:sp>
      <p:sp>
        <p:nvSpPr>
          <p:cNvPr id="79" name="Text Placeholder 76"/>
          <p:cNvSpPr>
            <a:spLocks noGrp="1"/>
          </p:cNvSpPr>
          <p:nvPr>
            <p:ph type="body" sz="quarter" idx="21" hasCustomPrompt="1"/>
          </p:nvPr>
        </p:nvSpPr>
        <p:spPr>
          <a:xfrm>
            <a:off x="5666266" y="4728132"/>
            <a:ext cx="3657600" cy="2206067"/>
          </a:xfrm>
        </p:spPr>
        <p:txBody>
          <a:bodyPr>
            <a:noAutofit/>
          </a:bodyPr>
          <a:lstStyle>
            <a:lvl1pPr marL="0" indent="0" algn="l">
              <a:buNone/>
              <a:defRPr lang="en-ZA" dirty="0">
                <a:cs typeface="Tahoma"/>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marL="298450" marR="5080" indent="-285750">
              <a:lnSpc>
                <a:spcPct val="100000"/>
              </a:lnSpc>
              <a:spcBef>
                <a:spcPts val="1939"/>
              </a:spcBef>
              <a:buFont typeface="Arial" panose="020B0604020202020204" pitchFamily="34" charset="0"/>
              <a:buChar char="•"/>
            </a:pPr>
            <a:r>
              <a:rPr lang="en-ZA" spc="45" dirty="0">
                <a:solidFill>
                  <a:srgbClr val="FFFFFF"/>
                </a:solidFill>
                <a:latin typeface="+mj-lt"/>
                <a:cs typeface="Tahoma"/>
              </a:rPr>
              <a:t>Lorem </a:t>
            </a:r>
            <a:r>
              <a:rPr lang="en-ZA" spc="40" dirty="0">
                <a:solidFill>
                  <a:srgbClr val="FFFFFF"/>
                </a:solidFill>
                <a:latin typeface="+mj-lt"/>
                <a:cs typeface="Tahoma"/>
              </a:rPr>
              <a:t>ipsum </a:t>
            </a:r>
            <a:r>
              <a:rPr lang="en-ZA" spc="70" dirty="0" err="1">
                <a:solidFill>
                  <a:srgbClr val="FFFFFF"/>
                </a:solidFill>
                <a:latin typeface="+mj-lt"/>
                <a:cs typeface="Tahoma"/>
              </a:rPr>
              <a:t>dolor</a:t>
            </a:r>
            <a:r>
              <a:rPr lang="en-ZA" spc="70" dirty="0">
                <a:solidFill>
                  <a:srgbClr val="FFFFFF"/>
                </a:solidFill>
                <a:latin typeface="+mj-lt"/>
                <a:cs typeface="Tahoma"/>
              </a:rPr>
              <a:t> </a:t>
            </a:r>
            <a:r>
              <a:rPr lang="en-ZA" spc="-20" dirty="0">
                <a:solidFill>
                  <a:srgbClr val="FFFFFF"/>
                </a:solidFill>
                <a:latin typeface="+mj-lt"/>
                <a:cs typeface="Tahoma"/>
              </a:rPr>
              <a:t>sit </a:t>
            </a:r>
            <a:r>
              <a:rPr lang="en-ZA" spc="35" dirty="0" err="1">
                <a:solidFill>
                  <a:srgbClr val="FFFFFF"/>
                </a:solidFill>
                <a:latin typeface="+mj-lt"/>
                <a:cs typeface="Tahoma"/>
              </a:rPr>
              <a:t>amet</a:t>
            </a:r>
            <a:r>
              <a:rPr lang="en-ZA" spc="35" dirty="0">
                <a:solidFill>
                  <a:srgbClr val="FFFFFF"/>
                </a:solidFill>
                <a:latin typeface="+mj-lt"/>
                <a:cs typeface="Tahoma"/>
              </a:rPr>
              <a:t>, </a:t>
            </a:r>
            <a:r>
              <a:rPr lang="en-ZA" spc="40" dirty="0">
                <a:solidFill>
                  <a:srgbClr val="FFFFFF"/>
                </a:solidFill>
                <a:latin typeface="+mj-lt"/>
                <a:cs typeface="Tahoma"/>
              </a:rPr>
              <a:t> </a:t>
            </a:r>
            <a:r>
              <a:rPr lang="en-ZA" spc="30" dirty="0" err="1">
                <a:solidFill>
                  <a:srgbClr val="FFFFFF"/>
                </a:solidFill>
                <a:latin typeface="+mj-lt"/>
                <a:cs typeface="Tahoma"/>
              </a:rPr>
              <a:t>consectetuer</a:t>
            </a:r>
            <a:r>
              <a:rPr lang="en-ZA" spc="30" dirty="0">
                <a:solidFill>
                  <a:srgbClr val="FFFFFF"/>
                </a:solidFill>
                <a:latin typeface="+mj-lt"/>
                <a:cs typeface="Tahoma"/>
              </a:rPr>
              <a:t> </a:t>
            </a:r>
            <a:r>
              <a:rPr lang="en-ZA" spc="60" dirty="0" err="1">
                <a:solidFill>
                  <a:srgbClr val="FFFFFF"/>
                </a:solidFill>
                <a:latin typeface="+mj-lt"/>
                <a:cs typeface="Tahoma"/>
              </a:rPr>
              <a:t>adipiscing</a:t>
            </a:r>
            <a:r>
              <a:rPr lang="en-ZA" spc="60" dirty="0">
                <a:solidFill>
                  <a:srgbClr val="FFFFFF"/>
                </a:solidFill>
                <a:latin typeface="+mj-lt"/>
                <a:cs typeface="Tahoma"/>
              </a:rPr>
              <a:t> </a:t>
            </a:r>
            <a:r>
              <a:rPr lang="en-ZA" spc="-15" dirty="0" err="1">
                <a:solidFill>
                  <a:srgbClr val="FFFFFF"/>
                </a:solidFill>
                <a:latin typeface="+mj-lt"/>
                <a:cs typeface="Tahoma"/>
              </a:rPr>
              <a:t>elit</a:t>
            </a:r>
            <a:r>
              <a:rPr lang="en-ZA" spc="-15" dirty="0">
                <a:solidFill>
                  <a:srgbClr val="FFFFFF"/>
                </a:solidFill>
                <a:latin typeface="+mj-lt"/>
                <a:cs typeface="Tahoma"/>
              </a:rPr>
              <a:t>.</a:t>
            </a:r>
            <a:endParaRPr lang="en-ZA" spc="50" dirty="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50" dirty="0" err="1">
                <a:solidFill>
                  <a:srgbClr val="FFFFFF"/>
                </a:solidFill>
                <a:latin typeface="+mj-lt"/>
                <a:cs typeface="Tahoma"/>
              </a:rPr>
              <a:t>Sed</a:t>
            </a:r>
            <a:r>
              <a:rPr lang="en-ZA" spc="50" dirty="0">
                <a:solidFill>
                  <a:srgbClr val="FFFFFF"/>
                </a:solidFill>
                <a:latin typeface="+mj-lt"/>
                <a:cs typeface="Tahoma"/>
              </a:rPr>
              <a:t> </a:t>
            </a:r>
            <a:r>
              <a:rPr lang="en-ZA" spc="100" dirty="0" err="1">
                <a:solidFill>
                  <a:srgbClr val="FFFFFF"/>
                </a:solidFill>
                <a:latin typeface="+mj-lt"/>
                <a:cs typeface="Tahoma"/>
              </a:rPr>
              <a:t>diam</a:t>
            </a:r>
            <a:r>
              <a:rPr lang="en-ZA" spc="100" dirty="0">
                <a:solidFill>
                  <a:srgbClr val="FFFFFF"/>
                </a:solidFill>
                <a:latin typeface="+mj-lt"/>
                <a:cs typeface="Tahoma"/>
              </a:rPr>
              <a:t> </a:t>
            </a:r>
            <a:r>
              <a:rPr lang="en-ZA" spc="50" dirty="0" err="1">
                <a:solidFill>
                  <a:srgbClr val="FFFFFF"/>
                </a:solidFill>
                <a:latin typeface="+mj-lt"/>
                <a:cs typeface="Tahoma"/>
              </a:rPr>
              <a:t>nonummy</a:t>
            </a:r>
            <a:r>
              <a:rPr lang="en-ZA" spc="50" dirty="0">
                <a:solidFill>
                  <a:srgbClr val="FFFFFF"/>
                </a:solidFill>
                <a:latin typeface="+mj-lt"/>
                <a:cs typeface="Tahoma"/>
              </a:rPr>
              <a:t> </a:t>
            </a:r>
            <a:r>
              <a:rPr lang="en-ZA" spc="35" dirty="0" err="1">
                <a:solidFill>
                  <a:srgbClr val="FFFFFF"/>
                </a:solidFill>
                <a:latin typeface="+mj-lt"/>
                <a:cs typeface="Tahoma"/>
              </a:rPr>
              <a:t>nibh</a:t>
            </a:r>
            <a:r>
              <a:rPr lang="en-ZA" spc="35" dirty="0">
                <a:solidFill>
                  <a:srgbClr val="FFFFFF"/>
                </a:solidFill>
                <a:latin typeface="+mj-lt"/>
                <a:cs typeface="Tahoma"/>
              </a:rPr>
              <a:t> </a:t>
            </a:r>
            <a:r>
              <a:rPr lang="en-ZA" spc="55" dirty="0" err="1">
                <a:solidFill>
                  <a:srgbClr val="FFFFFF"/>
                </a:solidFill>
                <a:latin typeface="+mj-lt"/>
                <a:cs typeface="Tahoma"/>
              </a:rPr>
              <a:t>euis</a:t>
            </a:r>
            <a:r>
              <a:rPr lang="en-ZA" spc="55" dirty="0">
                <a:solidFill>
                  <a:srgbClr val="FFFFFF"/>
                </a:solidFill>
                <a:latin typeface="+mj-lt"/>
                <a:cs typeface="Tahoma"/>
              </a:rPr>
              <a:t>- </a:t>
            </a:r>
            <a:r>
              <a:rPr lang="en-ZA" spc="-550" dirty="0">
                <a:solidFill>
                  <a:srgbClr val="FFFFFF"/>
                </a:solidFill>
                <a:latin typeface="+mj-lt"/>
                <a:cs typeface="Tahoma"/>
              </a:rPr>
              <a:t> </a:t>
            </a:r>
            <a:r>
              <a:rPr lang="en-ZA" spc="100" dirty="0">
                <a:solidFill>
                  <a:srgbClr val="FFFFFF"/>
                </a:solidFill>
                <a:latin typeface="+mj-lt"/>
                <a:cs typeface="Tahoma"/>
              </a:rPr>
              <a:t>mod</a:t>
            </a:r>
            <a:r>
              <a:rPr lang="en-ZA" spc="-65" dirty="0">
                <a:solidFill>
                  <a:srgbClr val="FFFFFF"/>
                </a:solidFill>
                <a:latin typeface="+mj-lt"/>
                <a:cs typeface="Tahoma"/>
              </a:rPr>
              <a:t> </a:t>
            </a:r>
            <a:r>
              <a:rPr lang="en-ZA" spc="20" dirty="0" err="1">
                <a:solidFill>
                  <a:srgbClr val="FFFFFF"/>
                </a:solidFill>
                <a:latin typeface="+mj-lt"/>
                <a:cs typeface="Tahoma"/>
              </a:rPr>
              <a:t>tincidunt</a:t>
            </a:r>
            <a:r>
              <a:rPr lang="en-ZA" spc="-95" dirty="0">
                <a:solidFill>
                  <a:srgbClr val="FFFFFF"/>
                </a:solidFill>
                <a:latin typeface="+mj-lt"/>
                <a:cs typeface="Tahoma"/>
              </a:rPr>
              <a:t> </a:t>
            </a:r>
            <a:r>
              <a:rPr lang="en-ZA" spc="-20" dirty="0" err="1">
                <a:solidFill>
                  <a:srgbClr val="FFFFFF"/>
                </a:solidFill>
                <a:latin typeface="+mj-lt"/>
                <a:cs typeface="Tahoma"/>
              </a:rPr>
              <a:t>ut</a:t>
            </a:r>
            <a:r>
              <a:rPr lang="en-ZA" spc="-95" dirty="0">
                <a:solidFill>
                  <a:srgbClr val="FFFFFF"/>
                </a:solidFill>
                <a:latin typeface="+mj-lt"/>
                <a:cs typeface="Tahoma"/>
              </a:rPr>
              <a:t> </a:t>
            </a:r>
            <a:r>
              <a:rPr lang="en-ZA" spc="55" dirty="0" err="1">
                <a:solidFill>
                  <a:srgbClr val="FFFFFF"/>
                </a:solidFill>
                <a:latin typeface="+mj-lt"/>
                <a:cs typeface="Tahoma"/>
              </a:rPr>
              <a:t>laor</a:t>
            </a:r>
            <a:r>
              <a:rPr lang="en-ZA" spc="55" dirty="0">
                <a:solidFill>
                  <a:srgbClr val="FFFFFF"/>
                </a:solidFill>
                <a:latin typeface="+mj-lt"/>
                <a:cs typeface="Tahoma"/>
              </a:rPr>
              <a:t>.</a:t>
            </a:r>
            <a:endParaRPr lang="en-ZA" spc="-95" dirty="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95" dirty="0" err="1">
                <a:solidFill>
                  <a:srgbClr val="FFFFFF"/>
                </a:solidFill>
                <a:latin typeface="+mj-lt"/>
                <a:cs typeface="Tahoma"/>
              </a:rPr>
              <a:t>D</a:t>
            </a:r>
            <a:r>
              <a:rPr lang="en-ZA" spc="65" dirty="0" err="1">
                <a:solidFill>
                  <a:srgbClr val="FFFFFF"/>
                </a:solidFill>
                <a:latin typeface="+mj-lt"/>
                <a:cs typeface="Tahoma"/>
              </a:rPr>
              <a:t>olore</a:t>
            </a:r>
            <a:r>
              <a:rPr lang="en-ZA" spc="65" dirty="0">
                <a:solidFill>
                  <a:srgbClr val="FFFFFF"/>
                </a:solidFill>
                <a:latin typeface="+mj-lt"/>
                <a:cs typeface="Tahoma"/>
              </a:rPr>
              <a:t> </a:t>
            </a:r>
            <a:r>
              <a:rPr lang="en-ZA" spc="-545" dirty="0">
                <a:solidFill>
                  <a:srgbClr val="FFFFFF"/>
                </a:solidFill>
                <a:latin typeface="+mj-lt"/>
                <a:cs typeface="Tahoma"/>
              </a:rPr>
              <a:t> </a:t>
            </a:r>
            <a:r>
              <a:rPr lang="en-ZA" spc="120" dirty="0">
                <a:solidFill>
                  <a:srgbClr val="FFFFFF"/>
                </a:solidFill>
                <a:latin typeface="+mj-lt"/>
                <a:cs typeface="Tahoma"/>
              </a:rPr>
              <a:t>magn</a:t>
            </a:r>
            <a:r>
              <a:rPr lang="en-ZA" spc="90" dirty="0">
                <a:solidFill>
                  <a:srgbClr val="FFFFFF"/>
                </a:solidFill>
                <a:latin typeface="+mj-lt"/>
                <a:cs typeface="Tahoma"/>
              </a:rPr>
              <a:t>a</a:t>
            </a:r>
            <a:r>
              <a:rPr lang="en-ZA" spc="-50" dirty="0">
                <a:solidFill>
                  <a:srgbClr val="FFFFFF"/>
                </a:solidFill>
                <a:latin typeface="+mj-lt"/>
                <a:cs typeface="Tahoma"/>
              </a:rPr>
              <a:t> </a:t>
            </a:r>
            <a:r>
              <a:rPr lang="en-ZA" spc="75" dirty="0" err="1">
                <a:solidFill>
                  <a:srgbClr val="FFFFFF"/>
                </a:solidFill>
                <a:latin typeface="+mj-lt"/>
                <a:cs typeface="Tahoma"/>
              </a:rPr>
              <a:t>aliqua</a:t>
            </a:r>
            <a:r>
              <a:rPr lang="en-ZA" spc="125" dirty="0" err="1">
                <a:solidFill>
                  <a:srgbClr val="FFFFFF"/>
                </a:solidFill>
                <a:latin typeface="+mj-lt"/>
                <a:cs typeface="Tahoma"/>
              </a:rPr>
              <a:t>m</a:t>
            </a:r>
            <a:r>
              <a:rPr lang="en-ZA" spc="-50" dirty="0">
                <a:solidFill>
                  <a:srgbClr val="FFFFFF"/>
                </a:solidFill>
                <a:latin typeface="+mj-lt"/>
                <a:cs typeface="Tahoma"/>
              </a:rPr>
              <a:t> </a:t>
            </a:r>
            <a:r>
              <a:rPr lang="en-ZA" spc="65" dirty="0" err="1">
                <a:solidFill>
                  <a:srgbClr val="FFFFFF"/>
                </a:solidFill>
                <a:latin typeface="+mj-lt"/>
                <a:cs typeface="Tahoma"/>
              </a:rPr>
              <a:t>e</a:t>
            </a:r>
            <a:r>
              <a:rPr lang="en-ZA" spc="20" dirty="0" err="1">
                <a:solidFill>
                  <a:srgbClr val="FFFFFF"/>
                </a:solidFill>
                <a:latin typeface="+mj-lt"/>
                <a:cs typeface="Tahoma"/>
              </a:rPr>
              <a:t>r</a:t>
            </a:r>
            <a:r>
              <a:rPr lang="en-ZA" spc="80" dirty="0" err="1">
                <a:solidFill>
                  <a:srgbClr val="FFFFFF"/>
                </a:solidFill>
                <a:latin typeface="+mj-lt"/>
                <a:cs typeface="Tahoma"/>
              </a:rPr>
              <a:t>a</a:t>
            </a:r>
            <a:r>
              <a:rPr lang="en-ZA" spc="40" dirty="0" err="1">
                <a:solidFill>
                  <a:srgbClr val="FFFFFF"/>
                </a:solidFill>
                <a:latin typeface="+mj-lt"/>
                <a:cs typeface="Tahoma"/>
              </a:rPr>
              <a:t>t</a:t>
            </a:r>
            <a:r>
              <a:rPr lang="en-ZA" spc="-130" dirty="0">
                <a:solidFill>
                  <a:srgbClr val="FFFFFF"/>
                </a:solidFill>
                <a:latin typeface="+mj-lt"/>
                <a:cs typeface="Tahoma"/>
              </a:rPr>
              <a:t> </a:t>
            </a:r>
            <a:r>
              <a:rPr lang="en-ZA" spc="5" dirty="0" err="1">
                <a:solidFill>
                  <a:srgbClr val="FFFFFF"/>
                </a:solidFill>
                <a:latin typeface="+mj-lt"/>
                <a:cs typeface="Tahoma"/>
              </a:rPr>
              <a:t>v</a:t>
            </a:r>
            <a:r>
              <a:rPr lang="en-ZA" spc="50" dirty="0" err="1">
                <a:solidFill>
                  <a:srgbClr val="FFFFFF"/>
                </a:solidFill>
                <a:latin typeface="+mj-lt"/>
                <a:cs typeface="Tahoma"/>
              </a:rPr>
              <a:t>olutpa</a:t>
            </a:r>
            <a:r>
              <a:rPr lang="en-ZA" spc="5" dirty="0" err="1">
                <a:solidFill>
                  <a:srgbClr val="FFFFFF"/>
                </a:solidFill>
                <a:latin typeface="+mj-lt"/>
                <a:cs typeface="Tahoma"/>
              </a:rPr>
              <a:t>t</a:t>
            </a:r>
            <a:r>
              <a:rPr lang="en-ZA" spc="-90" dirty="0">
                <a:solidFill>
                  <a:srgbClr val="FFFFFF"/>
                </a:solidFill>
                <a:latin typeface="+mj-lt"/>
                <a:cs typeface="Tahoma"/>
              </a:rPr>
              <a:t> </a:t>
            </a:r>
            <a:r>
              <a:rPr lang="en-ZA" spc="-90" dirty="0" err="1">
                <a:solidFill>
                  <a:srgbClr val="FFFFFF"/>
                </a:solidFill>
                <a:latin typeface="+mj-lt"/>
                <a:cs typeface="Tahoma"/>
              </a:rPr>
              <a:t>u</a:t>
            </a:r>
            <a:r>
              <a:rPr lang="en-ZA" dirty="0" err="1">
                <a:solidFill>
                  <a:srgbClr val="FFFFFF"/>
                </a:solidFill>
                <a:latin typeface="+mj-lt"/>
                <a:cs typeface="Tahoma"/>
              </a:rPr>
              <a:t>t</a:t>
            </a:r>
            <a:r>
              <a:rPr lang="en-ZA" spc="-95" dirty="0">
                <a:solidFill>
                  <a:srgbClr val="FFFFFF"/>
                </a:solidFill>
                <a:latin typeface="+mj-lt"/>
                <a:cs typeface="Tahoma"/>
              </a:rPr>
              <a:t> </a:t>
            </a:r>
            <a:r>
              <a:rPr lang="en-ZA" spc="25" dirty="0" err="1">
                <a:solidFill>
                  <a:srgbClr val="FFFFFF"/>
                </a:solidFill>
                <a:latin typeface="+mj-lt"/>
                <a:cs typeface="Tahoma"/>
              </a:rPr>
              <a:t>wisi</a:t>
            </a:r>
            <a:r>
              <a:rPr lang="en-ZA" spc="-60" dirty="0">
                <a:solidFill>
                  <a:srgbClr val="FFFFFF"/>
                </a:solidFill>
                <a:latin typeface="+mj-lt"/>
                <a:cs typeface="Tahoma"/>
              </a:rPr>
              <a:t> </a:t>
            </a:r>
            <a:r>
              <a:rPr lang="en-ZA" spc="45" dirty="0" err="1">
                <a:solidFill>
                  <a:srgbClr val="FFFFFF"/>
                </a:solidFill>
                <a:latin typeface="+mj-lt"/>
                <a:cs typeface="Tahoma"/>
              </a:rPr>
              <a:t>enim</a:t>
            </a:r>
            <a:r>
              <a:rPr lang="en-ZA" spc="-55" dirty="0">
                <a:solidFill>
                  <a:srgbClr val="FFFFFF"/>
                </a:solidFill>
                <a:latin typeface="+mj-lt"/>
                <a:cs typeface="Tahoma"/>
              </a:rPr>
              <a:t> </a:t>
            </a:r>
            <a:r>
              <a:rPr lang="en-ZA" spc="135" dirty="0">
                <a:solidFill>
                  <a:srgbClr val="FFFFFF"/>
                </a:solidFill>
                <a:latin typeface="+mj-lt"/>
                <a:cs typeface="Tahoma"/>
              </a:rPr>
              <a:t>ad</a:t>
            </a:r>
            <a:r>
              <a:rPr lang="en-ZA" spc="-60" dirty="0">
                <a:solidFill>
                  <a:srgbClr val="FFFFFF"/>
                </a:solidFill>
                <a:latin typeface="+mj-lt"/>
                <a:cs typeface="Tahoma"/>
              </a:rPr>
              <a:t>.</a:t>
            </a:r>
            <a:endParaRPr lang="en-ZA" dirty="0">
              <a:latin typeface="+mj-lt"/>
              <a:cs typeface="Tahoma"/>
            </a:endParaRPr>
          </a:p>
        </p:txBody>
      </p:sp>
      <p:sp>
        <p:nvSpPr>
          <p:cNvPr id="80" name="Text Placeholder 76"/>
          <p:cNvSpPr>
            <a:spLocks noGrp="1"/>
          </p:cNvSpPr>
          <p:nvPr>
            <p:ph type="body" sz="quarter" idx="22" hasCustomPrompt="1"/>
          </p:nvPr>
        </p:nvSpPr>
        <p:spPr>
          <a:xfrm>
            <a:off x="1480154" y="3990085"/>
            <a:ext cx="3657600" cy="485140"/>
          </a:xfrm>
        </p:spPr>
        <p:txBody>
          <a:bodyPr>
            <a:noAutofit/>
          </a:bodyPr>
          <a:lstStyle>
            <a:lvl1pPr marL="0" indent="0" algn="ctr">
              <a:buNone/>
              <a:defRPr sz="2400" b="1">
                <a:solidFill>
                  <a:schemeClr val="bg1"/>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dirty="0"/>
              <a:t>Title One</a:t>
            </a:r>
            <a:endParaRPr lang="en-ZA" dirty="0"/>
          </a:p>
        </p:txBody>
      </p:sp>
      <p:sp>
        <p:nvSpPr>
          <p:cNvPr id="81" name="Text Placeholder 76"/>
          <p:cNvSpPr>
            <a:spLocks noGrp="1"/>
          </p:cNvSpPr>
          <p:nvPr>
            <p:ph type="body" sz="quarter" idx="23" hasCustomPrompt="1"/>
          </p:nvPr>
        </p:nvSpPr>
        <p:spPr>
          <a:xfrm>
            <a:off x="1480154" y="4728132"/>
            <a:ext cx="3657600" cy="2206067"/>
          </a:xfrm>
        </p:spPr>
        <p:txBody>
          <a:bodyPr>
            <a:noAutofit/>
          </a:bodyPr>
          <a:lstStyle>
            <a:lvl1pPr marL="0" indent="0" algn="l">
              <a:buNone/>
              <a:defRPr lang="en-ZA" dirty="0">
                <a:cs typeface="Tahoma"/>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marL="298450" marR="5080" indent="-285750">
              <a:lnSpc>
                <a:spcPct val="100000"/>
              </a:lnSpc>
              <a:spcBef>
                <a:spcPts val="1939"/>
              </a:spcBef>
              <a:buFont typeface="Arial" panose="020B0604020202020204" pitchFamily="34" charset="0"/>
              <a:buChar char="•"/>
            </a:pPr>
            <a:r>
              <a:rPr lang="en-ZA" spc="45" dirty="0">
                <a:solidFill>
                  <a:srgbClr val="FFFFFF"/>
                </a:solidFill>
                <a:latin typeface="+mj-lt"/>
                <a:cs typeface="Tahoma"/>
              </a:rPr>
              <a:t>Lorem </a:t>
            </a:r>
            <a:r>
              <a:rPr lang="en-ZA" spc="40" dirty="0">
                <a:solidFill>
                  <a:srgbClr val="FFFFFF"/>
                </a:solidFill>
                <a:latin typeface="+mj-lt"/>
                <a:cs typeface="Tahoma"/>
              </a:rPr>
              <a:t>ipsum </a:t>
            </a:r>
            <a:r>
              <a:rPr lang="en-ZA" spc="70" dirty="0" err="1">
                <a:solidFill>
                  <a:srgbClr val="FFFFFF"/>
                </a:solidFill>
                <a:latin typeface="+mj-lt"/>
                <a:cs typeface="Tahoma"/>
              </a:rPr>
              <a:t>dolor</a:t>
            </a:r>
            <a:r>
              <a:rPr lang="en-ZA" spc="70" dirty="0">
                <a:solidFill>
                  <a:srgbClr val="FFFFFF"/>
                </a:solidFill>
                <a:latin typeface="+mj-lt"/>
                <a:cs typeface="Tahoma"/>
              </a:rPr>
              <a:t> </a:t>
            </a:r>
            <a:r>
              <a:rPr lang="en-ZA" spc="-20" dirty="0">
                <a:solidFill>
                  <a:srgbClr val="FFFFFF"/>
                </a:solidFill>
                <a:latin typeface="+mj-lt"/>
                <a:cs typeface="Tahoma"/>
              </a:rPr>
              <a:t>sit </a:t>
            </a:r>
            <a:r>
              <a:rPr lang="en-ZA" spc="35" dirty="0" err="1">
                <a:solidFill>
                  <a:srgbClr val="FFFFFF"/>
                </a:solidFill>
                <a:latin typeface="+mj-lt"/>
                <a:cs typeface="Tahoma"/>
              </a:rPr>
              <a:t>amet</a:t>
            </a:r>
            <a:r>
              <a:rPr lang="en-ZA" spc="35" dirty="0">
                <a:solidFill>
                  <a:srgbClr val="FFFFFF"/>
                </a:solidFill>
                <a:latin typeface="+mj-lt"/>
                <a:cs typeface="Tahoma"/>
              </a:rPr>
              <a:t>, </a:t>
            </a:r>
            <a:r>
              <a:rPr lang="en-ZA" spc="40" dirty="0">
                <a:solidFill>
                  <a:srgbClr val="FFFFFF"/>
                </a:solidFill>
                <a:latin typeface="+mj-lt"/>
                <a:cs typeface="Tahoma"/>
              </a:rPr>
              <a:t> </a:t>
            </a:r>
            <a:r>
              <a:rPr lang="en-ZA" spc="30" dirty="0" err="1">
                <a:solidFill>
                  <a:srgbClr val="FFFFFF"/>
                </a:solidFill>
                <a:latin typeface="+mj-lt"/>
                <a:cs typeface="Tahoma"/>
              </a:rPr>
              <a:t>consectetuer</a:t>
            </a:r>
            <a:r>
              <a:rPr lang="en-ZA" spc="30" dirty="0">
                <a:solidFill>
                  <a:srgbClr val="FFFFFF"/>
                </a:solidFill>
                <a:latin typeface="+mj-lt"/>
                <a:cs typeface="Tahoma"/>
              </a:rPr>
              <a:t> </a:t>
            </a:r>
            <a:r>
              <a:rPr lang="en-ZA" spc="60" dirty="0" err="1">
                <a:solidFill>
                  <a:srgbClr val="FFFFFF"/>
                </a:solidFill>
                <a:latin typeface="+mj-lt"/>
                <a:cs typeface="Tahoma"/>
              </a:rPr>
              <a:t>adipiscing</a:t>
            </a:r>
            <a:r>
              <a:rPr lang="en-ZA" spc="60" dirty="0">
                <a:solidFill>
                  <a:srgbClr val="FFFFFF"/>
                </a:solidFill>
                <a:latin typeface="+mj-lt"/>
                <a:cs typeface="Tahoma"/>
              </a:rPr>
              <a:t> </a:t>
            </a:r>
            <a:r>
              <a:rPr lang="en-ZA" spc="-15" dirty="0" err="1">
                <a:solidFill>
                  <a:srgbClr val="FFFFFF"/>
                </a:solidFill>
                <a:latin typeface="+mj-lt"/>
                <a:cs typeface="Tahoma"/>
              </a:rPr>
              <a:t>elit</a:t>
            </a:r>
            <a:r>
              <a:rPr lang="en-ZA" spc="-15" dirty="0">
                <a:solidFill>
                  <a:srgbClr val="FFFFFF"/>
                </a:solidFill>
                <a:latin typeface="+mj-lt"/>
                <a:cs typeface="Tahoma"/>
              </a:rPr>
              <a:t>.</a:t>
            </a:r>
            <a:endParaRPr lang="en-ZA" spc="50" dirty="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50" dirty="0" err="1">
                <a:solidFill>
                  <a:srgbClr val="FFFFFF"/>
                </a:solidFill>
                <a:latin typeface="+mj-lt"/>
                <a:cs typeface="Tahoma"/>
              </a:rPr>
              <a:t>Sed</a:t>
            </a:r>
            <a:r>
              <a:rPr lang="en-ZA" spc="50" dirty="0">
                <a:solidFill>
                  <a:srgbClr val="FFFFFF"/>
                </a:solidFill>
                <a:latin typeface="+mj-lt"/>
                <a:cs typeface="Tahoma"/>
              </a:rPr>
              <a:t> </a:t>
            </a:r>
            <a:r>
              <a:rPr lang="en-ZA" spc="100" dirty="0" err="1">
                <a:solidFill>
                  <a:srgbClr val="FFFFFF"/>
                </a:solidFill>
                <a:latin typeface="+mj-lt"/>
                <a:cs typeface="Tahoma"/>
              </a:rPr>
              <a:t>diam</a:t>
            </a:r>
            <a:r>
              <a:rPr lang="en-ZA" spc="100" dirty="0">
                <a:solidFill>
                  <a:srgbClr val="FFFFFF"/>
                </a:solidFill>
                <a:latin typeface="+mj-lt"/>
                <a:cs typeface="Tahoma"/>
              </a:rPr>
              <a:t> </a:t>
            </a:r>
            <a:r>
              <a:rPr lang="en-ZA" spc="50" dirty="0" err="1">
                <a:solidFill>
                  <a:srgbClr val="FFFFFF"/>
                </a:solidFill>
                <a:latin typeface="+mj-lt"/>
                <a:cs typeface="Tahoma"/>
              </a:rPr>
              <a:t>nonummy</a:t>
            </a:r>
            <a:r>
              <a:rPr lang="en-ZA" spc="50" dirty="0">
                <a:solidFill>
                  <a:srgbClr val="FFFFFF"/>
                </a:solidFill>
                <a:latin typeface="+mj-lt"/>
                <a:cs typeface="Tahoma"/>
              </a:rPr>
              <a:t> </a:t>
            </a:r>
            <a:r>
              <a:rPr lang="en-ZA" spc="35" dirty="0" err="1">
                <a:solidFill>
                  <a:srgbClr val="FFFFFF"/>
                </a:solidFill>
                <a:latin typeface="+mj-lt"/>
                <a:cs typeface="Tahoma"/>
              </a:rPr>
              <a:t>nibh</a:t>
            </a:r>
            <a:r>
              <a:rPr lang="en-ZA" spc="35" dirty="0">
                <a:solidFill>
                  <a:srgbClr val="FFFFFF"/>
                </a:solidFill>
                <a:latin typeface="+mj-lt"/>
                <a:cs typeface="Tahoma"/>
              </a:rPr>
              <a:t> </a:t>
            </a:r>
            <a:r>
              <a:rPr lang="en-ZA" spc="55" dirty="0" err="1">
                <a:solidFill>
                  <a:srgbClr val="FFFFFF"/>
                </a:solidFill>
                <a:latin typeface="+mj-lt"/>
                <a:cs typeface="Tahoma"/>
              </a:rPr>
              <a:t>euis</a:t>
            </a:r>
            <a:r>
              <a:rPr lang="en-ZA" spc="55" dirty="0">
                <a:solidFill>
                  <a:srgbClr val="FFFFFF"/>
                </a:solidFill>
                <a:latin typeface="+mj-lt"/>
                <a:cs typeface="Tahoma"/>
              </a:rPr>
              <a:t>- </a:t>
            </a:r>
            <a:r>
              <a:rPr lang="en-ZA" spc="-550" dirty="0">
                <a:solidFill>
                  <a:srgbClr val="FFFFFF"/>
                </a:solidFill>
                <a:latin typeface="+mj-lt"/>
                <a:cs typeface="Tahoma"/>
              </a:rPr>
              <a:t> </a:t>
            </a:r>
            <a:r>
              <a:rPr lang="en-ZA" spc="100" dirty="0">
                <a:solidFill>
                  <a:srgbClr val="FFFFFF"/>
                </a:solidFill>
                <a:latin typeface="+mj-lt"/>
                <a:cs typeface="Tahoma"/>
              </a:rPr>
              <a:t>mod</a:t>
            </a:r>
            <a:r>
              <a:rPr lang="en-ZA" spc="-65" dirty="0">
                <a:solidFill>
                  <a:srgbClr val="FFFFFF"/>
                </a:solidFill>
                <a:latin typeface="+mj-lt"/>
                <a:cs typeface="Tahoma"/>
              </a:rPr>
              <a:t> </a:t>
            </a:r>
            <a:r>
              <a:rPr lang="en-ZA" spc="20" dirty="0" err="1">
                <a:solidFill>
                  <a:srgbClr val="FFFFFF"/>
                </a:solidFill>
                <a:latin typeface="+mj-lt"/>
                <a:cs typeface="Tahoma"/>
              </a:rPr>
              <a:t>tincidunt</a:t>
            </a:r>
            <a:r>
              <a:rPr lang="en-ZA" spc="-95" dirty="0">
                <a:solidFill>
                  <a:srgbClr val="FFFFFF"/>
                </a:solidFill>
                <a:latin typeface="+mj-lt"/>
                <a:cs typeface="Tahoma"/>
              </a:rPr>
              <a:t> </a:t>
            </a:r>
            <a:r>
              <a:rPr lang="en-ZA" spc="-20" dirty="0" err="1">
                <a:solidFill>
                  <a:srgbClr val="FFFFFF"/>
                </a:solidFill>
                <a:latin typeface="+mj-lt"/>
                <a:cs typeface="Tahoma"/>
              </a:rPr>
              <a:t>ut</a:t>
            </a:r>
            <a:r>
              <a:rPr lang="en-ZA" spc="-95" dirty="0">
                <a:solidFill>
                  <a:srgbClr val="FFFFFF"/>
                </a:solidFill>
                <a:latin typeface="+mj-lt"/>
                <a:cs typeface="Tahoma"/>
              </a:rPr>
              <a:t> </a:t>
            </a:r>
            <a:r>
              <a:rPr lang="en-ZA" spc="55" dirty="0" err="1">
                <a:solidFill>
                  <a:srgbClr val="FFFFFF"/>
                </a:solidFill>
                <a:latin typeface="+mj-lt"/>
                <a:cs typeface="Tahoma"/>
              </a:rPr>
              <a:t>laor</a:t>
            </a:r>
            <a:r>
              <a:rPr lang="en-ZA" spc="55" dirty="0">
                <a:solidFill>
                  <a:srgbClr val="FFFFFF"/>
                </a:solidFill>
                <a:latin typeface="+mj-lt"/>
                <a:cs typeface="Tahoma"/>
              </a:rPr>
              <a:t>.</a:t>
            </a:r>
            <a:endParaRPr lang="en-ZA" spc="-95" dirty="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95" dirty="0" err="1">
                <a:solidFill>
                  <a:srgbClr val="FFFFFF"/>
                </a:solidFill>
                <a:latin typeface="+mj-lt"/>
                <a:cs typeface="Tahoma"/>
              </a:rPr>
              <a:t>D</a:t>
            </a:r>
            <a:r>
              <a:rPr lang="en-ZA" spc="65" dirty="0" err="1">
                <a:solidFill>
                  <a:srgbClr val="FFFFFF"/>
                </a:solidFill>
                <a:latin typeface="+mj-lt"/>
                <a:cs typeface="Tahoma"/>
              </a:rPr>
              <a:t>olore</a:t>
            </a:r>
            <a:r>
              <a:rPr lang="en-ZA" spc="65" dirty="0">
                <a:solidFill>
                  <a:srgbClr val="FFFFFF"/>
                </a:solidFill>
                <a:latin typeface="+mj-lt"/>
                <a:cs typeface="Tahoma"/>
              </a:rPr>
              <a:t> </a:t>
            </a:r>
            <a:r>
              <a:rPr lang="en-ZA" spc="-545" dirty="0">
                <a:solidFill>
                  <a:srgbClr val="FFFFFF"/>
                </a:solidFill>
                <a:latin typeface="+mj-lt"/>
                <a:cs typeface="Tahoma"/>
              </a:rPr>
              <a:t> </a:t>
            </a:r>
            <a:r>
              <a:rPr lang="en-ZA" spc="120" dirty="0">
                <a:solidFill>
                  <a:srgbClr val="FFFFFF"/>
                </a:solidFill>
                <a:latin typeface="+mj-lt"/>
                <a:cs typeface="Tahoma"/>
              </a:rPr>
              <a:t>magn</a:t>
            </a:r>
            <a:r>
              <a:rPr lang="en-ZA" spc="90" dirty="0">
                <a:solidFill>
                  <a:srgbClr val="FFFFFF"/>
                </a:solidFill>
                <a:latin typeface="+mj-lt"/>
                <a:cs typeface="Tahoma"/>
              </a:rPr>
              <a:t>a</a:t>
            </a:r>
            <a:r>
              <a:rPr lang="en-ZA" spc="-50" dirty="0">
                <a:solidFill>
                  <a:srgbClr val="FFFFFF"/>
                </a:solidFill>
                <a:latin typeface="+mj-lt"/>
                <a:cs typeface="Tahoma"/>
              </a:rPr>
              <a:t> </a:t>
            </a:r>
            <a:r>
              <a:rPr lang="en-ZA" spc="75" dirty="0" err="1">
                <a:solidFill>
                  <a:srgbClr val="FFFFFF"/>
                </a:solidFill>
                <a:latin typeface="+mj-lt"/>
                <a:cs typeface="Tahoma"/>
              </a:rPr>
              <a:t>aliqua</a:t>
            </a:r>
            <a:r>
              <a:rPr lang="en-ZA" spc="125" dirty="0" err="1">
                <a:solidFill>
                  <a:srgbClr val="FFFFFF"/>
                </a:solidFill>
                <a:latin typeface="+mj-lt"/>
                <a:cs typeface="Tahoma"/>
              </a:rPr>
              <a:t>m</a:t>
            </a:r>
            <a:r>
              <a:rPr lang="en-ZA" spc="-50" dirty="0">
                <a:solidFill>
                  <a:srgbClr val="FFFFFF"/>
                </a:solidFill>
                <a:latin typeface="+mj-lt"/>
                <a:cs typeface="Tahoma"/>
              </a:rPr>
              <a:t> </a:t>
            </a:r>
            <a:r>
              <a:rPr lang="en-ZA" spc="65" dirty="0" err="1">
                <a:solidFill>
                  <a:srgbClr val="FFFFFF"/>
                </a:solidFill>
                <a:latin typeface="+mj-lt"/>
                <a:cs typeface="Tahoma"/>
              </a:rPr>
              <a:t>e</a:t>
            </a:r>
            <a:r>
              <a:rPr lang="en-ZA" spc="20" dirty="0" err="1">
                <a:solidFill>
                  <a:srgbClr val="FFFFFF"/>
                </a:solidFill>
                <a:latin typeface="+mj-lt"/>
                <a:cs typeface="Tahoma"/>
              </a:rPr>
              <a:t>r</a:t>
            </a:r>
            <a:r>
              <a:rPr lang="en-ZA" spc="80" dirty="0" err="1">
                <a:solidFill>
                  <a:srgbClr val="FFFFFF"/>
                </a:solidFill>
                <a:latin typeface="+mj-lt"/>
                <a:cs typeface="Tahoma"/>
              </a:rPr>
              <a:t>a</a:t>
            </a:r>
            <a:r>
              <a:rPr lang="en-ZA" spc="40" dirty="0" err="1">
                <a:solidFill>
                  <a:srgbClr val="FFFFFF"/>
                </a:solidFill>
                <a:latin typeface="+mj-lt"/>
                <a:cs typeface="Tahoma"/>
              </a:rPr>
              <a:t>t</a:t>
            </a:r>
            <a:r>
              <a:rPr lang="en-ZA" spc="-130" dirty="0">
                <a:solidFill>
                  <a:srgbClr val="FFFFFF"/>
                </a:solidFill>
                <a:latin typeface="+mj-lt"/>
                <a:cs typeface="Tahoma"/>
              </a:rPr>
              <a:t> </a:t>
            </a:r>
            <a:r>
              <a:rPr lang="en-ZA" spc="5" dirty="0" err="1">
                <a:solidFill>
                  <a:srgbClr val="FFFFFF"/>
                </a:solidFill>
                <a:latin typeface="+mj-lt"/>
                <a:cs typeface="Tahoma"/>
              </a:rPr>
              <a:t>v</a:t>
            </a:r>
            <a:r>
              <a:rPr lang="en-ZA" spc="50" dirty="0" err="1">
                <a:solidFill>
                  <a:srgbClr val="FFFFFF"/>
                </a:solidFill>
                <a:latin typeface="+mj-lt"/>
                <a:cs typeface="Tahoma"/>
              </a:rPr>
              <a:t>olutpa</a:t>
            </a:r>
            <a:r>
              <a:rPr lang="en-ZA" spc="5" dirty="0" err="1">
                <a:solidFill>
                  <a:srgbClr val="FFFFFF"/>
                </a:solidFill>
                <a:latin typeface="+mj-lt"/>
                <a:cs typeface="Tahoma"/>
              </a:rPr>
              <a:t>t</a:t>
            </a:r>
            <a:r>
              <a:rPr lang="en-ZA" spc="-90" dirty="0">
                <a:solidFill>
                  <a:srgbClr val="FFFFFF"/>
                </a:solidFill>
                <a:latin typeface="+mj-lt"/>
                <a:cs typeface="Tahoma"/>
              </a:rPr>
              <a:t> </a:t>
            </a:r>
            <a:r>
              <a:rPr lang="en-ZA" spc="-90" dirty="0" err="1">
                <a:solidFill>
                  <a:srgbClr val="FFFFFF"/>
                </a:solidFill>
                <a:latin typeface="+mj-lt"/>
                <a:cs typeface="Tahoma"/>
              </a:rPr>
              <a:t>u</a:t>
            </a:r>
            <a:r>
              <a:rPr lang="en-ZA" dirty="0" err="1">
                <a:solidFill>
                  <a:srgbClr val="FFFFFF"/>
                </a:solidFill>
                <a:latin typeface="+mj-lt"/>
                <a:cs typeface="Tahoma"/>
              </a:rPr>
              <a:t>t</a:t>
            </a:r>
            <a:r>
              <a:rPr lang="en-ZA" spc="-95" dirty="0">
                <a:solidFill>
                  <a:srgbClr val="FFFFFF"/>
                </a:solidFill>
                <a:latin typeface="+mj-lt"/>
                <a:cs typeface="Tahoma"/>
              </a:rPr>
              <a:t> </a:t>
            </a:r>
            <a:r>
              <a:rPr lang="en-ZA" spc="25" dirty="0" err="1">
                <a:solidFill>
                  <a:srgbClr val="FFFFFF"/>
                </a:solidFill>
                <a:latin typeface="+mj-lt"/>
                <a:cs typeface="Tahoma"/>
              </a:rPr>
              <a:t>wisi</a:t>
            </a:r>
            <a:r>
              <a:rPr lang="en-ZA" spc="-60" dirty="0">
                <a:solidFill>
                  <a:srgbClr val="FFFFFF"/>
                </a:solidFill>
                <a:latin typeface="+mj-lt"/>
                <a:cs typeface="Tahoma"/>
              </a:rPr>
              <a:t> </a:t>
            </a:r>
            <a:r>
              <a:rPr lang="en-ZA" spc="45" dirty="0" err="1">
                <a:solidFill>
                  <a:srgbClr val="FFFFFF"/>
                </a:solidFill>
                <a:latin typeface="+mj-lt"/>
                <a:cs typeface="Tahoma"/>
              </a:rPr>
              <a:t>enim</a:t>
            </a:r>
            <a:r>
              <a:rPr lang="en-ZA" spc="-55" dirty="0">
                <a:solidFill>
                  <a:srgbClr val="FFFFFF"/>
                </a:solidFill>
                <a:latin typeface="+mj-lt"/>
                <a:cs typeface="Tahoma"/>
              </a:rPr>
              <a:t> </a:t>
            </a:r>
            <a:r>
              <a:rPr lang="en-ZA" spc="135" dirty="0">
                <a:solidFill>
                  <a:srgbClr val="FFFFFF"/>
                </a:solidFill>
                <a:latin typeface="+mj-lt"/>
                <a:cs typeface="Tahoma"/>
              </a:rPr>
              <a:t>ad</a:t>
            </a:r>
            <a:r>
              <a:rPr lang="en-ZA" spc="-60" dirty="0">
                <a:solidFill>
                  <a:srgbClr val="FFFFFF"/>
                </a:solidFill>
                <a:latin typeface="+mj-lt"/>
                <a:cs typeface="Tahoma"/>
              </a:rPr>
              <a:t>.</a:t>
            </a:r>
            <a:endParaRPr lang="en-ZA" dirty="0">
              <a:latin typeface="+mj-lt"/>
              <a:cs typeface="Tahoma"/>
            </a:endParaRPr>
          </a:p>
        </p:txBody>
      </p:sp>
      <p:sp>
        <p:nvSpPr>
          <p:cNvPr id="82" name="Text Placeholder 76"/>
          <p:cNvSpPr>
            <a:spLocks noGrp="1"/>
          </p:cNvSpPr>
          <p:nvPr>
            <p:ph type="body" sz="quarter" idx="24" hasCustomPrompt="1"/>
          </p:nvPr>
        </p:nvSpPr>
        <p:spPr>
          <a:xfrm>
            <a:off x="9852186" y="3990085"/>
            <a:ext cx="3657600" cy="485140"/>
          </a:xfrm>
        </p:spPr>
        <p:txBody>
          <a:bodyPr>
            <a:noAutofit/>
          </a:bodyPr>
          <a:lstStyle>
            <a:lvl1pPr marL="0" indent="0" algn="ctr">
              <a:buNone/>
              <a:defRPr sz="2400" b="1">
                <a:solidFill>
                  <a:schemeClr val="bg1"/>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dirty="0"/>
              <a:t>Title Three</a:t>
            </a:r>
            <a:endParaRPr lang="en-ZA" dirty="0"/>
          </a:p>
        </p:txBody>
      </p:sp>
      <p:sp>
        <p:nvSpPr>
          <p:cNvPr id="83" name="Text Placeholder 76"/>
          <p:cNvSpPr>
            <a:spLocks noGrp="1"/>
          </p:cNvSpPr>
          <p:nvPr>
            <p:ph type="body" sz="quarter" idx="25" hasCustomPrompt="1"/>
          </p:nvPr>
        </p:nvSpPr>
        <p:spPr>
          <a:xfrm>
            <a:off x="9852186" y="4728132"/>
            <a:ext cx="3657600" cy="2206067"/>
          </a:xfrm>
        </p:spPr>
        <p:txBody>
          <a:bodyPr>
            <a:noAutofit/>
          </a:bodyPr>
          <a:lstStyle>
            <a:lvl1pPr marL="0" indent="0" algn="l">
              <a:buNone/>
              <a:defRPr lang="en-ZA" dirty="0">
                <a:cs typeface="Tahoma"/>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marL="298450" marR="5080" indent="-285750">
              <a:lnSpc>
                <a:spcPct val="100000"/>
              </a:lnSpc>
              <a:spcBef>
                <a:spcPts val="1939"/>
              </a:spcBef>
              <a:buFont typeface="Arial" panose="020B0604020202020204" pitchFamily="34" charset="0"/>
              <a:buChar char="•"/>
            </a:pPr>
            <a:r>
              <a:rPr lang="en-ZA" spc="45" dirty="0">
                <a:solidFill>
                  <a:srgbClr val="FFFFFF"/>
                </a:solidFill>
                <a:latin typeface="+mj-lt"/>
                <a:cs typeface="Tahoma"/>
              </a:rPr>
              <a:t>Lorem </a:t>
            </a:r>
            <a:r>
              <a:rPr lang="en-ZA" spc="40" dirty="0">
                <a:solidFill>
                  <a:srgbClr val="FFFFFF"/>
                </a:solidFill>
                <a:latin typeface="+mj-lt"/>
                <a:cs typeface="Tahoma"/>
              </a:rPr>
              <a:t>ipsum </a:t>
            </a:r>
            <a:r>
              <a:rPr lang="en-ZA" spc="70" dirty="0" err="1">
                <a:solidFill>
                  <a:srgbClr val="FFFFFF"/>
                </a:solidFill>
                <a:latin typeface="+mj-lt"/>
                <a:cs typeface="Tahoma"/>
              </a:rPr>
              <a:t>dolor</a:t>
            </a:r>
            <a:r>
              <a:rPr lang="en-ZA" spc="70" dirty="0">
                <a:solidFill>
                  <a:srgbClr val="FFFFFF"/>
                </a:solidFill>
                <a:latin typeface="+mj-lt"/>
                <a:cs typeface="Tahoma"/>
              </a:rPr>
              <a:t> </a:t>
            </a:r>
            <a:r>
              <a:rPr lang="en-ZA" spc="-20" dirty="0">
                <a:solidFill>
                  <a:srgbClr val="FFFFFF"/>
                </a:solidFill>
                <a:latin typeface="+mj-lt"/>
                <a:cs typeface="Tahoma"/>
              </a:rPr>
              <a:t>sit </a:t>
            </a:r>
            <a:r>
              <a:rPr lang="en-ZA" spc="35" dirty="0" err="1">
                <a:solidFill>
                  <a:srgbClr val="FFFFFF"/>
                </a:solidFill>
                <a:latin typeface="+mj-lt"/>
                <a:cs typeface="Tahoma"/>
              </a:rPr>
              <a:t>amet</a:t>
            </a:r>
            <a:r>
              <a:rPr lang="en-ZA" spc="35" dirty="0">
                <a:solidFill>
                  <a:srgbClr val="FFFFFF"/>
                </a:solidFill>
                <a:latin typeface="+mj-lt"/>
                <a:cs typeface="Tahoma"/>
              </a:rPr>
              <a:t>, </a:t>
            </a:r>
            <a:r>
              <a:rPr lang="en-ZA" spc="40" dirty="0">
                <a:solidFill>
                  <a:srgbClr val="FFFFFF"/>
                </a:solidFill>
                <a:latin typeface="+mj-lt"/>
                <a:cs typeface="Tahoma"/>
              </a:rPr>
              <a:t> </a:t>
            </a:r>
            <a:r>
              <a:rPr lang="en-ZA" spc="30" dirty="0" err="1">
                <a:solidFill>
                  <a:srgbClr val="FFFFFF"/>
                </a:solidFill>
                <a:latin typeface="+mj-lt"/>
                <a:cs typeface="Tahoma"/>
              </a:rPr>
              <a:t>consectetuer</a:t>
            </a:r>
            <a:r>
              <a:rPr lang="en-ZA" spc="30" dirty="0">
                <a:solidFill>
                  <a:srgbClr val="FFFFFF"/>
                </a:solidFill>
                <a:latin typeface="+mj-lt"/>
                <a:cs typeface="Tahoma"/>
              </a:rPr>
              <a:t> </a:t>
            </a:r>
            <a:r>
              <a:rPr lang="en-ZA" spc="60" dirty="0" err="1">
                <a:solidFill>
                  <a:srgbClr val="FFFFFF"/>
                </a:solidFill>
                <a:latin typeface="+mj-lt"/>
                <a:cs typeface="Tahoma"/>
              </a:rPr>
              <a:t>adipiscing</a:t>
            </a:r>
            <a:r>
              <a:rPr lang="en-ZA" spc="60" dirty="0">
                <a:solidFill>
                  <a:srgbClr val="FFFFFF"/>
                </a:solidFill>
                <a:latin typeface="+mj-lt"/>
                <a:cs typeface="Tahoma"/>
              </a:rPr>
              <a:t> </a:t>
            </a:r>
            <a:r>
              <a:rPr lang="en-ZA" spc="-15" dirty="0" err="1">
                <a:solidFill>
                  <a:srgbClr val="FFFFFF"/>
                </a:solidFill>
                <a:latin typeface="+mj-lt"/>
                <a:cs typeface="Tahoma"/>
              </a:rPr>
              <a:t>elit</a:t>
            </a:r>
            <a:r>
              <a:rPr lang="en-ZA" spc="-15" dirty="0">
                <a:solidFill>
                  <a:srgbClr val="FFFFFF"/>
                </a:solidFill>
                <a:latin typeface="+mj-lt"/>
                <a:cs typeface="Tahoma"/>
              </a:rPr>
              <a:t>.</a:t>
            </a:r>
            <a:endParaRPr lang="en-ZA" spc="50" dirty="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50" dirty="0" err="1">
                <a:solidFill>
                  <a:srgbClr val="FFFFFF"/>
                </a:solidFill>
                <a:latin typeface="+mj-lt"/>
                <a:cs typeface="Tahoma"/>
              </a:rPr>
              <a:t>Sed</a:t>
            </a:r>
            <a:r>
              <a:rPr lang="en-ZA" spc="50" dirty="0">
                <a:solidFill>
                  <a:srgbClr val="FFFFFF"/>
                </a:solidFill>
                <a:latin typeface="+mj-lt"/>
                <a:cs typeface="Tahoma"/>
              </a:rPr>
              <a:t> </a:t>
            </a:r>
            <a:r>
              <a:rPr lang="en-ZA" spc="100" dirty="0" err="1">
                <a:solidFill>
                  <a:srgbClr val="FFFFFF"/>
                </a:solidFill>
                <a:latin typeface="+mj-lt"/>
                <a:cs typeface="Tahoma"/>
              </a:rPr>
              <a:t>diam</a:t>
            </a:r>
            <a:r>
              <a:rPr lang="en-ZA" spc="100" dirty="0">
                <a:solidFill>
                  <a:srgbClr val="FFFFFF"/>
                </a:solidFill>
                <a:latin typeface="+mj-lt"/>
                <a:cs typeface="Tahoma"/>
              </a:rPr>
              <a:t> </a:t>
            </a:r>
            <a:r>
              <a:rPr lang="en-ZA" spc="50" dirty="0" err="1">
                <a:solidFill>
                  <a:srgbClr val="FFFFFF"/>
                </a:solidFill>
                <a:latin typeface="+mj-lt"/>
                <a:cs typeface="Tahoma"/>
              </a:rPr>
              <a:t>nonummy</a:t>
            </a:r>
            <a:r>
              <a:rPr lang="en-ZA" spc="50" dirty="0">
                <a:solidFill>
                  <a:srgbClr val="FFFFFF"/>
                </a:solidFill>
                <a:latin typeface="+mj-lt"/>
                <a:cs typeface="Tahoma"/>
              </a:rPr>
              <a:t> </a:t>
            </a:r>
            <a:r>
              <a:rPr lang="en-ZA" spc="35" dirty="0" err="1">
                <a:solidFill>
                  <a:srgbClr val="FFFFFF"/>
                </a:solidFill>
                <a:latin typeface="+mj-lt"/>
                <a:cs typeface="Tahoma"/>
              </a:rPr>
              <a:t>nibh</a:t>
            </a:r>
            <a:r>
              <a:rPr lang="en-ZA" spc="35" dirty="0">
                <a:solidFill>
                  <a:srgbClr val="FFFFFF"/>
                </a:solidFill>
                <a:latin typeface="+mj-lt"/>
                <a:cs typeface="Tahoma"/>
              </a:rPr>
              <a:t> </a:t>
            </a:r>
            <a:r>
              <a:rPr lang="en-ZA" spc="55" dirty="0" err="1">
                <a:solidFill>
                  <a:srgbClr val="FFFFFF"/>
                </a:solidFill>
                <a:latin typeface="+mj-lt"/>
                <a:cs typeface="Tahoma"/>
              </a:rPr>
              <a:t>euis</a:t>
            </a:r>
            <a:r>
              <a:rPr lang="en-ZA" spc="55" dirty="0">
                <a:solidFill>
                  <a:srgbClr val="FFFFFF"/>
                </a:solidFill>
                <a:latin typeface="+mj-lt"/>
                <a:cs typeface="Tahoma"/>
              </a:rPr>
              <a:t>- </a:t>
            </a:r>
            <a:r>
              <a:rPr lang="en-ZA" spc="-550" dirty="0">
                <a:solidFill>
                  <a:srgbClr val="FFFFFF"/>
                </a:solidFill>
                <a:latin typeface="+mj-lt"/>
                <a:cs typeface="Tahoma"/>
              </a:rPr>
              <a:t> </a:t>
            </a:r>
            <a:r>
              <a:rPr lang="en-ZA" spc="100" dirty="0">
                <a:solidFill>
                  <a:srgbClr val="FFFFFF"/>
                </a:solidFill>
                <a:latin typeface="+mj-lt"/>
                <a:cs typeface="Tahoma"/>
              </a:rPr>
              <a:t>mod</a:t>
            </a:r>
            <a:r>
              <a:rPr lang="en-ZA" spc="-65" dirty="0">
                <a:solidFill>
                  <a:srgbClr val="FFFFFF"/>
                </a:solidFill>
                <a:latin typeface="+mj-lt"/>
                <a:cs typeface="Tahoma"/>
              </a:rPr>
              <a:t> </a:t>
            </a:r>
            <a:r>
              <a:rPr lang="en-ZA" spc="20" dirty="0" err="1">
                <a:solidFill>
                  <a:srgbClr val="FFFFFF"/>
                </a:solidFill>
                <a:latin typeface="+mj-lt"/>
                <a:cs typeface="Tahoma"/>
              </a:rPr>
              <a:t>tincidunt</a:t>
            </a:r>
            <a:r>
              <a:rPr lang="en-ZA" spc="-95" dirty="0">
                <a:solidFill>
                  <a:srgbClr val="FFFFFF"/>
                </a:solidFill>
                <a:latin typeface="+mj-lt"/>
                <a:cs typeface="Tahoma"/>
              </a:rPr>
              <a:t> </a:t>
            </a:r>
            <a:r>
              <a:rPr lang="en-ZA" spc="-20" dirty="0" err="1">
                <a:solidFill>
                  <a:srgbClr val="FFFFFF"/>
                </a:solidFill>
                <a:latin typeface="+mj-lt"/>
                <a:cs typeface="Tahoma"/>
              </a:rPr>
              <a:t>ut</a:t>
            </a:r>
            <a:r>
              <a:rPr lang="en-ZA" spc="-95" dirty="0">
                <a:solidFill>
                  <a:srgbClr val="FFFFFF"/>
                </a:solidFill>
                <a:latin typeface="+mj-lt"/>
                <a:cs typeface="Tahoma"/>
              </a:rPr>
              <a:t> </a:t>
            </a:r>
            <a:r>
              <a:rPr lang="en-ZA" spc="55" dirty="0" err="1">
                <a:solidFill>
                  <a:srgbClr val="FFFFFF"/>
                </a:solidFill>
                <a:latin typeface="+mj-lt"/>
                <a:cs typeface="Tahoma"/>
              </a:rPr>
              <a:t>laor</a:t>
            </a:r>
            <a:r>
              <a:rPr lang="en-ZA" spc="55" dirty="0">
                <a:solidFill>
                  <a:srgbClr val="FFFFFF"/>
                </a:solidFill>
                <a:latin typeface="+mj-lt"/>
                <a:cs typeface="Tahoma"/>
              </a:rPr>
              <a:t>.</a:t>
            </a:r>
            <a:endParaRPr lang="en-ZA" spc="-95" dirty="0">
              <a:solidFill>
                <a:srgbClr val="FFFFFF"/>
              </a:solidFill>
              <a:latin typeface="+mj-lt"/>
              <a:cs typeface="Tahoma"/>
            </a:endParaRPr>
          </a:p>
          <a:p>
            <a:pPr marL="298450" marR="5080" indent="-285750">
              <a:lnSpc>
                <a:spcPct val="100000"/>
              </a:lnSpc>
              <a:spcBef>
                <a:spcPts val="1939"/>
              </a:spcBef>
              <a:buFont typeface="Arial" panose="020B0604020202020204" pitchFamily="34" charset="0"/>
              <a:buChar char="•"/>
            </a:pPr>
            <a:r>
              <a:rPr lang="en-ZA" spc="-95" dirty="0" err="1">
                <a:solidFill>
                  <a:srgbClr val="FFFFFF"/>
                </a:solidFill>
                <a:latin typeface="+mj-lt"/>
                <a:cs typeface="Tahoma"/>
              </a:rPr>
              <a:t>D</a:t>
            </a:r>
            <a:r>
              <a:rPr lang="en-ZA" spc="65" dirty="0" err="1">
                <a:solidFill>
                  <a:srgbClr val="FFFFFF"/>
                </a:solidFill>
                <a:latin typeface="+mj-lt"/>
                <a:cs typeface="Tahoma"/>
              </a:rPr>
              <a:t>olore</a:t>
            </a:r>
            <a:r>
              <a:rPr lang="en-ZA" spc="65" dirty="0">
                <a:solidFill>
                  <a:srgbClr val="FFFFFF"/>
                </a:solidFill>
                <a:latin typeface="+mj-lt"/>
                <a:cs typeface="Tahoma"/>
              </a:rPr>
              <a:t> </a:t>
            </a:r>
            <a:r>
              <a:rPr lang="en-ZA" spc="-545" dirty="0">
                <a:solidFill>
                  <a:srgbClr val="FFFFFF"/>
                </a:solidFill>
                <a:latin typeface="+mj-lt"/>
                <a:cs typeface="Tahoma"/>
              </a:rPr>
              <a:t> </a:t>
            </a:r>
            <a:r>
              <a:rPr lang="en-ZA" spc="120" dirty="0">
                <a:solidFill>
                  <a:srgbClr val="FFFFFF"/>
                </a:solidFill>
                <a:latin typeface="+mj-lt"/>
                <a:cs typeface="Tahoma"/>
              </a:rPr>
              <a:t>magn</a:t>
            </a:r>
            <a:r>
              <a:rPr lang="en-ZA" spc="90" dirty="0">
                <a:solidFill>
                  <a:srgbClr val="FFFFFF"/>
                </a:solidFill>
                <a:latin typeface="+mj-lt"/>
                <a:cs typeface="Tahoma"/>
              </a:rPr>
              <a:t>a</a:t>
            </a:r>
            <a:r>
              <a:rPr lang="en-ZA" spc="-50" dirty="0">
                <a:solidFill>
                  <a:srgbClr val="FFFFFF"/>
                </a:solidFill>
                <a:latin typeface="+mj-lt"/>
                <a:cs typeface="Tahoma"/>
              </a:rPr>
              <a:t> </a:t>
            </a:r>
            <a:r>
              <a:rPr lang="en-ZA" spc="75" dirty="0" err="1">
                <a:solidFill>
                  <a:srgbClr val="FFFFFF"/>
                </a:solidFill>
                <a:latin typeface="+mj-lt"/>
                <a:cs typeface="Tahoma"/>
              </a:rPr>
              <a:t>aliqua</a:t>
            </a:r>
            <a:r>
              <a:rPr lang="en-ZA" spc="125" dirty="0" err="1">
                <a:solidFill>
                  <a:srgbClr val="FFFFFF"/>
                </a:solidFill>
                <a:latin typeface="+mj-lt"/>
                <a:cs typeface="Tahoma"/>
              </a:rPr>
              <a:t>m</a:t>
            </a:r>
            <a:r>
              <a:rPr lang="en-ZA" spc="-50" dirty="0">
                <a:solidFill>
                  <a:srgbClr val="FFFFFF"/>
                </a:solidFill>
                <a:latin typeface="+mj-lt"/>
                <a:cs typeface="Tahoma"/>
              </a:rPr>
              <a:t> </a:t>
            </a:r>
            <a:r>
              <a:rPr lang="en-ZA" spc="65" dirty="0" err="1">
                <a:solidFill>
                  <a:srgbClr val="FFFFFF"/>
                </a:solidFill>
                <a:latin typeface="+mj-lt"/>
                <a:cs typeface="Tahoma"/>
              </a:rPr>
              <a:t>e</a:t>
            </a:r>
            <a:r>
              <a:rPr lang="en-ZA" spc="20" dirty="0" err="1">
                <a:solidFill>
                  <a:srgbClr val="FFFFFF"/>
                </a:solidFill>
                <a:latin typeface="+mj-lt"/>
                <a:cs typeface="Tahoma"/>
              </a:rPr>
              <a:t>r</a:t>
            </a:r>
            <a:r>
              <a:rPr lang="en-ZA" spc="80" dirty="0" err="1">
                <a:solidFill>
                  <a:srgbClr val="FFFFFF"/>
                </a:solidFill>
                <a:latin typeface="+mj-lt"/>
                <a:cs typeface="Tahoma"/>
              </a:rPr>
              <a:t>a</a:t>
            </a:r>
            <a:r>
              <a:rPr lang="en-ZA" spc="40" dirty="0" err="1">
                <a:solidFill>
                  <a:srgbClr val="FFFFFF"/>
                </a:solidFill>
                <a:latin typeface="+mj-lt"/>
                <a:cs typeface="Tahoma"/>
              </a:rPr>
              <a:t>t</a:t>
            </a:r>
            <a:r>
              <a:rPr lang="en-ZA" spc="-130" dirty="0">
                <a:solidFill>
                  <a:srgbClr val="FFFFFF"/>
                </a:solidFill>
                <a:latin typeface="+mj-lt"/>
                <a:cs typeface="Tahoma"/>
              </a:rPr>
              <a:t> </a:t>
            </a:r>
            <a:r>
              <a:rPr lang="en-ZA" spc="5" dirty="0" err="1">
                <a:solidFill>
                  <a:srgbClr val="FFFFFF"/>
                </a:solidFill>
                <a:latin typeface="+mj-lt"/>
                <a:cs typeface="Tahoma"/>
              </a:rPr>
              <a:t>v</a:t>
            </a:r>
            <a:r>
              <a:rPr lang="en-ZA" spc="50" dirty="0" err="1">
                <a:solidFill>
                  <a:srgbClr val="FFFFFF"/>
                </a:solidFill>
                <a:latin typeface="+mj-lt"/>
                <a:cs typeface="Tahoma"/>
              </a:rPr>
              <a:t>olutpa</a:t>
            </a:r>
            <a:r>
              <a:rPr lang="en-ZA" spc="5" dirty="0" err="1">
                <a:solidFill>
                  <a:srgbClr val="FFFFFF"/>
                </a:solidFill>
                <a:latin typeface="+mj-lt"/>
                <a:cs typeface="Tahoma"/>
              </a:rPr>
              <a:t>t</a:t>
            </a:r>
            <a:r>
              <a:rPr lang="en-ZA" spc="-90" dirty="0">
                <a:solidFill>
                  <a:srgbClr val="FFFFFF"/>
                </a:solidFill>
                <a:latin typeface="+mj-lt"/>
                <a:cs typeface="Tahoma"/>
              </a:rPr>
              <a:t> </a:t>
            </a:r>
            <a:r>
              <a:rPr lang="en-ZA" spc="-90" dirty="0" err="1">
                <a:solidFill>
                  <a:srgbClr val="FFFFFF"/>
                </a:solidFill>
                <a:latin typeface="+mj-lt"/>
                <a:cs typeface="Tahoma"/>
              </a:rPr>
              <a:t>u</a:t>
            </a:r>
            <a:r>
              <a:rPr lang="en-ZA" dirty="0" err="1">
                <a:solidFill>
                  <a:srgbClr val="FFFFFF"/>
                </a:solidFill>
                <a:latin typeface="+mj-lt"/>
                <a:cs typeface="Tahoma"/>
              </a:rPr>
              <a:t>t</a:t>
            </a:r>
            <a:r>
              <a:rPr lang="en-ZA" spc="-95" dirty="0">
                <a:solidFill>
                  <a:srgbClr val="FFFFFF"/>
                </a:solidFill>
                <a:latin typeface="+mj-lt"/>
                <a:cs typeface="Tahoma"/>
              </a:rPr>
              <a:t> </a:t>
            </a:r>
            <a:r>
              <a:rPr lang="en-ZA" spc="25" dirty="0" err="1">
                <a:solidFill>
                  <a:srgbClr val="FFFFFF"/>
                </a:solidFill>
                <a:latin typeface="+mj-lt"/>
                <a:cs typeface="Tahoma"/>
              </a:rPr>
              <a:t>wisi</a:t>
            </a:r>
            <a:r>
              <a:rPr lang="en-ZA" spc="-60" dirty="0">
                <a:solidFill>
                  <a:srgbClr val="FFFFFF"/>
                </a:solidFill>
                <a:latin typeface="+mj-lt"/>
                <a:cs typeface="Tahoma"/>
              </a:rPr>
              <a:t> </a:t>
            </a:r>
            <a:r>
              <a:rPr lang="en-ZA" spc="45" dirty="0" err="1">
                <a:solidFill>
                  <a:srgbClr val="FFFFFF"/>
                </a:solidFill>
                <a:latin typeface="+mj-lt"/>
                <a:cs typeface="Tahoma"/>
              </a:rPr>
              <a:t>enim</a:t>
            </a:r>
            <a:r>
              <a:rPr lang="en-ZA" spc="-55" dirty="0">
                <a:solidFill>
                  <a:srgbClr val="FFFFFF"/>
                </a:solidFill>
                <a:latin typeface="+mj-lt"/>
                <a:cs typeface="Tahoma"/>
              </a:rPr>
              <a:t> </a:t>
            </a:r>
            <a:r>
              <a:rPr lang="en-ZA" spc="135" dirty="0">
                <a:solidFill>
                  <a:srgbClr val="FFFFFF"/>
                </a:solidFill>
                <a:latin typeface="+mj-lt"/>
                <a:cs typeface="Tahoma"/>
              </a:rPr>
              <a:t>ad</a:t>
            </a:r>
            <a:r>
              <a:rPr lang="en-ZA" spc="-60" dirty="0">
                <a:solidFill>
                  <a:srgbClr val="FFFFFF"/>
                </a:solidFill>
                <a:latin typeface="+mj-lt"/>
                <a:cs typeface="Tahoma"/>
              </a:rPr>
              <a:t>.</a:t>
            </a:r>
            <a:endParaRPr lang="en-ZA" dirty="0">
              <a:latin typeface="+mj-lt"/>
              <a:cs typeface="Tahoma"/>
            </a:endParaRPr>
          </a:p>
        </p:txBody>
      </p:sp>
      <p:sp>
        <p:nvSpPr>
          <p:cNvPr id="44" name="Text Placeholder 4">
            <a:extLst>
              <a:ext uri="{FF2B5EF4-FFF2-40B4-BE49-F238E27FC236}">
                <a16:creationId xmlns:a16="http://schemas.microsoft.com/office/drawing/2014/main" id="{841891A3-C372-2670-8A87-ABBC6B745A9C}"/>
              </a:ext>
            </a:extLst>
          </p:cNvPr>
          <p:cNvSpPr>
            <a:spLocks noGrp="1"/>
          </p:cNvSpPr>
          <p:nvPr>
            <p:ph type="body" sz="quarter" idx="14" hasCustomPrompt="1"/>
          </p:nvPr>
        </p:nvSpPr>
        <p:spPr>
          <a:xfrm>
            <a:off x="1343025" y="482812"/>
            <a:ext cx="3076575" cy="1071074"/>
          </a:xfrm>
        </p:spPr>
        <p:txBody>
          <a:bodyPr>
            <a:noAutofit/>
          </a:bodyPr>
          <a:lstStyle>
            <a:lvl1pPr marL="0" indent="0" algn="l">
              <a:buNone/>
              <a:defRPr sz="3200" b="1" baseline="0">
                <a:latin typeface="+mj-lt"/>
              </a:defRPr>
            </a:lvl1pPr>
            <a:lvl2pPr marL="457200" indent="0" algn="r">
              <a:buNone/>
              <a:defRPr b="1"/>
            </a:lvl2pPr>
            <a:lvl3pPr marL="914400" indent="0" algn="r">
              <a:buNone/>
              <a:defRPr b="1"/>
            </a:lvl3pPr>
            <a:lvl4pPr marL="1371600" indent="0" algn="r">
              <a:buNone/>
              <a:defRPr b="1"/>
            </a:lvl4pPr>
            <a:lvl5pPr marL="1828800" indent="0" algn="r">
              <a:buNone/>
              <a:defRPr b="1"/>
            </a:lvl5pPr>
          </a:lstStyle>
          <a:p>
            <a:pPr lvl="0"/>
            <a:r>
              <a:rPr lang="en-US" dirty="0"/>
              <a:t>Place for Section Title</a:t>
            </a:r>
            <a:endParaRPr lang="en-ZA" dirty="0"/>
          </a:p>
        </p:txBody>
      </p:sp>
    </p:spTree>
    <p:extLst>
      <p:ext uri="{BB962C8B-B14F-4D97-AF65-F5344CB8AC3E}">
        <p14:creationId xmlns:p14="http://schemas.microsoft.com/office/powerpoint/2010/main" val="2603169812"/>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userDrawn="1">
  <p:cSld name="Copy Slide 01">
    <p:spTree>
      <p:nvGrpSpPr>
        <p:cNvPr id="1" name=""/>
        <p:cNvGrpSpPr/>
        <p:nvPr/>
      </p:nvGrpSpPr>
      <p:grpSpPr>
        <a:xfrm>
          <a:off x="0" y="0"/>
          <a:ext cx="0" cy="0"/>
          <a:chOff x="0" y="0"/>
          <a:chExt cx="0" cy="0"/>
        </a:xfrm>
      </p:grpSpPr>
      <p:sp>
        <p:nvSpPr>
          <p:cNvPr id="37" name="Picture Placeholder 36"/>
          <p:cNvSpPr>
            <a:spLocks noGrp="1"/>
          </p:cNvSpPr>
          <p:nvPr>
            <p:ph type="pic" sz="quarter" idx="19"/>
          </p:nvPr>
        </p:nvSpPr>
        <p:spPr>
          <a:xfrm>
            <a:off x="768350" y="-12700"/>
            <a:ext cx="5602288" cy="8242300"/>
          </a:xfrm>
        </p:spPr>
        <p:txBody>
          <a:bodyPr/>
          <a:lstStyle/>
          <a:p>
            <a:r>
              <a:rPr lang="en-US"/>
              <a:t>Click icon to add picture</a:t>
            </a:r>
            <a:endParaRPr lang="en-ZA"/>
          </a:p>
        </p:txBody>
      </p:sp>
      <p:sp>
        <p:nvSpPr>
          <p:cNvPr id="5" name="Slide Number Placeholder 4"/>
          <p:cNvSpPr>
            <a:spLocks noGrp="1"/>
          </p:cNvSpPr>
          <p:nvPr>
            <p:ph type="sldNum" sz="quarter" idx="12"/>
          </p:nvPr>
        </p:nvSpPr>
        <p:spPr/>
        <p:txBody>
          <a:bodyPr/>
          <a:lstStyle/>
          <a:p>
            <a:fld id="{63074541-BBA4-490B-840D-9A1F4C3CCF21}" type="slidenum">
              <a:rPr lang="en-ZA" smtClean="0"/>
              <a:pPr/>
              <a:t>‹#›</a:t>
            </a:fld>
            <a:endParaRPr lang="en-ZA" dirty="0"/>
          </a:p>
        </p:txBody>
      </p:sp>
      <p:pic>
        <p:nvPicPr>
          <p:cNvPr id="7" name="Picture 2" descr="Z:\Mediamark\4154 MM PPT Presentation\Exports ST2\Elements\Asset 20.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798050" y="0"/>
            <a:ext cx="4832350" cy="4657725"/>
          </a:xfrm>
          <a:prstGeom prst="rect">
            <a:avLst/>
          </a:prstGeom>
          <a:noFill/>
          <a:extLst>
            <a:ext uri="{909E8E84-426E-40DD-AFC4-6F175D3DCCD1}">
              <a14:hiddenFill xmlns:a14="http://schemas.microsoft.com/office/drawing/2010/main">
                <a:solidFill>
                  <a:srgbClr val="FFFFFF"/>
                </a:solidFill>
              </a14:hiddenFill>
            </a:ext>
          </a:extLst>
        </p:spPr>
      </p:pic>
      <p:grpSp>
        <p:nvGrpSpPr>
          <p:cNvPr id="40" name="object 3"/>
          <p:cNvGrpSpPr/>
          <p:nvPr userDrawn="1"/>
        </p:nvGrpSpPr>
        <p:grpSpPr>
          <a:xfrm>
            <a:off x="0" y="0"/>
            <a:ext cx="767715" cy="8229600"/>
            <a:chOff x="0" y="0"/>
            <a:chExt cx="767715" cy="8229600"/>
          </a:xfrm>
        </p:grpSpPr>
        <p:pic>
          <p:nvPicPr>
            <p:cNvPr id="41" name="object 4"/>
            <p:cNvPicPr/>
            <p:nvPr/>
          </p:nvPicPr>
          <p:blipFill>
            <a:blip r:embed="rId3" cstate="print"/>
            <a:stretch>
              <a:fillRect/>
            </a:stretch>
          </p:blipFill>
          <p:spPr>
            <a:xfrm>
              <a:off x="0" y="0"/>
              <a:ext cx="767638" cy="8229599"/>
            </a:xfrm>
            <a:prstGeom prst="rect">
              <a:avLst/>
            </a:prstGeom>
          </p:spPr>
        </p:pic>
        <p:sp>
          <p:nvSpPr>
            <p:cNvPr id="42"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a:p>
          </p:txBody>
        </p:sp>
        <p:pic>
          <p:nvPicPr>
            <p:cNvPr id="43" name="object 6"/>
            <p:cNvPicPr/>
            <p:nvPr/>
          </p:nvPicPr>
          <p:blipFill>
            <a:blip r:embed="rId4" cstate="print"/>
            <a:stretch>
              <a:fillRect/>
            </a:stretch>
          </p:blipFill>
          <p:spPr>
            <a:xfrm>
              <a:off x="315911" y="5567098"/>
              <a:ext cx="135813" cy="90106"/>
            </a:xfrm>
            <a:prstGeom prst="rect">
              <a:avLst/>
            </a:prstGeom>
          </p:spPr>
        </p:pic>
        <p:pic>
          <p:nvPicPr>
            <p:cNvPr id="44" name="object 7"/>
            <p:cNvPicPr/>
            <p:nvPr/>
          </p:nvPicPr>
          <p:blipFill>
            <a:blip r:embed="rId5" cstate="print"/>
            <a:stretch>
              <a:fillRect/>
            </a:stretch>
          </p:blipFill>
          <p:spPr>
            <a:xfrm>
              <a:off x="315915" y="5179177"/>
              <a:ext cx="135813" cy="351579"/>
            </a:xfrm>
            <a:prstGeom prst="rect">
              <a:avLst/>
            </a:prstGeom>
          </p:spPr>
        </p:pic>
        <p:pic>
          <p:nvPicPr>
            <p:cNvPr id="45" name="object 8"/>
            <p:cNvPicPr/>
            <p:nvPr/>
          </p:nvPicPr>
          <p:blipFill>
            <a:blip r:embed="rId6" cstate="print"/>
            <a:stretch>
              <a:fillRect/>
            </a:stretch>
          </p:blipFill>
          <p:spPr>
            <a:xfrm>
              <a:off x="318197" y="5066068"/>
              <a:ext cx="131254" cy="79247"/>
            </a:xfrm>
            <a:prstGeom prst="rect">
              <a:avLst/>
            </a:prstGeom>
          </p:spPr>
        </p:pic>
        <p:sp>
          <p:nvSpPr>
            <p:cNvPr id="46"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a:p>
          </p:txBody>
        </p:sp>
        <p:pic>
          <p:nvPicPr>
            <p:cNvPr id="47" name="object 10"/>
            <p:cNvPicPr/>
            <p:nvPr/>
          </p:nvPicPr>
          <p:blipFill>
            <a:blip r:embed="rId7" cstate="print"/>
            <a:stretch>
              <a:fillRect/>
            </a:stretch>
          </p:blipFill>
          <p:spPr>
            <a:xfrm>
              <a:off x="315915" y="4739087"/>
              <a:ext cx="135813" cy="132956"/>
            </a:xfrm>
            <a:prstGeom prst="rect">
              <a:avLst/>
            </a:prstGeom>
          </p:spPr>
        </p:pic>
        <p:pic>
          <p:nvPicPr>
            <p:cNvPr id="48" name="object 11"/>
            <p:cNvPicPr/>
            <p:nvPr/>
          </p:nvPicPr>
          <p:blipFill>
            <a:blip r:embed="rId8" cstate="print"/>
            <a:stretch>
              <a:fillRect/>
            </a:stretch>
          </p:blipFill>
          <p:spPr>
            <a:xfrm>
              <a:off x="318192" y="4612463"/>
              <a:ext cx="131254" cy="89535"/>
            </a:xfrm>
            <a:prstGeom prst="rect">
              <a:avLst/>
            </a:prstGeom>
          </p:spPr>
        </p:pic>
        <p:pic>
          <p:nvPicPr>
            <p:cNvPr id="49" name="object 12"/>
            <p:cNvPicPr/>
            <p:nvPr/>
          </p:nvPicPr>
          <p:blipFill>
            <a:blip r:embed="rId9" cstate="print"/>
            <a:stretch>
              <a:fillRect/>
            </a:stretch>
          </p:blipFill>
          <p:spPr>
            <a:xfrm>
              <a:off x="318197" y="4319961"/>
              <a:ext cx="131254" cy="79248"/>
            </a:xfrm>
            <a:prstGeom prst="rect">
              <a:avLst/>
            </a:prstGeom>
          </p:spPr>
        </p:pic>
        <p:pic>
          <p:nvPicPr>
            <p:cNvPr id="50" name="object 13"/>
            <p:cNvPicPr/>
            <p:nvPr/>
          </p:nvPicPr>
          <p:blipFill>
            <a:blip r:embed="rId4" cstate="print"/>
            <a:stretch>
              <a:fillRect/>
            </a:stretch>
          </p:blipFill>
          <p:spPr>
            <a:xfrm>
              <a:off x="315911" y="4435552"/>
              <a:ext cx="135813" cy="90106"/>
            </a:xfrm>
            <a:prstGeom prst="rect">
              <a:avLst/>
            </a:prstGeom>
          </p:spPr>
        </p:pic>
        <p:pic>
          <p:nvPicPr>
            <p:cNvPr id="51" name="object 14"/>
            <p:cNvPicPr/>
            <p:nvPr/>
          </p:nvPicPr>
          <p:blipFill>
            <a:blip r:embed="rId10" cstate="print"/>
            <a:stretch>
              <a:fillRect/>
            </a:stretch>
          </p:blipFill>
          <p:spPr>
            <a:xfrm>
              <a:off x="315915" y="4062115"/>
              <a:ext cx="135813" cy="232741"/>
            </a:xfrm>
            <a:prstGeom prst="rect">
              <a:avLst/>
            </a:prstGeom>
          </p:spPr>
        </p:pic>
        <p:sp>
          <p:nvSpPr>
            <p:cNvPr id="52"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a:p>
          </p:txBody>
        </p:sp>
        <p:pic>
          <p:nvPicPr>
            <p:cNvPr id="53" name="object 16"/>
            <p:cNvPicPr/>
            <p:nvPr/>
          </p:nvPicPr>
          <p:blipFill>
            <a:blip r:embed="rId7" cstate="print"/>
            <a:stretch>
              <a:fillRect/>
            </a:stretch>
          </p:blipFill>
          <p:spPr>
            <a:xfrm>
              <a:off x="315915" y="3843489"/>
              <a:ext cx="135813" cy="132956"/>
            </a:xfrm>
            <a:prstGeom prst="rect">
              <a:avLst/>
            </a:prstGeom>
          </p:spPr>
        </p:pic>
        <p:pic>
          <p:nvPicPr>
            <p:cNvPr id="54" name="object 17"/>
            <p:cNvPicPr/>
            <p:nvPr/>
          </p:nvPicPr>
          <p:blipFill>
            <a:blip r:embed="rId11" cstate="print"/>
            <a:stretch>
              <a:fillRect/>
            </a:stretch>
          </p:blipFill>
          <p:spPr>
            <a:xfrm>
              <a:off x="318194" y="3711721"/>
              <a:ext cx="131254" cy="94678"/>
            </a:xfrm>
            <a:prstGeom prst="rect">
              <a:avLst/>
            </a:prstGeom>
          </p:spPr>
        </p:pic>
        <p:sp>
          <p:nvSpPr>
            <p:cNvPr id="55"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a:p>
          </p:txBody>
        </p:sp>
        <p:pic>
          <p:nvPicPr>
            <p:cNvPr id="56" name="object 19"/>
            <p:cNvPicPr/>
            <p:nvPr/>
          </p:nvPicPr>
          <p:blipFill>
            <a:blip r:embed="rId9" cstate="print"/>
            <a:stretch>
              <a:fillRect/>
            </a:stretch>
          </p:blipFill>
          <p:spPr>
            <a:xfrm>
              <a:off x="318197" y="3140424"/>
              <a:ext cx="131254" cy="79248"/>
            </a:xfrm>
            <a:prstGeom prst="rect">
              <a:avLst/>
            </a:prstGeom>
          </p:spPr>
        </p:pic>
        <p:sp>
          <p:nvSpPr>
            <p:cNvPr id="57"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a:p>
          </p:txBody>
        </p:sp>
        <p:pic>
          <p:nvPicPr>
            <p:cNvPr id="58" name="object 21"/>
            <p:cNvPicPr/>
            <p:nvPr/>
          </p:nvPicPr>
          <p:blipFill>
            <a:blip r:embed="rId9" cstate="print"/>
            <a:stretch>
              <a:fillRect/>
            </a:stretch>
          </p:blipFill>
          <p:spPr>
            <a:xfrm>
              <a:off x="318197" y="2821069"/>
              <a:ext cx="131254" cy="79248"/>
            </a:xfrm>
            <a:prstGeom prst="rect">
              <a:avLst/>
            </a:prstGeom>
          </p:spPr>
        </p:pic>
        <p:pic>
          <p:nvPicPr>
            <p:cNvPr id="59" name="object 22"/>
            <p:cNvPicPr/>
            <p:nvPr/>
          </p:nvPicPr>
          <p:blipFill>
            <a:blip r:embed="rId12" cstate="print"/>
            <a:stretch>
              <a:fillRect/>
            </a:stretch>
          </p:blipFill>
          <p:spPr>
            <a:xfrm>
              <a:off x="318192" y="2694056"/>
              <a:ext cx="131254" cy="89535"/>
            </a:xfrm>
            <a:prstGeom prst="rect">
              <a:avLst/>
            </a:prstGeom>
          </p:spPr>
        </p:pic>
        <p:pic>
          <p:nvPicPr>
            <p:cNvPr id="60" name="object 23"/>
            <p:cNvPicPr/>
            <p:nvPr/>
          </p:nvPicPr>
          <p:blipFill>
            <a:blip r:embed="rId9" cstate="print"/>
            <a:stretch>
              <a:fillRect/>
            </a:stretch>
          </p:blipFill>
          <p:spPr>
            <a:xfrm>
              <a:off x="318197" y="2577128"/>
              <a:ext cx="131254" cy="79248"/>
            </a:xfrm>
            <a:prstGeom prst="rect">
              <a:avLst/>
            </a:prstGeom>
          </p:spPr>
        </p:pic>
      </p:grpSp>
      <p:sp>
        <p:nvSpPr>
          <p:cNvPr id="61" name="Rounded Rectangle 60"/>
          <p:cNvSpPr/>
          <p:nvPr userDrawn="1"/>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pic>
        <p:nvPicPr>
          <p:cNvPr id="62"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63" name="Text Placeholder 29"/>
          <p:cNvSpPr>
            <a:spLocks noGrp="1"/>
          </p:cNvSpPr>
          <p:nvPr>
            <p:ph type="body" sz="quarter" idx="15" hasCustomPrompt="1"/>
          </p:nvPr>
        </p:nvSpPr>
        <p:spPr>
          <a:xfrm>
            <a:off x="131663" y="1638300"/>
            <a:ext cx="517525" cy="4953000"/>
          </a:xfrm>
        </p:spPr>
        <p:txBody>
          <a:bodyPr vert="vert270" anchor="ctr" anchorCtr="1">
            <a:noAutofit/>
          </a:bodyPr>
          <a:lstStyle>
            <a:lvl1pPr marL="0" indent="0">
              <a:buNone/>
              <a:defRPr sz="18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SPACE FOR SECTION TITLE HERE</a:t>
            </a:r>
            <a:endParaRPr lang="en-ZA" dirty="0"/>
          </a:p>
        </p:txBody>
      </p:sp>
      <p:sp>
        <p:nvSpPr>
          <p:cNvPr id="31" name="Text Placeholder 4">
            <a:extLst>
              <a:ext uri="{FF2B5EF4-FFF2-40B4-BE49-F238E27FC236}">
                <a16:creationId xmlns:a16="http://schemas.microsoft.com/office/drawing/2014/main" id="{375EA466-A73C-6AAF-B895-75AE118FF0B9}"/>
              </a:ext>
            </a:extLst>
          </p:cNvPr>
          <p:cNvSpPr>
            <a:spLocks noGrp="1"/>
          </p:cNvSpPr>
          <p:nvPr>
            <p:ph type="body" sz="quarter" idx="14" hasCustomPrompt="1"/>
          </p:nvPr>
        </p:nvSpPr>
        <p:spPr>
          <a:xfrm>
            <a:off x="6781800" y="2094508"/>
            <a:ext cx="3076575" cy="1071074"/>
          </a:xfrm>
        </p:spPr>
        <p:txBody>
          <a:bodyPr>
            <a:noAutofit/>
          </a:bodyPr>
          <a:lstStyle>
            <a:lvl1pPr marL="0" indent="0" algn="l">
              <a:buNone/>
              <a:defRPr sz="3200" b="1" baseline="0">
                <a:latin typeface="+mj-lt"/>
              </a:defRPr>
            </a:lvl1pPr>
            <a:lvl2pPr marL="457200" indent="0" algn="r">
              <a:buNone/>
              <a:defRPr b="1"/>
            </a:lvl2pPr>
            <a:lvl3pPr marL="914400" indent="0" algn="r">
              <a:buNone/>
              <a:defRPr b="1"/>
            </a:lvl3pPr>
            <a:lvl4pPr marL="1371600" indent="0" algn="r">
              <a:buNone/>
              <a:defRPr b="1"/>
            </a:lvl4pPr>
            <a:lvl5pPr marL="1828800" indent="0" algn="r">
              <a:buNone/>
              <a:defRPr b="1"/>
            </a:lvl5pPr>
          </a:lstStyle>
          <a:p>
            <a:pPr lvl="0"/>
            <a:r>
              <a:rPr lang="en-US" dirty="0"/>
              <a:t>Place for Section Title</a:t>
            </a:r>
            <a:endParaRPr lang="en-ZA" dirty="0"/>
          </a:p>
        </p:txBody>
      </p:sp>
    </p:spTree>
    <p:extLst>
      <p:ext uri="{BB962C8B-B14F-4D97-AF65-F5344CB8AC3E}">
        <p14:creationId xmlns:p14="http://schemas.microsoft.com/office/powerpoint/2010/main" val="2214009648"/>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userDrawn="1">
  <p:cSld name="Copy Slide 02">
    <p:spTree>
      <p:nvGrpSpPr>
        <p:cNvPr id="1" name=""/>
        <p:cNvGrpSpPr/>
        <p:nvPr/>
      </p:nvGrpSpPr>
      <p:grpSpPr>
        <a:xfrm>
          <a:off x="0" y="0"/>
          <a:ext cx="0" cy="0"/>
          <a:chOff x="0" y="0"/>
          <a:chExt cx="0" cy="0"/>
        </a:xfrm>
      </p:grpSpPr>
      <p:sp>
        <p:nvSpPr>
          <p:cNvPr id="37" name="Picture Placeholder 36"/>
          <p:cNvSpPr>
            <a:spLocks noGrp="1"/>
          </p:cNvSpPr>
          <p:nvPr>
            <p:ph type="pic" sz="quarter" idx="19"/>
          </p:nvPr>
        </p:nvSpPr>
        <p:spPr>
          <a:xfrm>
            <a:off x="768350" y="-12700"/>
            <a:ext cx="5602288" cy="8242300"/>
          </a:xfrm>
        </p:spPr>
        <p:txBody>
          <a:bodyPr/>
          <a:lstStyle/>
          <a:p>
            <a:r>
              <a:rPr lang="en-US"/>
              <a:t>Click icon to add picture</a:t>
            </a:r>
            <a:endParaRPr lang="en-ZA"/>
          </a:p>
        </p:txBody>
      </p:sp>
      <p:sp>
        <p:nvSpPr>
          <p:cNvPr id="5" name="Slide Number Placeholder 4"/>
          <p:cNvSpPr>
            <a:spLocks noGrp="1"/>
          </p:cNvSpPr>
          <p:nvPr>
            <p:ph type="sldNum" sz="quarter" idx="12"/>
          </p:nvPr>
        </p:nvSpPr>
        <p:spPr/>
        <p:txBody>
          <a:bodyPr/>
          <a:lstStyle/>
          <a:p>
            <a:fld id="{63074541-BBA4-490B-840D-9A1F4C3CCF21}" type="slidenum">
              <a:rPr lang="en-ZA" smtClean="0"/>
              <a:pPr/>
              <a:t>‹#›</a:t>
            </a:fld>
            <a:endParaRPr lang="en-ZA" dirty="0"/>
          </a:p>
        </p:txBody>
      </p:sp>
      <p:sp>
        <p:nvSpPr>
          <p:cNvPr id="9" name="Rounded Rectangle 8"/>
          <p:cNvSpPr/>
          <p:nvPr userDrawn="1"/>
        </p:nvSpPr>
        <p:spPr>
          <a:xfrm rot="5400000">
            <a:off x="7429288" y="2708696"/>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6" name="Picture 3" descr="Z:\Mediamark\4154 MM PPT Presentation\Exports ST2\Elements\Asset 1.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10633"/>
          <a:stretch/>
        </p:blipFill>
        <p:spPr bwMode="auto">
          <a:xfrm>
            <a:off x="9753601" y="-1"/>
            <a:ext cx="4876800" cy="4612463"/>
          </a:xfrm>
          <a:prstGeom prst="rect">
            <a:avLst/>
          </a:prstGeom>
          <a:noFill/>
          <a:extLst>
            <a:ext uri="{909E8E84-426E-40DD-AFC4-6F175D3DCCD1}">
              <a14:hiddenFill xmlns:a14="http://schemas.microsoft.com/office/drawing/2010/main">
                <a:solidFill>
                  <a:srgbClr val="FFFFFF"/>
                </a:solidFill>
              </a14:hiddenFill>
            </a:ext>
          </a:extLst>
        </p:spPr>
      </p:pic>
      <p:grpSp>
        <p:nvGrpSpPr>
          <p:cNvPr id="38" name="object 3"/>
          <p:cNvGrpSpPr/>
          <p:nvPr userDrawn="1"/>
        </p:nvGrpSpPr>
        <p:grpSpPr>
          <a:xfrm>
            <a:off x="0" y="0"/>
            <a:ext cx="767715" cy="8229600"/>
            <a:chOff x="0" y="0"/>
            <a:chExt cx="767715" cy="8229600"/>
          </a:xfrm>
        </p:grpSpPr>
        <p:pic>
          <p:nvPicPr>
            <p:cNvPr id="39" name="object 4"/>
            <p:cNvPicPr/>
            <p:nvPr/>
          </p:nvPicPr>
          <p:blipFill>
            <a:blip r:embed="rId3" cstate="print"/>
            <a:stretch>
              <a:fillRect/>
            </a:stretch>
          </p:blipFill>
          <p:spPr>
            <a:xfrm>
              <a:off x="0" y="0"/>
              <a:ext cx="767638" cy="8229599"/>
            </a:xfrm>
            <a:prstGeom prst="rect">
              <a:avLst/>
            </a:prstGeom>
          </p:spPr>
        </p:pic>
        <p:sp>
          <p:nvSpPr>
            <p:cNvPr id="40"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a:p>
          </p:txBody>
        </p:sp>
        <p:pic>
          <p:nvPicPr>
            <p:cNvPr id="41" name="object 6"/>
            <p:cNvPicPr/>
            <p:nvPr/>
          </p:nvPicPr>
          <p:blipFill>
            <a:blip r:embed="rId4" cstate="print"/>
            <a:stretch>
              <a:fillRect/>
            </a:stretch>
          </p:blipFill>
          <p:spPr>
            <a:xfrm>
              <a:off x="315911" y="5567098"/>
              <a:ext cx="135813" cy="90106"/>
            </a:xfrm>
            <a:prstGeom prst="rect">
              <a:avLst/>
            </a:prstGeom>
          </p:spPr>
        </p:pic>
        <p:pic>
          <p:nvPicPr>
            <p:cNvPr id="42" name="object 7"/>
            <p:cNvPicPr/>
            <p:nvPr/>
          </p:nvPicPr>
          <p:blipFill>
            <a:blip r:embed="rId5" cstate="print"/>
            <a:stretch>
              <a:fillRect/>
            </a:stretch>
          </p:blipFill>
          <p:spPr>
            <a:xfrm>
              <a:off x="315915" y="5179177"/>
              <a:ext cx="135813" cy="351579"/>
            </a:xfrm>
            <a:prstGeom prst="rect">
              <a:avLst/>
            </a:prstGeom>
          </p:spPr>
        </p:pic>
        <p:pic>
          <p:nvPicPr>
            <p:cNvPr id="43" name="object 8"/>
            <p:cNvPicPr/>
            <p:nvPr/>
          </p:nvPicPr>
          <p:blipFill>
            <a:blip r:embed="rId6" cstate="print"/>
            <a:stretch>
              <a:fillRect/>
            </a:stretch>
          </p:blipFill>
          <p:spPr>
            <a:xfrm>
              <a:off x="318197" y="5066068"/>
              <a:ext cx="131254" cy="79247"/>
            </a:xfrm>
            <a:prstGeom prst="rect">
              <a:avLst/>
            </a:prstGeom>
          </p:spPr>
        </p:pic>
        <p:sp>
          <p:nvSpPr>
            <p:cNvPr id="44"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a:p>
          </p:txBody>
        </p:sp>
        <p:pic>
          <p:nvPicPr>
            <p:cNvPr id="45" name="object 10"/>
            <p:cNvPicPr/>
            <p:nvPr/>
          </p:nvPicPr>
          <p:blipFill>
            <a:blip r:embed="rId7" cstate="print"/>
            <a:stretch>
              <a:fillRect/>
            </a:stretch>
          </p:blipFill>
          <p:spPr>
            <a:xfrm>
              <a:off x="315915" y="4739087"/>
              <a:ext cx="135813" cy="132956"/>
            </a:xfrm>
            <a:prstGeom prst="rect">
              <a:avLst/>
            </a:prstGeom>
          </p:spPr>
        </p:pic>
        <p:pic>
          <p:nvPicPr>
            <p:cNvPr id="46" name="object 11"/>
            <p:cNvPicPr/>
            <p:nvPr/>
          </p:nvPicPr>
          <p:blipFill>
            <a:blip r:embed="rId8" cstate="print"/>
            <a:stretch>
              <a:fillRect/>
            </a:stretch>
          </p:blipFill>
          <p:spPr>
            <a:xfrm>
              <a:off x="318192" y="4612463"/>
              <a:ext cx="131254" cy="89535"/>
            </a:xfrm>
            <a:prstGeom prst="rect">
              <a:avLst/>
            </a:prstGeom>
          </p:spPr>
        </p:pic>
        <p:pic>
          <p:nvPicPr>
            <p:cNvPr id="47" name="object 12"/>
            <p:cNvPicPr/>
            <p:nvPr/>
          </p:nvPicPr>
          <p:blipFill>
            <a:blip r:embed="rId9" cstate="print"/>
            <a:stretch>
              <a:fillRect/>
            </a:stretch>
          </p:blipFill>
          <p:spPr>
            <a:xfrm>
              <a:off x="318197" y="4319961"/>
              <a:ext cx="131254" cy="79248"/>
            </a:xfrm>
            <a:prstGeom prst="rect">
              <a:avLst/>
            </a:prstGeom>
          </p:spPr>
        </p:pic>
        <p:pic>
          <p:nvPicPr>
            <p:cNvPr id="48" name="object 13"/>
            <p:cNvPicPr/>
            <p:nvPr/>
          </p:nvPicPr>
          <p:blipFill>
            <a:blip r:embed="rId4" cstate="print"/>
            <a:stretch>
              <a:fillRect/>
            </a:stretch>
          </p:blipFill>
          <p:spPr>
            <a:xfrm>
              <a:off x="315911" y="4435552"/>
              <a:ext cx="135813" cy="90106"/>
            </a:xfrm>
            <a:prstGeom prst="rect">
              <a:avLst/>
            </a:prstGeom>
          </p:spPr>
        </p:pic>
        <p:pic>
          <p:nvPicPr>
            <p:cNvPr id="49" name="object 14"/>
            <p:cNvPicPr/>
            <p:nvPr/>
          </p:nvPicPr>
          <p:blipFill>
            <a:blip r:embed="rId10" cstate="print"/>
            <a:stretch>
              <a:fillRect/>
            </a:stretch>
          </p:blipFill>
          <p:spPr>
            <a:xfrm>
              <a:off x="315915" y="4062115"/>
              <a:ext cx="135813" cy="232741"/>
            </a:xfrm>
            <a:prstGeom prst="rect">
              <a:avLst/>
            </a:prstGeom>
          </p:spPr>
        </p:pic>
        <p:sp>
          <p:nvSpPr>
            <p:cNvPr id="50"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a:p>
          </p:txBody>
        </p:sp>
        <p:pic>
          <p:nvPicPr>
            <p:cNvPr id="51" name="object 16"/>
            <p:cNvPicPr/>
            <p:nvPr/>
          </p:nvPicPr>
          <p:blipFill>
            <a:blip r:embed="rId7" cstate="print"/>
            <a:stretch>
              <a:fillRect/>
            </a:stretch>
          </p:blipFill>
          <p:spPr>
            <a:xfrm>
              <a:off x="315915" y="3843489"/>
              <a:ext cx="135813" cy="132956"/>
            </a:xfrm>
            <a:prstGeom prst="rect">
              <a:avLst/>
            </a:prstGeom>
          </p:spPr>
        </p:pic>
        <p:pic>
          <p:nvPicPr>
            <p:cNvPr id="52" name="object 17"/>
            <p:cNvPicPr/>
            <p:nvPr/>
          </p:nvPicPr>
          <p:blipFill>
            <a:blip r:embed="rId11" cstate="print"/>
            <a:stretch>
              <a:fillRect/>
            </a:stretch>
          </p:blipFill>
          <p:spPr>
            <a:xfrm>
              <a:off x="318194" y="3711721"/>
              <a:ext cx="131254" cy="94678"/>
            </a:xfrm>
            <a:prstGeom prst="rect">
              <a:avLst/>
            </a:prstGeom>
          </p:spPr>
        </p:pic>
        <p:sp>
          <p:nvSpPr>
            <p:cNvPr id="53"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a:p>
          </p:txBody>
        </p:sp>
        <p:pic>
          <p:nvPicPr>
            <p:cNvPr id="54" name="object 19"/>
            <p:cNvPicPr/>
            <p:nvPr/>
          </p:nvPicPr>
          <p:blipFill>
            <a:blip r:embed="rId9" cstate="print"/>
            <a:stretch>
              <a:fillRect/>
            </a:stretch>
          </p:blipFill>
          <p:spPr>
            <a:xfrm>
              <a:off x="318197" y="3140424"/>
              <a:ext cx="131254" cy="79248"/>
            </a:xfrm>
            <a:prstGeom prst="rect">
              <a:avLst/>
            </a:prstGeom>
          </p:spPr>
        </p:pic>
        <p:sp>
          <p:nvSpPr>
            <p:cNvPr id="55"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a:p>
          </p:txBody>
        </p:sp>
        <p:pic>
          <p:nvPicPr>
            <p:cNvPr id="56" name="object 21"/>
            <p:cNvPicPr/>
            <p:nvPr/>
          </p:nvPicPr>
          <p:blipFill>
            <a:blip r:embed="rId9" cstate="print"/>
            <a:stretch>
              <a:fillRect/>
            </a:stretch>
          </p:blipFill>
          <p:spPr>
            <a:xfrm>
              <a:off x="318197" y="2821069"/>
              <a:ext cx="131254" cy="79248"/>
            </a:xfrm>
            <a:prstGeom prst="rect">
              <a:avLst/>
            </a:prstGeom>
          </p:spPr>
        </p:pic>
        <p:pic>
          <p:nvPicPr>
            <p:cNvPr id="57" name="object 22"/>
            <p:cNvPicPr/>
            <p:nvPr/>
          </p:nvPicPr>
          <p:blipFill>
            <a:blip r:embed="rId12" cstate="print"/>
            <a:stretch>
              <a:fillRect/>
            </a:stretch>
          </p:blipFill>
          <p:spPr>
            <a:xfrm>
              <a:off x="318192" y="2694056"/>
              <a:ext cx="131254" cy="89535"/>
            </a:xfrm>
            <a:prstGeom prst="rect">
              <a:avLst/>
            </a:prstGeom>
          </p:spPr>
        </p:pic>
        <p:pic>
          <p:nvPicPr>
            <p:cNvPr id="58" name="object 23"/>
            <p:cNvPicPr/>
            <p:nvPr/>
          </p:nvPicPr>
          <p:blipFill>
            <a:blip r:embed="rId9" cstate="print"/>
            <a:stretch>
              <a:fillRect/>
            </a:stretch>
          </p:blipFill>
          <p:spPr>
            <a:xfrm>
              <a:off x="318197" y="2577128"/>
              <a:ext cx="131254" cy="79248"/>
            </a:xfrm>
            <a:prstGeom prst="rect">
              <a:avLst/>
            </a:prstGeom>
          </p:spPr>
        </p:pic>
      </p:grpSp>
      <p:sp>
        <p:nvSpPr>
          <p:cNvPr id="59" name="Rounded Rectangle 58"/>
          <p:cNvSpPr/>
          <p:nvPr userDrawn="1"/>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pic>
        <p:nvPicPr>
          <p:cNvPr id="60"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61" name="Text Placeholder 29"/>
          <p:cNvSpPr>
            <a:spLocks noGrp="1"/>
          </p:cNvSpPr>
          <p:nvPr>
            <p:ph type="body" sz="quarter" idx="15" hasCustomPrompt="1"/>
          </p:nvPr>
        </p:nvSpPr>
        <p:spPr>
          <a:xfrm>
            <a:off x="131663" y="1638300"/>
            <a:ext cx="517525" cy="4953000"/>
          </a:xfrm>
        </p:spPr>
        <p:txBody>
          <a:bodyPr vert="vert270" anchor="ctr" anchorCtr="1">
            <a:noAutofit/>
          </a:bodyPr>
          <a:lstStyle>
            <a:lvl1pPr marL="0" indent="0">
              <a:buNone/>
              <a:defRPr sz="18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SPACE FOR SECTION TITLE HERE</a:t>
            </a:r>
            <a:endParaRPr lang="en-ZA" dirty="0"/>
          </a:p>
        </p:txBody>
      </p:sp>
      <p:sp>
        <p:nvSpPr>
          <p:cNvPr id="31" name="Text Placeholder 4">
            <a:extLst>
              <a:ext uri="{FF2B5EF4-FFF2-40B4-BE49-F238E27FC236}">
                <a16:creationId xmlns:a16="http://schemas.microsoft.com/office/drawing/2014/main" id="{3453995F-4970-C118-E555-853B83B5CF9D}"/>
              </a:ext>
            </a:extLst>
          </p:cNvPr>
          <p:cNvSpPr>
            <a:spLocks noGrp="1"/>
          </p:cNvSpPr>
          <p:nvPr>
            <p:ph type="body" sz="quarter" idx="14" hasCustomPrompt="1"/>
          </p:nvPr>
        </p:nvSpPr>
        <p:spPr>
          <a:xfrm>
            <a:off x="6781800" y="2094508"/>
            <a:ext cx="3076575" cy="1071074"/>
          </a:xfrm>
        </p:spPr>
        <p:txBody>
          <a:bodyPr>
            <a:noAutofit/>
          </a:bodyPr>
          <a:lstStyle>
            <a:lvl1pPr marL="0" indent="0" algn="l">
              <a:buNone/>
              <a:defRPr sz="3200" b="1" baseline="0">
                <a:latin typeface="+mj-lt"/>
              </a:defRPr>
            </a:lvl1pPr>
            <a:lvl2pPr marL="457200" indent="0" algn="r">
              <a:buNone/>
              <a:defRPr b="1"/>
            </a:lvl2pPr>
            <a:lvl3pPr marL="914400" indent="0" algn="r">
              <a:buNone/>
              <a:defRPr b="1"/>
            </a:lvl3pPr>
            <a:lvl4pPr marL="1371600" indent="0" algn="r">
              <a:buNone/>
              <a:defRPr b="1"/>
            </a:lvl4pPr>
            <a:lvl5pPr marL="1828800" indent="0" algn="r">
              <a:buNone/>
              <a:defRPr b="1"/>
            </a:lvl5pPr>
          </a:lstStyle>
          <a:p>
            <a:pPr lvl="0"/>
            <a:r>
              <a:rPr lang="en-US" dirty="0"/>
              <a:t>Place for Section Title</a:t>
            </a:r>
            <a:endParaRPr lang="en-ZA" dirty="0"/>
          </a:p>
        </p:txBody>
      </p:sp>
    </p:spTree>
    <p:extLst>
      <p:ext uri="{BB962C8B-B14F-4D97-AF65-F5344CB8AC3E}">
        <p14:creationId xmlns:p14="http://schemas.microsoft.com/office/powerpoint/2010/main" val="673433586"/>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userDrawn="1">
  <p:cSld name="Copy Slide 03">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63074541-BBA4-490B-840D-9A1F4C3CCF21}" type="slidenum">
              <a:rPr lang="en-ZA" smtClean="0"/>
              <a:pPr/>
              <a:t>‹#›</a:t>
            </a:fld>
            <a:endParaRPr lang="en-ZA" dirty="0"/>
          </a:p>
        </p:txBody>
      </p:sp>
      <p:sp>
        <p:nvSpPr>
          <p:cNvPr id="6" name="Rectangle 5"/>
          <p:cNvSpPr/>
          <p:nvPr userDrawn="1"/>
        </p:nvSpPr>
        <p:spPr>
          <a:xfrm>
            <a:off x="0" y="-2"/>
            <a:ext cx="762000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54" name="object 3"/>
          <p:cNvGrpSpPr/>
          <p:nvPr userDrawn="1"/>
        </p:nvGrpSpPr>
        <p:grpSpPr>
          <a:xfrm>
            <a:off x="0" y="0"/>
            <a:ext cx="767715" cy="8229600"/>
            <a:chOff x="0" y="0"/>
            <a:chExt cx="767715" cy="8229600"/>
          </a:xfrm>
        </p:grpSpPr>
        <p:pic>
          <p:nvPicPr>
            <p:cNvPr id="55" name="object 4"/>
            <p:cNvPicPr/>
            <p:nvPr/>
          </p:nvPicPr>
          <p:blipFill>
            <a:blip r:embed="rId2" cstate="print"/>
            <a:stretch>
              <a:fillRect/>
            </a:stretch>
          </p:blipFill>
          <p:spPr>
            <a:xfrm>
              <a:off x="0" y="0"/>
              <a:ext cx="767638" cy="8229599"/>
            </a:xfrm>
            <a:prstGeom prst="rect">
              <a:avLst/>
            </a:prstGeom>
          </p:spPr>
        </p:pic>
        <p:sp>
          <p:nvSpPr>
            <p:cNvPr id="56"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a:p>
          </p:txBody>
        </p:sp>
        <p:pic>
          <p:nvPicPr>
            <p:cNvPr id="57" name="object 6"/>
            <p:cNvPicPr/>
            <p:nvPr/>
          </p:nvPicPr>
          <p:blipFill>
            <a:blip r:embed="rId3" cstate="print"/>
            <a:stretch>
              <a:fillRect/>
            </a:stretch>
          </p:blipFill>
          <p:spPr>
            <a:xfrm>
              <a:off x="315911" y="5567098"/>
              <a:ext cx="135813" cy="90106"/>
            </a:xfrm>
            <a:prstGeom prst="rect">
              <a:avLst/>
            </a:prstGeom>
          </p:spPr>
        </p:pic>
        <p:pic>
          <p:nvPicPr>
            <p:cNvPr id="58" name="object 7"/>
            <p:cNvPicPr/>
            <p:nvPr/>
          </p:nvPicPr>
          <p:blipFill>
            <a:blip r:embed="rId4" cstate="print"/>
            <a:stretch>
              <a:fillRect/>
            </a:stretch>
          </p:blipFill>
          <p:spPr>
            <a:xfrm>
              <a:off x="315915" y="5179177"/>
              <a:ext cx="135813" cy="351579"/>
            </a:xfrm>
            <a:prstGeom prst="rect">
              <a:avLst/>
            </a:prstGeom>
          </p:spPr>
        </p:pic>
        <p:pic>
          <p:nvPicPr>
            <p:cNvPr id="59" name="object 8"/>
            <p:cNvPicPr/>
            <p:nvPr/>
          </p:nvPicPr>
          <p:blipFill>
            <a:blip r:embed="rId5" cstate="print"/>
            <a:stretch>
              <a:fillRect/>
            </a:stretch>
          </p:blipFill>
          <p:spPr>
            <a:xfrm>
              <a:off x="318197" y="5066068"/>
              <a:ext cx="131254" cy="79247"/>
            </a:xfrm>
            <a:prstGeom prst="rect">
              <a:avLst/>
            </a:prstGeom>
          </p:spPr>
        </p:pic>
        <p:sp>
          <p:nvSpPr>
            <p:cNvPr id="60"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a:p>
          </p:txBody>
        </p:sp>
        <p:pic>
          <p:nvPicPr>
            <p:cNvPr id="61" name="object 10"/>
            <p:cNvPicPr/>
            <p:nvPr/>
          </p:nvPicPr>
          <p:blipFill>
            <a:blip r:embed="rId6" cstate="print"/>
            <a:stretch>
              <a:fillRect/>
            </a:stretch>
          </p:blipFill>
          <p:spPr>
            <a:xfrm>
              <a:off x="315915" y="4739087"/>
              <a:ext cx="135813" cy="132956"/>
            </a:xfrm>
            <a:prstGeom prst="rect">
              <a:avLst/>
            </a:prstGeom>
          </p:spPr>
        </p:pic>
        <p:pic>
          <p:nvPicPr>
            <p:cNvPr id="62" name="object 11"/>
            <p:cNvPicPr/>
            <p:nvPr/>
          </p:nvPicPr>
          <p:blipFill>
            <a:blip r:embed="rId7" cstate="print"/>
            <a:stretch>
              <a:fillRect/>
            </a:stretch>
          </p:blipFill>
          <p:spPr>
            <a:xfrm>
              <a:off x="318192" y="4612463"/>
              <a:ext cx="131254" cy="89535"/>
            </a:xfrm>
            <a:prstGeom prst="rect">
              <a:avLst/>
            </a:prstGeom>
          </p:spPr>
        </p:pic>
        <p:pic>
          <p:nvPicPr>
            <p:cNvPr id="63" name="object 12"/>
            <p:cNvPicPr/>
            <p:nvPr/>
          </p:nvPicPr>
          <p:blipFill>
            <a:blip r:embed="rId8" cstate="print"/>
            <a:stretch>
              <a:fillRect/>
            </a:stretch>
          </p:blipFill>
          <p:spPr>
            <a:xfrm>
              <a:off x="318197" y="4319961"/>
              <a:ext cx="131254" cy="79248"/>
            </a:xfrm>
            <a:prstGeom prst="rect">
              <a:avLst/>
            </a:prstGeom>
          </p:spPr>
        </p:pic>
        <p:pic>
          <p:nvPicPr>
            <p:cNvPr id="64" name="object 13"/>
            <p:cNvPicPr/>
            <p:nvPr/>
          </p:nvPicPr>
          <p:blipFill>
            <a:blip r:embed="rId3" cstate="print"/>
            <a:stretch>
              <a:fillRect/>
            </a:stretch>
          </p:blipFill>
          <p:spPr>
            <a:xfrm>
              <a:off x="315911" y="4435552"/>
              <a:ext cx="135813" cy="90106"/>
            </a:xfrm>
            <a:prstGeom prst="rect">
              <a:avLst/>
            </a:prstGeom>
          </p:spPr>
        </p:pic>
        <p:pic>
          <p:nvPicPr>
            <p:cNvPr id="65" name="object 14"/>
            <p:cNvPicPr/>
            <p:nvPr/>
          </p:nvPicPr>
          <p:blipFill>
            <a:blip r:embed="rId9" cstate="print"/>
            <a:stretch>
              <a:fillRect/>
            </a:stretch>
          </p:blipFill>
          <p:spPr>
            <a:xfrm>
              <a:off x="315915" y="4062115"/>
              <a:ext cx="135813" cy="232741"/>
            </a:xfrm>
            <a:prstGeom prst="rect">
              <a:avLst/>
            </a:prstGeom>
          </p:spPr>
        </p:pic>
        <p:sp>
          <p:nvSpPr>
            <p:cNvPr id="66"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a:p>
          </p:txBody>
        </p:sp>
        <p:pic>
          <p:nvPicPr>
            <p:cNvPr id="67" name="object 16"/>
            <p:cNvPicPr/>
            <p:nvPr/>
          </p:nvPicPr>
          <p:blipFill>
            <a:blip r:embed="rId6" cstate="print"/>
            <a:stretch>
              <a:fillRect/>
            </a:stretch>
          </p:blipFill>
          <p:spPr>
            <a:xfrm>
              <a:off x="315915" y="3843489"/>
              <a:ext cx="135813" cy="132956"/>
            </a:xfrm>
            <a:prstGeom prst="rect">
              <a:avLst/>
            </a:prstGeom>
          </p:spPr>
        </p:pic>
        <p:pic>
          <p:nvPicPr>
            <p:cNvPr id="68" name="object 17"/>
            <p:cNvPicPr/>
            <p:nvPr/>
          </p:nvPicPr>
          <p:blipFill>
            <a:blip r:embed="rId10" cstate="print"/>
            <a:stretch>
              <a:fillRect/>
            </a:stretch>
          </p:blipFill>
          <p:spPr>
            <a:xfrm>
              <a:off x="318194" y="3711721"/>
              <a:ext cx="131254" cy="94678"/>
            </a:xfrm>
            <a:prstGeom prst="rect">
              <a:avLst/>
            </a:prstGeom>
          </p:spPr>
        </p:pic>
        <p:sp>
          <p:nvSpPr>
            <p:cNvPr id="69"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a:p>
          </p:txBody>
        </p:sp>
        <p:pic>
          <p:nvPicPr>
            <p:cNvPr id="70" name="object 19"/>
            <p:cNvPicPr/>
            <p:nvPr/>
          </p:nvPicPr>
          <p:blipFill>
            <a:blip r:embed="rId8" cstate="print"/>
            <a:stretch>
              <a:fillRect/>
            </a:stretch>
          </p:blipFill>
          <p:spPr>
            <a:xfrm>
              <a:off x="318197" y="3140424"/>
              <a:ext cx="131254" cy="79248"/>
            </a:xfrm>
            <a:prstGeom prst="rect">
              <a:avLst/>
            </a:prstGeom>
          </p:spPr>
        </p:pic>
        <p:sp>
          <p:nvSpPr>
            <p:cNvPr id="71"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a:p>
          </p:txBody>
        </p:sp>
        <p:pic>
          <p:nvPicPr>
            <p:cNvPr id="72" name="object 21"/>
            <p:cNvPicPr/>
            <p:nvPr/>
          </p:nvPicPr>
          <p:blipFill>
            <a:blip r:embed="rId8" cstate="print"/>
            <a:stretch>
              <a:fillRect/>
            </a:stretch>
          </p:blipFill>
          <p:spPr>
            <a:xfrm>
              <a:off x="318197" y="2821069"/>
              <a:ext cx="131254" cy="79248"/>
            </a:xfrm>
            <a:prstGeom prst="rect">
              <a:avLst/>
            </a:prstGeom>
          </p:spPr>
        </p:pic>
        <p:pic>
          <p:nvPicPr>
            <p:cNvPr id="73" name="object 22"/>
            <p:cNvPicPr/>
            <p:nvPr/>
          </p:nvPicPr>
          <p:blipFill>
            <a:blip r:embed="rId11" cstate="print"/>
            <a:stretch>
              <a:fillRect/>
            </a:stretch>
          </p:blipFill>
          <p:spPr>
            <a:xfrm>
              <a:off x="318192" y="2694056"/>
              <a:ext cx="131254" cy="89535"/>
            </a:xfrm>
            <a:prstGeom prst="rect">
              <a:avLst/>
            </a:prstGeom>
          </p:spPr>
        </p:pic>
        <p:pic>
          <p:nvPicPr>
            <p:cNvPr id="74" name="object 23"/>
            <p:cNvPicPr/>
            <p:nvPr/>
          </p:nvPicPr>
          <p:blipFill>
            <a:blip r:embed="rId8" cstate="print"/>
            <a:stretch>
              <a:fillRect/>
            </a:stretch>
          </p:blipFill>
          <p:spPr>
            <a:xfrm>
              <a:off x="318197" y="2577128"/>
              <a:ext cx="131254" cy="79248"/>
            </a:xfrm>
            <a:prstGeom prst="rect">
              <a:avLst/>
            </a:prstGeom>
          </p:spPr>
        </p:pic>
      </p:grpSp>
      <p:sp>
        <p:nvSpPr>
          <p:cNvPr id="75" name="Rounded Rectangle 74"/>
          <p:cNvSpPr/>
          <p:nvPr userDrawn="1"/>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pic>
        <p:nvPicPr>
          <p:cNvPr id="76" name="Picture 2" descr="Z:\Mediamark\4154 MM PPT Presentation\Exports ST2\Elements\Asset 10.png"/>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77" name="Text Placeholder 29"/>
          <p:cNvSpPr>
            <a:spLocks noGrp="1"/>
          </p:cNvSpPr>
          <p:nvPr>
            <p:ph type="body" sz="quarter" idx="19" hasCustomPrompt="1"/>
          </p:nvPr>
        </p:nvSpPr>
        <p:spPr>
          <a:xfrm>
            <a:off x="131663" y="1638300"/>
            <a:ext cx="517525" cy="4953000"/>
          </a:xfrm>
        </p:spPr>
        <p:txBody>
          <a:bodyPr vert="vert270" anchor="ctr" anchorCtr="1">
            <a:noAutofit/>
          </a:bodyPr>
          <a:lstStyle>
            <a:lvl1pPr marL="0" indent="0">
              <a:buNone/>
              <a:defRPr sz="18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SPACE FOR SECTION TITLE HERE</a:t>
            </a:r>
            <a:endParaRPr lang="en-ZA" dirty="0"/>
          </a:p>
        </p:txBody>
      </p:sp>
      <p:sp>
        <p:nvSpPr>
          <p:cNvPr id="79" name="Text Placeholder 76"/>
          <p:cNvSpPr>
            <a:spLocks noGrp="1"/>
          </p:cNvSpPr>
          <p:nvPr>
            <p:ph type="body" sz="quarter" idx="20" hasCustomPrompt="1"/>
          </p:nvPr>
        </p:nvSpPr>
        <p:spPr>
          <a:xfrm>
            <a:off x="1638300" y="1600200"/>
            <a:ext cx="3581400" cy="1242682"/>
          </a:xfrm>
        </p:spPr>
        <p:txBody>
          <a:bodyPr>
            <a:noAutofit/>
          </a:bodyPr>
          <a:lstStyle>
            <a:lvl1pPr marL="0" indent="0" algn="l">
              <a:buNone/>
              <a:defRPr lang="en-ZA" sz="3600" b="1" dirty="0">
                <a:solidFill>
                  <a:schemeClr val="bg1"/>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dirty="0"/>
              <a:t>Place for Section Title</a:t>
            </a:r>
            <a:endParaRPr lang="en-ZA" dirty="0"/>
          </a:p>
        </p:txBody>
      </p:sp>
      <p:sp>
        <p:nvSpPr>
          <p:cNvPr id="80" name="Text Placeholder 76"/>
          <p:cNvSpPr>
            <a:spLocks noGrp="1"/>
          </p:cNvSpPr>
          <p:nvPr>
            <p:ph type="body" sz="quarter" idx="21" hasCustomPrompt="1"/>
          </p:nvPr>
        </p:nvSpPr>
        <p:spPr>
          <a:xfrm>
            <a:off x="1638300" y="3067930"/>
            <a:ext cx="4343400" cy="3561470"/>
          </a:xfrm>
        </p:spPr>
        <p:txBody>
          <a:bodyPr>
            <a:noAutofit/>
          </a:bodyPr>
          <a:lstStyle>
            <a:lvl1pPr marL="0" indent="0" algn="l">
              <a:buNone/>
              <a:defRPr lang="en-US" dirty="0" smtClean="0">
                <a:solidFill>
                  <a:schemeClr val="bg1"/>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sed</a:t>
            </a:r>
            <a:r>
              <a:rPr lang="en-US" dirty="0"/>
              <a:t>  </a:t>
            </a:r>
            <a:r>
              <a:rPr lang="en-US" dirty="0" err="1"/>
              <a:t>diam</a:t>
            </a:r>
            <a:r>
              <a:rPr lang="en-US" dirty="0"/>
              <a:t>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a:t>
            </a:r>
            <a:r>
              <a:rPr lang="en-US" dirty="0" err="1"/>
              <a:t>dolore</a:t>
            </a:r>
            <a:r>
              <a:rPr lang="en-US" dirty="0"/>
              <a:t> magna </a:t>
            </a:r>
            <a:r>
              <a:rPr lang="en-US" dirty="0" err="1"/>
              <a:t>aliquam</a:t>
            </a:r>
            <a:r>
              <a:rPr lang="en-US" dirty="0"/>
              <a:t> </a:t>
            </a:r>
            <a:r>
              <a:rPr lang="en-US" dirty="0" err="1"/>
              <a:t>erat</a:t>
            </a:r>
            <a:r>
              <a:rPr lang="en-US" dirty="0"/>
              <a:t> </a:t>
            </a:r>
            <a:r>
              <a:rPr lang="en-US" dirty="0" err="1"/>
              <a:t>volut</a:t>
            </a:r>
            <a:r>
              <a:rPr lang="en-US" dirty="0"/>
              <a:t>-  pat. </a:t>
            </a:r>
            <a:r>
              <a:rPr lang="en-US" dirty="0" err="1"/>
              <a:t>Ut</a:t>
            </a:r>
            <a:r>
              <a:rPr lang="en-US" dirty="0"/>
              <a:t> Lorem ipsum dolor sit </a:t>
            </a:r>
            <a:r>
              <a:rPr lang="en-US" dirty="0" err="1"/>
              <a:t>amet</a:t>
            </a:r>
            <a:r>
              <a:rPr lang="en-US" dirty="0"/>
              <a:t>, con-  </a:t>
            </a:r>
            <a:r>
              <a:rPr lang="en-US" dirty="0" err="1"/>
              <a:t>sectetuer</a:t>
            </a:r>
            <a:r>
              <a:rPr lang="en-US" dirty="0"/>
              <a:t> </a:t>
            </a:r>
            <a:r>
              <a:rPr lang="en-US" dirty="0" err="1"/>
              <a:t>adipiscing</a:t>
            </a:r>
            <a:r>
              <a:rPr lang="en-US" dirty="0"/>
              <a:t> </a:t>
            </a:r>
            <a:r>
              <a:rPr lang="en-US" dirty="0" err="1"/>
              <a:t>elit</a:t>
            </a:r>
            <a:r>
              <a:rPr lang="en-US" dirty="0"/>
              <a:t>, </a:t>
            </a:r>
            <a:r>
              <a:rPr lang="en-US" dirty="0" err="1"/>
              <a:t>sed</a:t>
            </a:r>
            <a:r>
              <a:rPr lang="en-US" dirty="0"/>
              <a:t> </a:t>
            </a:r>
            <a:r>
              <a:rPr lang="en-US" dirty="0" err="1"/>
              <a:t>diam</a:t>
            </a:r>
            <a:r>
              <a:rPr lang="en-US" dirty="0"/>
              <a:t>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a:t>
            </a:r>
            <a:r>
              <a:rPr lang="en-US" dirty="0" err="1"/>
              <a:t>dolore</a:t>
            </a:r>
            <a:r>
              <a:rPr lang="en-US" dirty="0"/>
              <a:t> magna </a:t>
            </a:r>
            <a:r>
              <a:rPr lang="en-US" dirty="0" err="1"/>
              <a:t>aliquam</a:t>
            </a:r>
            <a:r>
              <a:rPr lang="en-US" dirty="0"/>
              <a:t> </a:t>
            </a:r>
            <a:r>
              <a:rPr lang="en-US" dirty="0" err="1"/>
              <a:t>erat</a:t>
            </a:r>
            <a:r>
              <a:rPr lang="en-US" dirty="0"/>
              <a:t> </a:t>
            </a:r>
            <a:r>
              <a:rPr lang="en-US" dirty="0" err="1"/>
              <a:t>volut</a:t>
            </a:r>
            <a:r>
              <a:rPr lang="en-US" dirty="0"/>
              <a:t>-  pat. </a:t>
            </a:r>
            <a:r>
              <a:rPr lang="en-US" dirty="0" err="1"/>
              <a:t>Ut</a:t>
            </a:r>
            <a:r>
              <a:rPr lang="en-US" dirty="0"/>
              <a: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endParaRPr lang="en-US" dirty="0"/>
          </a:p>
        </p:txBody>
      </p:sp>
      <p:sp>
        <p:nvSpPr>
          <p:cNvPr id="81" name="Text Placeholder 76"/>
          <p:cNvSpPr>
            <a:spLocks noGrp="1"/>
          </p:cNvSpPr>
          <p:nvPr>
            <p:ph type="body" sz="quarter" idx="22" hasCustomPrompt="1"/>
          </p:nvPr>
        </p:nvSpPr>
        <p:spPr>
          <a:xfrm>
            <a:off x="8305800" y="1792846"/>
            <a:ext cx="3657600" cy="485140"/>
          </a:xfrm>
        </p:spPr>
        <p:txBody>
          <a:bodyPr>
            <a:noAutofit/>
          </a:bodyPr>
          <a:lstStyle>
            <a:lvl1pPr marL="0" indent="0" algn="l">
              <a:buNone/>
              <a:defRPr sz="2400" b="1">
                <a:solidFill>
                  <a:srgbClr val="EE255E"/>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dirty="0"/>
              <a:t>Title One</a:t>
            </a:r>
            <a:endParaRPr lang="en-ZA" dirty="0"/>
          </a:p>
        </p:txBody>
      </p:sp>
      <p:sp>
        <p:nvSpPr>
          <p:cNvPr id="82" name="Text Placeholder 76"/>
          <p:cNvSpPr>
            <a:spLocks noGrp="1"/>
          </p:cNvSpPr>
          <p:nvPr>
            <p:ph type="body" sz="quarter" idx="23" hasCustomPrompt="1"/>
          </p:nvPr>
        </p:nvSpPr>
        <p:spPr>
          <a:xfrm>
            <a:off x="8305800" y="2289734"/>
            <a:ext cx="5791200" cy="610584"/>
          </a:xfrm>
        </p:spPr>
        <p:txBody>
          <a:bodyPr>
            <a:noAutofit/>
          </a:bodyPr>
          <a:lstStyle>
            <a:lvl1pPr marL="0" indent="0" algn="l">
              <a:buNone/>
              <a:defRPr sz="1800" b="0">
                <a:solidFill>
                  <a:schemeClr val="tx1">
                    <a:lumMod val="95000"/>
                    <a:lumOff val="5000"/>
                  </a:schemeClr>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a:t>
            </a:r>
            <a:r>
              <a:rPr lang="en-US" dirty="0"/>
              <a:t>-  </a:t>
            </a:r>
            <a:r>
              <a:rPr lang="en-US" dirty="0" err="1"/>
              <a:t>scing</a:t>
            </a:r>
            <a:r>
              <a:rPr lang="en-US" dirty="0"/>
              <a:t> </a:t>
            </a:r>
            <a:r>
              <a:rPr lang="en-US" dirty="0" err="1"/>
              <a:t>elit</a:t>
            </a:r>
            <a:r>
              <a:rPr lang="en-US" dirty="0"/>
              <a:t>, </a:t>
            </a:r>
            <a:r>
              <a:rPr lang="en-US" dirty="0" err="1"/>
              <a:t>sed</a:t>
            </a:r>
            <a:r>
              <a:rPr lang="en-US" dirty="0"/>
              <a:t> </a:t>
            </a:r>
            <a:r>
              <a:rPr lang="en-US" dirty="0" err="1"/>
              <a:t>diam</a:t>
            </a:r>
            <a:r>
              <a:rPr lang="en-US" dirty="0"/>
              <a:t> </a:t>
            </a:r>
            <a:r>
              <a:rPr lang="en-US" dirty="0" err="1"/>
              <a:t>nonummy</a:t>
            </a:r>
            <a:r>
              <a:rPr lang="en-US" dirty="0"/>
              <a:t> </a:t>
            </a:r>
            <a:r>
              <a:rPr lang="en-US" dirty="0" err="1"/>
              <a:t>nibh</a:t>
            </a:r>
            <a:r>
              <a:rPr lang="en-US" dirty="0"/>
              <a:t> </a:t>
            </a:r>
            <a:r>
              <a:rPr lang="en-US" dirty="0" err="1"/>
              <a:t>euismod</a:t>
            </a:r>
            <a:r>
              <a:rPr lang="en-US" dirty="0"/>
              <a:t>.</a:t>
            </a:r>
          </a:p>
        </p:txBody>
      </p:sp>
      <p:sp>
        <p:nvSpPr>
          <p:cNvPr id="83" name="Text Placeholder 76"/>
          <p:cNvSpPr>
            <a:spLocks noGrp="1"/>
          </p:cNvSpPr>
          <p:nvPr>
            <p:ph type="body" sz="quarter" idx="24" hasCustomPrompt="1"/>
          </p:nvPr>
        </p:nvSpPr>
        <p:spPr>
          <a:xfrm>
            <a:off x="8305800" y="3565227"/>
            <a:ext cx="3657600" cy="485140"/>
          </a:xfrm>
        </p:spPr>
        <p:txBody>
          <a:bodyPr>
            <a:noAutofit/>
          </a:bodyPr>
          <a:lstStyle>
            <a:lvl1pPr marL="0" indent="0" algn="l">
              <a:buNone/>
              <a:defRPr sz="2400" b="1">
                <a:solidFill>
                  <a:srgbClr val="EE255E"/>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dirty="0"/>
              <a:t>Title Two</a:t>
            </a:r>
            <a:endParaRPr lang="en-ZA" dirty="0"/>
          </a:p>
        </p:txBody>
      </p:sp>
      <p:sp>
        <p:nvSpPr>
          <p:cNvPr id="84" name="Text Placeholder 76"/>
          <p:cNvSpPr>
            <a:spLocks noGrp="1"/>
          </p:cNvSpPr>
          <p:nvPr>
            <p:ph type="body" sz="quarter" idx="25" hasCustomPrompt="1"/>
          </p:nvPr>
        </p:nvSpPr>
        <p:spPr>
          <a:xfrm>
            <a:off x="8305800" y="4062115"/>
            <a:ext cx="5791200" cy="610584"/>
          </a:xfrm>
        </p:spPr>
        <p:txBody>
          <a:bodyPr>
            <a:noAutofit/>
          </a:bodyPr>
          <a:lstStyle>
            <a:lvl1pPr marL="0" indent="0" algn="l">
              <a:buNone/>
              <a:defRPr sz="1800" b="0">
                <a:solidFill>
                  <a:schemeClr val="tx1">
                    <a:lumMod val="95000"/>
                    <a:lumOff val="5000"/>
                  </a:schemeClr>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a:t>
            </a:r>
            <a:r>
              <a:rPr lang="en-US" dirty="0"/>
              <a:t>-  </a:t>
            </a:r>
            <a:r>
              <a:rPr lang="en-US" dirty="0" err="1"/>
              <a:t>scing</a:t>
            </a:r>
            <a:r>
              <a:rPr lang="en-US" dirty="0"/>
              <a:t> </a:t>
            </a:r>
            <a:r>
              <a:rPr lang="en-US" dirty="0" err="1"/>
              <a:t>elit</a:t>
            </a:r>
            <a:r>
              <a:rPr lang="en-US" dirty="0"/>
              <a:t>, </a:t>
            </a:r>
            <a:r>
              <a:rPr lang="en-US" dirty="0" err="1"/>
              <a:t>sed</a:t>
            </a:r>
            <a:r>
              <a:rPr lang="en-US" dirty="0"/>
              <a:t> </a:t>
            </a:r>
            <a:r>
              <a:rPr lang="en-US" dirty="0" err="1"/>
              <a:t>diam</a:t>
            </a:r>
            <a:r>
              <a:rPr lang="en-US" dirty="0"/>
              <a:t> </a:t>
            </a:r>
            <a:r>
              <a:rPr lang="en-US" dirty="0" err="1"/>
              <a:t>nonummy</a:t>
            </a:r>
            <a:r>
              <a:rPr lang="en-US" dirty="0"/>
              <a:t> </a:t>
            </a:r>
            <a:r>
              <a:rPr lang="en-US" dirty="0" err="1"/>
              <a:t>nibh</a:t>
            </a:r>
            <a:r>
              <a:rPr lang="en-US" dirty="0"/>
              <a:t> </a:t>
            </a:r>
            <a:r>
              <a:rPr lang="en-US" dirty="0" err="1"/>
              <a:t>euismod</a:t>
            </a:r>
            <a:r>
              <a:rPr lang="en-US" dirty="0"/>
              <a:t>.</a:t>
            </a:r>
          </a:p>
        </p:txBody>
      </p:sp>
      <p:sp>
        <p:nvSpPr>
          <p:cNvPr id="85" name="Text Placeholder 76"/>
          <p:cNvSpPr>
            <a:spLocks noGrp="1"/>
          </p:cNvSpPr>
          <p:nvPr>
            <p:ph type="body" sz="quarter" idx="26" hasCustomPrompt="1"/>
          </p:nvPr>
        </p:nvSpPr>
        <p:spPr>
          <a:xfrm>
            <a:off x="8305800" y="5217128"/>
            <a:ext cx="3657600" cy="485140"/>
          </a:xfrm>
        </p:spPr>
        <p:txBody>
          <a:bodyPr>
            <a:noAutofit/>
          </a:bodyPr>
          <a:lstStyle>
            <a:lvl1pPr marL="0" indent="0" algn="l">
              <a:buNone/>
              <a:defRPr sz="2400" b="1">
                <a:solidFill>
                  <a:srgbClr val="EE255E"/>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dirty="0"/>
              <a:t>Title Three</a:t>
            </a:r>
            <a:endParaRPr lang="en-ZA" dirty="0"/>
          </a:p>
        </p:txBody>
      </p:sp>
      <p:sp>
        <p:nvSpPr>
          <p:cNvPr id="86" name="Text Placeholder 76"/>
          <p:cNvSpPr>
            <a:spLocks noGrp="1"/>
          </p:cNvSpPr>
          <p:nvPr>
            <p:ph type="body" sz="quarter" idx="27" hasCustomPrompt="1"/>
          </p:nvPr>
        </p:nvSpPr>
        <p:spPr>
          <a:xfrm>
            <a:off x="8305800" y="5714016"/>
            <a:ext cx="5791200" cy="610584"/>
          </a:xfrm>
        </p:spPr>
        <p:txBody>
          <a:bodyPr>
            <a:noAutofit/>
          </a:bodyPr>
          <a:lstStyle>
            <a:lvl1pPr marL="0" indent="0" algn="l">
              <a:buNone/>
              <a:defRPr sz="1800" b="0">
                <a:solidFill>
                  <a:schemeClr val="tx1">
                    <a:lumMod val="95000"/>
                    <a:lumOff val="5000"/>
                  </a:schemeClr>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a:t>
            </a:r>
            <a:r>
              <a:rPr lang="en-US" dirty="0"/>
              <a:t>-  </a:t>
            </a:r>
            <a:r>
              <a:rPr lang="en-US" dirty="0" err="1"/>
              <a:t>scing</a:t>
            </a:r>
            <a:r>
              <a:rPr lang="en-US" dirty="0"/>
              <a:t> </a:t>
            </a:r>
            <a:r>
              <a:rPr lang="en-US" dirty="0" err="1"/>
              <a:t>elit</a:t>
            </a:r>
            <a:r>
              <a:rPr lang="en-US" dirty="0"/>
              <a:t>, </a:t>
            </a:r>
            <a:r>
              <a:rPr lang="en-US" dirty="0" err="1"/>
              <a:t>sed</a:t>
            </a:r>
            <a:r>
              <a:rPr lang="en-US" dirty="0"/>
              <a:t> </a:t>
            </a:r>
            <a:r>
              <a:rPr lang="en-US" dirty="0" err="1"/>
              <a:t>diam</a:t>
            </a:r>
            <a:r>
              <a:rPr lang="en-US" dirty="0"/>
              <a:t> </a:t>
            </a:r>
            <a:r>
              <a:rPr lang="en-US" dirty="0" err="1"/>
              <a:t>nonummy</a:t>
            </a:r>
            <a:r>
              <a:rPr lang="en-US" dirty="0"/>
              <a:t> </a:t>
            </a:r>
            <a:r>
              <a:rPr lang="en-US" dirty="0" err="1"/>
              <a:t>nibh</a:t>
            </a:r>
            <a:r>
              <a:rPr lang="en-US" dirty="0"/>
              <a:t> </a:t>
            </a:r>
            <a:r>
              <a:rPr lang="en-US" dirty="0" err="1"/>
              <a:t>euismod</a:t>
            </a:r>
            <a:r>
              <a:rPr lang="en-US" dirty="0"/>
              <a:t>.</a:t>
            </a:r>
          </a:p>
        </p:txBody>
      </p:sp>
    </p:spTree>
    <p:extLst>
      <p:ext uri="{BB962C8B-B14F-4D97-AF65-F5344CB8AC3E}">
        <p14:creationId xmlns:p14="http://schemas.microsoft.com/office/powerpoint/2010/main" val="1508549793"/>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preserve="1" userDrawn="1">
  <p:cSld name="Copy Slide 04">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63074541-BBA4-490B-840D-9A1F4C3CCF21}" type="slidenum">
              <a:rPr lang="en-ZA" smtClean="0"/>
              <a:pPr/>
              <a:t>‹#›</a:t>
            </a:fld>
            <a:endParaRPr lang="en-ZA" dirty="0"/>
          </a:p>
        </p:txBody>
      </p:sp>
      <p:pic>
        <p:nvPicPr>
          <p:cNvPr id="6" name="Picture 2" descr="Z:\Mediamark\4154 MM PPT Presentation\Exports ST2\Elements\Asset 2.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65233" r="25490"/>
          <a:stretch/>
        </p:blipFill>
        <p:spPr bwMode="auto">
          <a:xfrm>
            <a:off x="9753601" y="0"/>
            <a:ext cx="4876800" cy="2275558"/>
          </a:xfrm>
          <a:prstGeom prst="rect">
            <a:avLst/>
          </a:prstGeom>
          <a:noFill/>
          <a:extLst>
            <a:ext uri="{909E8E84-426E-40DD-AFC4-6F175D3DCCD1}">
              <a14:hiddenFill xmlns:a14="http://schemas.microsoft.com/office/drawing/2010/main">
                <a:solidFill>
                  <a:srgbClr val="FFFFFF"/>
                </a:solidFill>
              </a14:hiddenFill>
            </a:ext>
          </a:extLst>
        </p:spPr>
      </p:pic>
      <p:sp>
        <p:nvSpPr>
          <p:cNvPr id="7" name="Rounded Rectangle 6"/>
          <p:cNvSpPr/>
          <p:nvPr userDrawn="1"/>
        </p:nvSpPr>
        <p:spPr>
          <a:xfrm rot="5400000">
            <a:off x="2271480" y="1225096"/>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36" name="object 3"/>
          <p:cNvGrpSpPr/>
          <p:nvPr userDrawn="1"/>
        </p:nvGrpSpPr>
        <p:grpSpPr>
          <a:xfrm>
            <a:off x="0" y="0"/>
            <a:ext cx="767715" cy="8229600"/>
            <a:chOff x="0" y="0"/>
            <a:chExt cx="767715" cy="8229600"/>
          </a:xfrm>
        </p:grpSpPr>
        <p:pic>
          <p:nvPicPr>
            <p:cNvPr id="37" name="object 4"/>
            <p:cNvPicPr/>
            <p:nvPr/>
          </p:nvPicPr>
          <p:blipFill>
            <a:blip r:embed="rId3" cstate="print"/>
            <a:stretch>
              <a:fillRect/>
            </a:stretch>
          </p:blipFill>
          <p:spPr>
            <a:xfrm>
              <a:off x="0" y="0"/>
              <a:ext cx="767638" cy="8229599"/>
            </a:xfrm>
            <a:prstGeom prst="rect">
              <a:avLst/>
            </a:prstGeom>
          </p:spPr>
        </p:pic>
        <p:sp>
          <p:nvSpPr>
            <p:cNvPr id="38"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a:p>
          </p:txBody>
        </p:sp>
        <p:pic>
          <p:nvPicPr>
            <p:cNvPr id="39" name="object 6"/>
            <p:cNvPicPr/>
            <p:nvPr/>
          </p:nvPicPr>
          <p:blipFill>
            <a:blip r:embed="rId4" cstate="print"/>
            <a:stretch>
              <a:fillRect/>
            </a:stretch>
          </p:blipFill>
          <p:spPr>
            <a:xfrm>
              <a:off x="315911" y="5567098"/>
              <a:ext cx="135813" cy="90106"/>
            </a:xfrm>
            <a:prstGeom prst="rect">
              <a:avLst/>
            </a:prstGeom>
          </p:spPr>
        </p:pic>
        <p:pic>
          <p:nvPicPr>
            <p:cNvPr id="40" name="object 7"/>
            <p:cNvPicPr/>
            <p:nvPr/>
          </p:nvPicPr>
          <p:blipFill>
            <a:blip r:embed="rId5" cstate="print"/>
            <a:stretch>
              <a:fillRect/>
            </a:stretch>
          </p:blipFill>
          <p:spPr>
            <a:xfrm>
              <a:off x="315915" y="5179177"/>
              <a:ext cx="135813" cy="351579"/>
            </a:xfrm>
            <a:prstGeom prst="rect">
              <a:avLst/>
            </a:prstGeom>
          </p:spPr>
        </p:pic>
        <p:pic>
          <p:nvPicPr>
            <p:cNvPr id="41" name="object 8"/>
            <p:cNvPicPr/>
            <p:nvPr/>
          </p:nvPicPr>
          <p:blipFill>
            <a:blip r:embed="rId6" cstate="print"/>
            <a:stretch>
              <a:fillRect/>
            </a:stretch>
          </p:blipFill>
          <p:spPr>
            <a:xfrm>
              <a:off x="318197" y="5066068"/>
              <a:ext cx="131254" cy="79247"/>
            </a:xfrm>
            <a:prstGeom prst="rect">
              <a:avLst/>
            </a:prstGeom>
          </p:spPr>
        </p:pic>
        <p:sp>
          <p:nvSpPr>
            <p:cNvPr id="42"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a:p>
          </p:txBody>
        </p:sp>
        <p:pic>
          <p:nvPicPr>
            <p:cNvPr id="43" name="object 10"/>
            <p:cNvPicPr/>
            <p:nvPr/>
          </p:nvPicPr>
          <p:blipFill>
            <a:blip r:embed="rId7" cstate="print"/>
            <a:stretch>
              <a:fillRect/>
            </a:stretch>
          </p:blipFill>
          <p:spPr>
            <a:xfrm>
              <a:off x="315915" y="4739087"/>
              <a:ext cx="135813" cy="132956"/>
            </a:xfrm>
            <a:prstGeom prst="rect">
              <a:avLst/>
            </a:prstGeom>
          </p:spPr>
        </p:pic>
        <p:pic>
          <p:nvPicPr>
            <p:cNvPr id="44" name="object 11"/>
            <p:cNvPicPr/>
            <p:nvPr/>
          </p:nvPicPr>
          <p:blipFill>
            <a:blip r:embed="rId8" cstate="print"/>
            <a:stretch>
              <a:fillRect/>
            </a:stretch>
          </p:blipFill>
          <p:spPr>
            <a:xfrm>
              <a:off x="318192" y="4612463"/>
              <a:ext cx="131254" cy="89535"/>
            </a:xfrm>
            <a:prstGeom prst="rect">
              <a:avLst/>
            </a:prstGeom>
          </p:spPr>
        </p:pic>
        <p:pic>
          <p:nvPicPr>
            <p:cNvPr id="45" name="object 12"/>
            <p:cNvPicPr/>
            <p:nvPr/>
          </p:nvPicPr>
          <p:blipFill>
            <a:blip r:embed="rId9" cstate="print"/>
            <a:stretch>
              <a:fillRect/>
            </a:stretch>
          </p:blipFill>
          <p:spPr>
            <a:xfrm>
              <a:off x="318197" y="4319961"/>
              <a:ext cx="131254" cy="79248"/>
            </a:xfrm>
            <a:prstGeom prst="rect">
              <a:avLst/>
            </a:prstGeom>
          </p:spPr>
        </p:pic>
        <p:pic>
          <p:nvPicPr>
            <p:cNvPr id="46" name="object 13"/>
            <p:cNvPicPr/>
            <p:nvPr/>
          </p:nvPicPr>
          <p:blipFill>
            <a:blip r:embed="rId4" cstate="print"/>
            <a:stretch>
              <a:fillRect/>
            </a:stretch>
          </p:blipFill>
          <p:spPr>
            <a:xfrm>
              <a:off x="315911" y="4435552"/>
              <a:ext cx="135813" cy="90106"/>
            </a:xfrm>
            <a:prstGeom prst="rect">
              <a:avLst/>
            </a:prstGeom>
          </p:spPr>
        </p:pic>
        <p:pic>
          <p:nvPicPr>
            <p:cNvPr id="47" name="object 14"/>
            <p:cNvPicPr/>
            <p:nvPr/>
          </p:nvPicPr>
          <p:blipFill>
            <a:blip r:embed="rId10" cstate="print"/>
            <a:stretch>
              <a:fillRect/>
            </a:stretch>
          </p:blipFill>
          <p:spPr>
            <a:xfrm>
              <a:off x="315915" y="4062115"/>
              <a:ext cx="135813" cy="232741"/>
            </a:xfrm>
            <a:prstGeom prst="rect">
              <a:avLst/>
            </a:prstGeom>
          </p:spPr>
        </p:pic>
        <p:sp>
          <p:nvSpPr>
            <p:cNvPr id="48"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a:p>
          </p:txBody>
        </p:sp>
        <p:pic>
          <p:nvPicPr>
            <p:cNvPr id="49" name="object 16"/>
            <p:cNvPicPr/>
            <p:nvPr/>
          </p:nvPicPr>
          <p:blipFill>
            <a:blip r:embed="rId7" cstate="print"/>
            <a:stretch>
              <a:fillRect/>
            </a:stretch>
          </p:blipFill>
          <p:spPr>
            <a:xfrm>
              <a:off x="315915" y="3843489"/>
              <a:ext cx="135813" cy="132956"/>
            </a:xfrm>
            <a:prstGeom prst="rect">
              <a:avLst/>
            </a:prstGeom>
          </p:spPr>
        </p:pic>
        <p:pic>
          <p:nvPicPr>
            <p:cNvPr id="50" name="object 17"/>
            <p:cNvPicPr/>
            <p:nvPr/>
          </p:nvPicPr>
          <p:blipFill>
            <a:blip r:embed="rId11" cstate="print"/>
            <a:stretch>
              <a:fillRect/>
            </a:stretch>
          </p:blipFill>
          <p:spPr>
            <a:xfrm>
              <a:off x="318194" y="3711721"/>
              <a:ext cx="131254" cy="94678"/>
            </a:xfrm>
            <a:prstGeom prst="rect">
              <a:avLst/>
            </a:prstGeom>
          </p:spPr>
        </p:pic>
        <p:sp>
          <p:nvSpPr>
            <p:cNvPr id="51"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a:p>
          </p:txBody>
        </p:sp>
        <p:pic>
          <p:nvPicPr>
            <p:cNvPr id="52" name="object 19"/>
            <p:cNvPicPr/>
            <p:nvPr/>
          </p:nvPicPr>
          <p:blipFill>
            <a:blip r:embed="rId9" cstate="print"/>
            <a:stretch>
              <a:fillRect/>
            </a:stretch>
          </p:blipFill>
          <p:spPr>
            <a:xfrm>
              <a:off x="318197" y="3140424"/>
              <a:ext cx="131254" cy="79248"/>
            </a:xfrm>
            <a:prstGeom prst="rect">
              <a:avLst/>
            </a:prstGeom>
          </p:spPr>
        </p:pic>
        <p:sp>
          <p:nvSpPr>
            <p:cNvPr id="53"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a:p>
          </p:txBody>
        </p:sp>
        <p:pic>
          <p:nvPicPr>
            <p:cNvPr id="54" name="object 21"/>
            <p:cNvPicPr/>
            <p:nvPr/>
          </p:nvPicPr>
          <p:blipFill>
            <a:blip r:embed="rId9" cstate="print"/>
            <a:stretch>
              <a:fillRect/>
            </a:stretch>
          </p:blipFill>
          <p:spPr>
            <a:xfrm>
              <a:off x="318197" y="2821069"/>
              <a:ext cx="131254" cy="79248"/>
            </a:xfrm>
            <a:prstGeom prst="rect">
              <a:avLst/>
            </a:prstGeom>
          </p:spPr>
        </p:pic>
        <p:pic>
          <p:nvPicPr>
            <p:cNvPr id="55" name="object 22"/>
            <p:cNvPicPr/>
            <p:nvPr/>
          </p:nvPicPr>
          <p:blipFill>
            <a:blip r:embed="rId12" cstate="print"/>
            <a:stretch>
              <a:fillRect/>
            </a:stretch>
          </p:blipFill>
          <p:spPr>
            <a:xfrm>
              <a:off x="318192" y="2694056"/>
              <a:ext cx="131254" cy="89535"/>
            </a:xfrm>
            <a:prstGeom prst="rect">
              <a:avLst/>
            </a:prstGeom>
          </p:spPr>
        </p:pic>
        <p:pic>
          <p:nvPicPr>
            <p:cNvPr id="56" name="object 23"/>
            <p:cNvPicPr/>
            <p:nvPr/>
          </p:nvPicPr>
          <p:blipFill>
            <a:blip r:embed="rId9" cstate="print"/>
            <a:stretch>
              <a:fillRect/>
            </a:stretch>
          </p:blipFill>
          <p:spPr>
            <a:xfrm>
              <a:off x="318197" y="2577128"/>
              <a:ext cx="131254" cy="79248"/>
            </a:xfrm>
            <a:prstGeom prst="rect">
              <a:avLst/>
            </a:prstGeom>
          </p:spPr>
        </p:pic>
      </p:grpSp>
      <p:sp>
        <p:nvSpPr>
          <p:cNvPr id="57" name="Rounded Rectangle 56"/>
          <p:cNvSpPr/>
          <p:nvPr userDrawn="1"/>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pic>
        <p:nvPicPr>
          <p:cNvPr id="58"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59" name="Text Placeholder 29"/>
          <p:cNvSpPr>
            <a:spLocks noGrp="1"/>
          </p:cNvSpPr>
          <p:nvPr>
            <p:ph type="body" sz="quarter" idx="15" hasCustomPrompt="1"/>
          </p:nvPr>
        </p:nvSpPr>
        <p:spPr>
          <a:xfrm>
            <a:off x="131663" y="1638300"/>
            <a:ext cx="517525" cy="4953000"/>
          </a:xfrm>
        </p:spPr>
        <p:txBody>
          <a:bodyPr vert="vert270" anchor="ctr" anchorCtr="1">
            <a:noAutofit/>
          </a:bodyPr>
          <a:lstStyle>
            <a:lvl1pPr marL="0" indent="0">
              <a:buNone/>
              <a:defRPr sz="18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SPACE FOR SECTION TITLE HERE</a:t>
            </a:r>
            <a:endParaRPr lang="en-ZA" dirty="0"/>
          </a:p>
        </p:txBody>
      </p:sp>
      <p:sp>
        <p:nvSpPr>
          <p:cNvPr id="30" name="Text Placeholder 4">
            <a:extLst>
              <a:ext uri="{FF2B5EF4-FFF2-40B4-BE49-F238E27FC236}">
                <a16:creationId xmlns:a16="http://schemas.microsoft.com/office/drawing/2014/main" id="{57ED2933-0DE8-B7CA-FDE7-B1D25453D479}"/>
              </a:ext>
            </a:extLst>
          </p:cNvPr>
          <p:cNvSpPr>
            <a:spLocks noGrp="1"/>
          </p:cNvSpPr>
          <p:nvPr>
            <p:ph type="body" sz="quarter" idx="14" hasCustomPrompt="1"/>
          </p:nvPr>
        </p:nvSpPr>
        <p:spPr>
          <a:xfrm>
            <a:off x="1676400" y="602242"/>
            <a:ext cx="3076575" cy="1071074"/>
          </a:xfrm>
        </p:spPr>
        <p:txBody>
          <a:bodyPr>
            <a:noAutofit/>
          </a:bodyPr>
          <a:lstStyle>
            <a:lvl1pPr marL="0" indent="0" algn="l">
              <a:buNone/>
              <a:defRPr sz="3200" b="1" baseline="0">
                <a:latin typeface="+mj-lt"/>
              </a:defRPr>
            </a:lvl1pPr>
            <a:lvl2pPr marL="457200" indent="0" algn="r">
              <a:buNone/>
              <a:defRPr b="1"/>
            </a:lvl2pPr>
            <a:lvl3pPr marL="914400" indent="0" algn="r">
              <a:buNone/>
              <a:defRPr b="1"/>
            </a:lvl3pPr>
            <a:lvl4pPr marL="1371600" indent="0" algn="r">
              <a:buNone/>
              <a:defRPr b="1"/>
            </a:lvl4pPr>
            <a:lvl5pPr marL="1828800" indent="0" algn="r">
              <a:buNone/>
              <a:defRPr b="1"/>
            </a:lvl5pPr>
          </a:lstStyle>
          <a:p>
            <a:pPr lvl="0"/>
            <a:r>
              <a:rPr lang="en-US" dirty="0"/>
              <a:t>Place for Section Title</a:t>
            </a:r>
            <a:endParaRPr lang="en-ZA" dirty="0"/>
          </a:p>
        </p:txBody>
      </p:sp>
      <p:sp>
        <p:nvSpPr>
          <p:cNvPr id="31" name="Text Placeholder 76">
            <a:extLst>
              <a:ext uri="{FF2B5EF4-FFF2-40B4-BE49-F238E27FC236}">
                <a16:creationId xmlns:a16="http://schemas.microsoft.com/office/drawing/2014/main" id="{8E429845-EBBF-175C-96C0-249194ACD53C}"/>
              </a:ext>
            </a:extLst>
          </p:cNvPr>
          <p:cNvSpPr>
            <a:spLocks noGrp="1"/>
          </p:cNvSpPr>
          <p:nvPr>
            <p:ph type="body" sz="quarter" idx="23" hasCustomPrompt="1"/>
          </p:nvPr>
        </p:nvSpPr>
        <p:spPr>
          <a:xfrm>
            <a:off x="1676400" y="2126396"/>
            <a:ext cx="8077200" cy="610584"/>
          </a:xfrm>
        </p:spPr>
        <p:txBody>
          <a:bodyPr>
            <a:noAutofit/>
          </a:bodyPr>
          <a:lstStyle>
            <a:lvl1pPr marL="0" indent="0" algn="l">
              <a:buNone/>
              <a:defRPr sz="1800" b="0">
                <a:solidFill>
                  <a:schemeClr val="tx1">
                    <a:lumMod val="95000"/>
                    <a:lumOff val="5000"/>
                  </a:schemeClr>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dirty="0"/>
              <a:t>Place </a:t>
            </a:r>
            <a:r>
              <a:rPr lang="en-US" dirty="0" err="1"/>
              <a:t>Pharagraph</a:t>
            </a:r>
            <a:r>
              <a:rPr lang="en-US" dirty="0"/>
              <a:t> Copy Here</a:t>
            </a:r>
          </a:p>
        </p:txBody>
      </p:sp>
    </p:spTree>
    <p:extLst>
      <p:ext uri="{BB962C8B-B14F-4D97-AF65-F5344CB8AC3E}">
        <p14:creationId xmlns:p14="http://schemas.microsoft.com/office/powerpoint/2010/main" val="2799947280"/>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userDrawn="1">
  <p:cSld name="Graph Slide 01">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63074541-BBA4-490B-840D-9A1F4C3CCF21}" type="slidenum">
              <a:rPr lang="en-ZA" smtClean="0"/>
              <a:pPr/>
              <a:t>‹#›</a:t>
            </a:fld>
            <a:endParaRPr lang="en-ZA" dirty="0"/>
          </a:p>
        </p:txBody>
      </p:sp>
      <p:pic>
        <p:nvPicPr>
          <p:cNvPr id="7" name="Picture 2" descr="Z:\Mediamark\4154 MM PPT Presentation\Exports ST2\Elements\Asset 2.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40654" b="27949"/>
          <a:stretch/>
        </p:blipFill>
        <p:spPr bwMode="auto">
          <a:xfrm>
            <a:off x="11282561" y="4164985"/>
            <a:ext cx="3347840" cy="4064616"/>
          </a:xfrm>
          <a:prstGeom prst="rect">
            <a:avLst/>
          </a:prstGeom>
          <a:noFill/>
          <a:extLst>
            <a:ext uri="{909E8E84-426E-40DD-AFC4-6F175D3DCCD1}">
              <a14:hiddenFill xmlns:a14="http://schemas.microsoft.com/office/drawing/2010/main">
                <a:solidFill>
                  <a:srgbClr val="FFFFFF"/>
                </a:solidFill>
              </a14:hiddenFill>
            </a:ext>
          </a:extLst>
        </p:spPr>
      </p:pic>
      <p:sp>
        <p:nvSpPr>
          <p:cNvPr id="35" name="Rounded Rectangle 34"/>
          <p:cNvSpPr/>
          <p:nvPr userDrawn="1"/>
        </p:nvSpPr>
        <p:spPr>
          <a:xfrm rot="5400000">
            <a:off x="2271480" y="1225096"/>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37" name="object 3"/>
          <p:cNvGrpSpPr/>
          <p:nvPr userDrawn="1"/>
        </p:nvGrpSpPr>
        <p:grpSpPr>
          <a:xfrm>
            <a:off x="0" y="0"/>
            <a:ext cx="767715" cy="8229600"/>
            <a:chOff x="0" y="0"/>
            <a:chExt cx="767715" cy="8229600"/>
          </a:xfrm>
        </p:grpSpPr>
        <p:pic>
          <p:nvPicPr>
            <p:cNvPr id="38" name="object 4"/>
            <p:cNvPicPr/>
            <p:nvPr/>
          </p:nvPicPr>
          <p:blipFill>
            <a:blip r:embed="rId3" cstate="print"/>
            <a:stretch>
              <a:fillRect/>
            </a:stretch>
          </p:blipFill>
          <p:spPr>
            <a:xfrm>
              <a:off x="0" y="0"/>
              <a:ext cx="767638" cy="8229599"/>
            </a:xfrm>
            <a:prstGeom prst="rect">
              <a:avLst/>
            </a:prstGeom>
          </p:spPr>
        </p:pic>
        <p:sp>
          <p:nvSpPr>
            <p:cNvPr id="39"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endParaRPr/>
            </a:p>
          </p:txBody>
        </p:sp>
        <p:pic>
          <p:nvPicPr>
            <p:cNvPr id="40" name="object 6"/>
            <p:cNvPicPr/>
            <p:nvPr/>
          </p:nvPicPr>
          <p:blipFill>
            <a:blip r:embed="rId4" cstate="print"/>
            <a:stretch>
              <a:fillRect/>
            </a:stretch>
          </p:blipFill>
          <p:spPr>
            <a:xfrm>
              <a:off x="315911" y="5567098"/>
              <a:ext cx="135813" cy="90106"/>
            </a:xfrm>
            <a:prstGeom prst="rect">
              <a:avLst/>
            </a:prstGeom>
          </p:spPr>
        </p:pic>
        <p:pic>
          <p:nvPicPr>
            <p:cNvPr id="41" name="object 7"/>
            <p:cNvPicPr/>
            <p:nvPr/>
          </p:nvPicPr>
          <p:blipFill>
            <a:blip r:embed="rId5" cstate="print"/>
            <a:stretch>
              <a:fillRect/>
            </a:stretch>
          </p:blipFill>
          <p:spPr>
            <a:xfrm>
              <a:off x="315915" y="5179177"/>
              <a:ext cx="135813" cy="351579"/>
            </a:xfrm>
            <a:prstGeom prst="rect">
              <a:avLst/>
            </a:prstGeom>
          </p:spPr>
        </p:pic>
        <p:pic>
          <p:nvPicPr>
            <p:cNvPr id="42" name="object 8"/>
            <p:cNvPicPr/>
            <p:nvPr/>
          </p:nvPicPr>
          <p:blipFill>
            <a:blip r:embed="rId6" cstate="print"/>
            <a:stretch>
              <a:fillRect/>
            </a:stretch>
          </p:blipFill>
          <p:spPr>
            <a:xfrm>
              <a:off x="318197" y="5066068"/>
              <a:ext cx="131254" cy="79247"/>
            </a:xfrm>
            <a:prstGeom prst="rect">
              <a:avLst/>
            </a:prstGeom>
          </p:spPr>
        </p:pic>
        <p:sp>
          <p:nvSpPr>
            <p:cNvPr id="43"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endParaRPr/>
            </a:p>
          </p:txBody>
        </p:sp>
        <p:pic>
          <p:nvPicPr>
            <p:cNvPr id="44" name="object 10"/>
            <p:cNvPicPr/>
            <p:nvPr/>
          </p:nvPicPr>
          <p:blipFill>
            <a:blip r:embed="rId7" cstate="print"/>
            <a:stretch>
              <a:fillRect/>
            </a:stretch>
          </p:blipFill>
          <p:spPr>
            <a:xfrm>
              <a:off x="315915" y="4739087"/>
              <a:ext cx="135813" cy="132956"/>
            </a:xfrm>
            <a:prstGeom prst="rect">
              <a:avLst/>
            </a:prstGeom>
          </p:spPr>
        </p:pic>
        <p:pic>
          <p:nvPicPr>
            <p:cNvPr id="45" name="object 11"/>
            <p:cNvPicPr/>
            <p:nvPr/>
          </p:nvPicPr>
          <p:blipFill>
            <a:blip r:embed="rId8" cstate="print"/>
            <a:stretch>
              <a:fillRect/>
            </a:stretch>
          </p:blipFill>
          <p:spPr>
            <a:xfrm>
              <a:off x="318192" y="4612463"/>
              <a:ext cx="131254" cy="89535"/>
            </a:xfrm>
            <a:prstGeom prst="rect">
              <a:avLst/>
            </a:prstGeom>
          </p:spPr>
        </p:pic>
        <p:pic>
          <p:nvPicPr>
            <p:cNvPr id="46" name="object 12"/>
            <p:cNvPicPr/>
            <p:nvPr/>
          </p:nvPicPr>
          <p:blipFill>
            <a:blip r:embed="rId9" cstate="print"/>
            <a:stretch>
              <a:fillRect/>
            </a:stretch>
          </p:blipFill>
          <p:spPr>
            <a:xfrm>
              <a:off x="318197" y="4319961"/>
              <a:ext cx="131254" cy="79248"/>
            </a:xfrm>
            <a:prstGeom prst="rect">
              <a:avLst/>
            </a:prstGeom>
          </p:spPr>
        </p:pic>
        <p:pic>
          <p:nvPicPr>
            <p:cNvPr id="47" name="object 13"/>
            <p:cNvPicPr/>
            <p:nvPr/>
          </p:nvPicPr>
          <p:blipFill>
            <a:blip r:embed="rId4" cstate="print"/>
            <a:stretch>
              <a:fillRect/>
            </a:stretch>
          </p:blipFill>
          <p:spPr>
            <a:xfrm>
              <a:off x="315911" y="4435552"/>
              <a:ext cx="135813" cy="90106"/>
            </a:xfrm>
            <a:prstGeom prst="rect">
              <a:avLst/>
            </a:prstGeom>
          </p:spPr>
        </p:pic>
        <p:pic>
          <p:nvPicPr>
            <p:cNvPr id="48" name="object 14"/>
            <p:cNvPicPr/>
            <p:nvPr/>
          </p:nvPicPr>
          <p:blipFill>
            <a:blip r:embed="rId10" cstate="print"/>
            <a:stretch>
              <a:fillRect/>
            </a:stretch>
          </p:blipFill>
          <p:spPr>
            <a:xfrm>
              <a:off x="315915" y="4062115"/>
              <a:ext cx="135813" cy="232741"/>
            </a:xfrm>
            <a:prstGeom prst="rect">
              <a:avLst/>
            </a:prstGeom>
          </p:spPr>
        </p:pic>
        <p:sp>
          <p:nvSpPr>
            <p:cNvPr id="49"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endParaRPr/>
            </a:p>
          </p:txBody>
        </p:sp>
        <p:pic>
          <p:nvPicPr>
            <p:cNvPr id="50" name="object 16"/>
            <p:cNvPicPr/>
            <p:nvPr/>
          </p:nvPicPr>
          <p:blipFill>
            <a:blip r:embed="rId7" cstate="print"/>
            <a:stretch>
              <a:fillRect/>
            </a:stretch>
          </p:blipFill>
          <p:spPr>
            <a:xfrm>
              <a:off x="315915" y="3843489"/>
              <a:ext cx="135813" cy="132956"/>
            </a:xfrm>
            <a:prstGeom prst="rect">
              <a:avLst/>
            </a:prstGeom>
          </p:spPr>
        </p:pic>
        <p:pic>
          <p:nvPicPr>
            <p:cNvPr id="51" name="object 17"/>
            <p:cNvPicPr/>
            <p:nvPr/>
          </p:nvPicPr>
          <p:blipFill>
            <a:blip r:embed="rId11" cstate="print"/>
            <a:stretch>
              <a:fillRect/>
            </a:stretch>
          </p:blipFill>
          <p:spPr>
            <a:xfrm>
              <a:off x="318194" y="3711721"/>
              <a:ext cx="131254" cy="94678"/>
            </a:xfrm>
            <a:prstGeom prst="rect">
              <a:avLst/>
            </a:prstGeom>
          </p:spPr>
        </p:pic>
        <p:sp>
          <p:nvSpPr>
            <p:cNvPr id="52"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endParaRPr/>
            </a:p>
          </p:txBody>
        </p:sp>
        <p:pic>
          <p:nvPicPr>
            <p:cNvPr id="53" name="object 19"/>
            <p:cNvPicPr/>
            <p:nvPr/>
          </p:nvPicPr>
          <p:blipFill>
            <a:blip r:embed="rId9" cstate="print"/>
            <a:stretch>
              <a:fillRect/>
            </a:stretch>
          </p:blipFill>
          <p:spPr>
            <a:xfrm>
              <a:off x="318197" y="3140424"/>
              <a:ext cx="131254" cy="79248"/>
            </a:xfrm>
            <a:prstGeom prst="rect">
              <a:avLst/>
            </a:prstGeom>
          </p:spPr>
        </p:pic>
        <p:sp>
          <p:nvSpPr>
            <p:cNvPr id="54"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endParaRPr/>
            </a:p>
          </p:txBody>
        </p:sp>
        <p:pic>
          <p:nvPicPr>
            <p:cNvPr id="55" name="object 21"/>
            <p:cNvPicPr/>
            <p:nvPr/>
          </p:nvPicPr>
          <p:blipFill>
            <a:blip r:embed="rId9" cstate="print"/>
            <a:stretch>
              <a:fillRect/>
            </a:stretch>
          </p:blipFill>
          <p:spPr>
            <a:xfrm>
              <a:off x="318197" y="2821069"/>
              <a:ext cx="131254" cy="79248"/>
            </a:xfrm>
            <a:prstGeom prst="rect">
              <a:avLst/>
            </a:prstGeom>
          </p:spPr>
        </p:pic>
        <p:pic>
          <p:nvPicPr>
            <p:cNvPr id="56" name="object 22"/>
            <p:cNvPicPr/>
            <p:nvPr/>
          </p:nvPicPr>
          <p:blipFill>
            <a:blip r:embed="rId12" cstate="print"/>
            <a:stretch>
              <a:fillRect/>
            </a:stretch>
          </p:blipFill>
          <p:spPr>
            <a:xfrm>
              <a:off x="318192" y="2694056"/>
              <a:ext cx="131254" cy="89535"/>
            </a:xfrm>
            <a:prstGeom prst="rect">
              <a:avLst/>
            </a:prstGeom>
          </p:spPr>
        </p:pic>
        <p:pic>
          <p:nvPicPr>
            <p:cNvPr id="57" name="object 23"/>
            <p:cNvPicPr/>
            <p:nvPr/>
          </p:nvPicPr>
          <p:blipFill>
            <a:blip r:embed="rId9" cstate="print"/>
            <a:stretch>
              <a:fillRect/>
            </a:stretch>
          </p:blipFill>
          <p:spPr>
            <a:xfrm>
              <a:off x="318197" y="2577128"/>
              <a:ext cx="131254" cy="79248"/>
            </a:xfrm>
            <a:prstGeom prst="rect">
              <a:avLst/>
            </a:prstGeom>
          </p:spPr>
        </p:pic>
      </p:grpSp>
      <p:sp>
        <p:nvSpPr>
          <p:cNvPr id="58" name="Rounded Rectangle 57"/>
          <p:cNvSpPr/>
          <p:nvPr userDrawn="1"/>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pic>
        <p:nvPicPr>
          <p:cNvPr id="59" name="Picture 2" descr="Z:\Mediamark\4154 MM PPT Presentation\Exports ST2\Elements\Asset 10.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60" name="Text Placeholder 29"/>
          <p:cNvSpPr>
            <a:spLocks noGrp="1"/>
          </p:cNvSpPr>
          <p:nvPr>
            <p:ph type="body" sz="quarter" idx="15" hasCustomPrompt="1"/>
          </p:nvPr>
        </p:nvSpPr>
        <p:spPr>
          <a:xfrm>
            <a:off x="131663" y="1638300"/>
            <a:ext cx="517525" cy="4953000"/>
          </a:xfrm>
        </p:spPr>
        <p:txBody>
          <a:bodyPr vert="vert270" anchor="ctr" anchorCtr="1">
            <a:noAutofit/>
          </a:bodyPr>
          <a:lstStyle>
            <a:lvl1pPr marL="0" indent="0">
              <a:buNone/>
              <a:defRPr sz="18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SPACE FOR SECTION TITLE HERE</a:t>
            </a:r>
            <a:endParaRPr lang="en-ZA" dirty="0"/>
          </a:p>
        </p:txBody>
      </p:sp>
      <p:sp>
        <p:nvSpPr>
          <p:cNvPr id="62" name="Text Placeholder 76"/>
          <p:cNvSpPr>
            <a:spLocks noGrp="1"/>
          </p:cNvSpPr>
          <p:nvPr>
            <p:ph type="body" sz="quarter" idx="23" hasCustomPrompt="1"/>
          </p:nvPr>
        </p:nvSpPr>
        <p:spPr>
          <a:xfrm>
            <a:off x="1676400" y="2126396"/>
            <a:ext cx="8077200" cy="610584"/>
          </a:xfrm>
        </p:spPr>
        <p:txBody>
          <a:bodyPr>
            <a:noAutofit/>
          </a:bodyPr>
          <a:lstStyle>
            <a:lvl1pPr marL="0" indent="0" algn="l">
              <a:buNone/>
              <a:defRPr sz="1800" b="0">
                <a:solidFill>
                  <a:schemeClr val="tx1">
                    <a:lumMod val="95000"/>
                    <a:lumOff val="5000"/>
                  </a:schemeClr>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dirty="0"/>
              <a:t>Place </a:t>
            </a:r>
            <a:r>
              <a:rPr lang="en-US" dirty="0" err="1"/>
              <a:t>Pharagraph</a:t>
            </a:r>
            <a:r>
              <a:rPr lang="en-US" dirty="0"/>
              <a:t> Copy Here</a:t>
            </a:r>
          </a:p>
        </p:txBody>
      </p:sp>
      <p:sp>
        <p:nvSpPr>
          <p:cNvPr id="32" name="Text Placeholder 4">
            <a:extLst>
              <a:ext uri="{FF2B5EF4-FFF2-40B4-BE49-F238E27FC236}">
                <a16:creationId xmlns:a16="http://schemas.microsoft.com/office/drawing/2014/main" id="{DC307A61-8866-EF38-DF24-733577B1F176}"/>
              </a:ext>
            </a:extLst>
          </p:cNvPr>
          <p:cNvSpPr>
            <a:spLocks noGrp="1"/>
          </p:cNvSpPr>
          <p:nvPr>
            <p:ph type="body" sz="quarter" idx="14" hasCustomPrompt="1"/>
          </p:nvPr>
        </p:nvSpPr>
        <p:spPr>
          <a:xfrm>
            <a:off x="1676400" y="602242"/>
            <a:ext cx="3076575" cy="1071074"/>
          </a:xfrm>
        </p:spPr>
        <p:txBody>
          <a:bodyPr>
            <a:noAutofit/>
          </a:bodyPr>
          <a:lstStyle>
            <a:lvl1pPr marL="0" indent="0" algn="l">
              <a:buNone/>
              <a:defRPr sz="3200" b="1" baseline="0">
                <a:latin typeface="+mj-lt"/>
              </a:defRPr>
            </a:lvl1pPr>
            <a:lvl2pPr marL="457200" indent="0" algn="r">
              <a:buNone/>
              <a:defRPr b="1"/>
            </a:lvl2pPr>
            <a:lvl3pPr marL="914400" indent="0" algn="r">
              <a:buNone/>
              <a:defRPr b="1"/>
            </a:lvl3pPr>
            <a:lvl4pPr marL="1371600" indent="0" algn="r">
              <a:buNone/>
              <a:defRPr b="1"/>
            </a:lvl4pPr>
            <a:lvl5pPr marL="1828800" indent="0" algn="r">
              <a:buNone/>
              <a:defRPr b="1"/>
            </a:lvl5pPr>
          </a:lstStyle>
          <a:p>
            <a:pPr lvl="0"/>
            <a:r>
              <a:rPr lang="en-US" dirty="0"/>
              <a:t>Place for Section Title</a:t>
            </a:r>
            <a:endParaRPr lang="en-ZA" dirty="0"/>
          </a:p>
        </p:txBody>
      </p:sp>
    </p:spTree>
    <p:extLst>
      <p:ext uri="{BB962C8B-B14F-4D97-AF65-F5344CB8AC3E}">
        <p14:creationId xmlns:p14="http://schemas.microsoft.com/office/powerpoint/2010/main" val="225335753"/>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userDrawn="1">
  <p:cSld name="Brank Take-over Slide 01">
    <p:spTree>
      <p:nvGrpSpPr>
        <p:cNvPr id="1" name=""/>
        <p:cNvGrpSpPr/>
        <p:nvPr/>
      </p:nvGrpSpPr>
      <p:grpSpPr>
        <a:xfrm>
          <a:off x="0" y="0"/>
          <a:ext cx="0" cy="0"/>
          <a:chOff x="0" y="0"/>
          <a:chExt cx="0" cy="0"/>
        </a:xfrm>
      </p:grpSpPr>
      <p:sp>
        <p:nvSpPr>
          <p:cNvPr id="6" name="Rectangle 5"/>
          <p:cNvSpPr/>
          <p:nvPr userDrawn="1"/>
        </p:nvSpPr>
        <p:spPr>
          <a:xfrm>
            <a:off x="0" y="0"/>
            <a:ext cx="480060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2" name="Picture 4" descr="Z:\Mediamark\4154 MM PPT Presentation\Exports ST2\Elements\Asset 39.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50000" b="48041"/>
          <a:stretch/>
        </p:blipFill>
        <p:spPr bwMode="auto">
          <a:xfrm>
            <a:off x="0" y="4664621"/>
            <a:ext cx="3429000" cy="3564979"/>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Connector 12"/>
          <p:cNvCxnSpPr/>
          <p:nvPr userDrawn="1"/>
        </p:nvCxnSpPr>
        <p:spPr>
          <a:xfrm>
            <a:off x="4800163" y="7772400"/>
            <a:ext cx="56515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6575916" y="7772400"/>
            <a:ext cx="8054484"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15" name="Picture 5" descr="Z:\Mediamark\4154 MM PPT Presentation\Exports ST2\Elements\Asset 38.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562657" y="7467600"/>
            <a:ext cx="809625" cy="5461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userDrawn="1"/>
        </p:nvSpPr>
        <p:spPr>
          <a:xfrm>
            <a:off x="14023831" y="0"/>
            <a:ext cx="606569" cy="8229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9" name="Text Placeholder 16"/>
          <p:cNvSpPr>
            <a:spLocks noGrp="1"/>
          </p:cNvSpPr>
          <p:nvPr>
            <p:ph type="body" sz="quarter" idx="13" hasCustomPrompt="1"/>
          </p:nvPr>
        </p:nvSpPr>
        <p:spPr>
          <a:xfrm>
            <a:off x="5365313" y="914400"/>
            <a:ext cx="4953000" cy="1029692"/>
          </a:xfrm>
        </p:spPr>
        <p:txBody>
          <a:bodyPr>
            <a:noAutofit/>
          </a:bodyPr>
          <a:lstStyle>
            <a:lvl1pPr marL="0" indent="0" algn="l">
              <a:buNone/>
              <a:defRPr sz="3400" b="1">
                <a:solidFill>
                  <a:schemeClr val="tx1">
                    <a:lumMod val="95000"/>
                    <a:lumOff val="5000"/>
                  </a:schemeClr>
                </a:solidFill>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dirty="0"/>
              <a:t>PLACE FOR THE PRESENTATION TITLE</a:t>
            </a:r>
          </a:p>
        </p:txBody>
      </p:sp>
    </p:spTree>
    <p:extLst>
      <p:ext uri="{BB962C8B-B14F-4D97-AF65-F5344CB8AC3E}">
        <p14:creationId xmlns:p14="http://schemas.microsoft.com/office/powerpoint/2010/main" val="4203068476"/>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userDrawn="1">
  <p:cSld name="Brank Take-over Slide 02">
    <p:spTree>
      <p:nvGrpSpPr>
        <p:cNvPr id="1" name=""/>
        <p:cNvGrpSpPr/>
        <p:nvPr/>
      </p:nvGrpSpPr>
      <p:grpSpPr>
        <a:xfrm>
          <a:off x="0" y="0"/>
          <a:ext cx="0" cy="0"/>
          <a:chOff x="0" y="0"/>
          <a:chExt cx="0" cy="0"/>
        </a:xfrm>
      </p:grpSpPr>
      <p:cxnSp>
        <p:nvCxnSpPr>
          <p:cNvPr id="5" name="Straight Connector 4"/>
          <p:cNvCxnSpPr/>
          <p:nvPr userDrawn="1"/>
        </p:nvCxnSpPr>
        <p:spPr>
          <a:xfrm>
            <a:off x="605741" y="0"/>
            <a:ext cx="0" cy="67818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userDrawn="1"/>
        </p:nvCxnSpPr>
        <p:spPr>
          <a:xfrm>
            <a:off x="599953" y="7620000"/>
            <a:ext cx="0" cy="6096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pic>
        <p:nvPicPr>
          <p:cNvPr id="7" name="Picture 4" descr="C:\Users\Simone\Documents\MILK_Google Drive\_MILK\MediaMark\Elements\Asset 38.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57414" y="7037156"/>
            <a:ext cx="656986" cy="443144"/>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6"/>
          <p:cNvSpPr>
            <a:spLocks noGrp="1"/>
          </p:cNvSpPr>
          <p:nvPr>
            <p:ph type="body" sz="quarter" idx="13" hasCustomPrompt="1"/>
          </p:nvPr>
        </p:nvSpPr>
        <p:spPr>
          <a:xfrm>
            <a:off x="1066800" y="762000"/>
            <a:ext cx="4876800" cy="685800"/>
          </a:xfrm>
        </p:spPr>
        <p:txBody>
          <a:bodyPr>
            <a:noAutofit/>
          </a:bodyPr>
          <a:lstStyle>
            <a:lvl1pPr marL="0" indent="0" algn="l">
              <a:buNone/>
              <a:defRPr sz="3400" b="1">
                <a:solidFill>
                  <a:schemeClr val="tx1">
                    <a:lumMod val="95000"/>
                    <a:lumOff val="5000"/>
                  </a:schemeClr>
                </a:solidFill>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dirty="0"/>
              <a:t>Place for Section Title</a:t>
            </a:r>
          </a:p>
        </p:txBody>
      </p:sp>
    </p:spTree>
    <p:extLst>
      <p:ext uri="{BB962C8B-B14F-4D97-AF65-F5344CB8AC3E}">
        <p14:creationId xmlns:p14="http://schemas.microsoft.com/office/powerpoint/2010/main" val="934594224"/>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userDrawn="1">
  <p:cSld name="Brank Take-over Slide 03">
    <p:spTree>
      <p:nvGrpSpPr>
        <p:cNvPr id="1" name=""/>
        <p:cNvGrpSpPr/>
        <p:nvPr/>
      </p:nvGrpSpPr>
      <p:grpSpPr>
        <a:xfrm>
          <a:off x="0" y="0"/>
          <a:ext cx="0" cy="0"/>
          <a:chOff x="0" y="0"/>
          <a:chExt cx="0" cy="0"/>
        </a:xfrm>
      </p:grpSpPr>
      <p:sp>
        <p:nvSpPr>
          <p:cNvPr id="6" name="Rectangle 5"/>
          <p:cNvSpPr/>
          <p:nvPr userDrawn="1"/>
        </p:nvSpPr>
        <p:spPr>
          <a:xfrm>
            <a:off x="0" y="0"/>
            <a:ext cx="1463040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Rectangle 17"/>
          <p:cNvSpPr/>
          <p:nvPr userDrawn="1"/>
        </p:nvSpPr>
        <p:spPr>
          <a:xfrm>
            <a:off x="9067800" y="0"/>
            <a:ext cx="606569" cy="822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7" name="Straight Connector 6"/>
          <p:cNvCxnSpPr/>
          <p:nvPr userDrawn="1"/>
        </p:nvCxnSpPr>
        <p:spPr>
          <a:xfrm>
            <a:off x="605741" y="0"/>
            <a:ext cx="0" cy="67818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599953" y="7620000"/>
            <a:ext cx="0" cy="6096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4" descr="C:\Users\Simone\Documents\MILK_Google Drive\_MILK\MediaMark\Elements\Asset 38.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57414" y="7037156"/>
            <a:ext cx="656986" cy="443144"/>
          </a:xfrm>
          <a:prstGeom prst="rect">
            <a:avLst/>
          </a:prstGeom>
          <a:noFill/>
          <a:extLst>
            <a:ext uri="{909E8E84-426E-40DD-AFC4-6F175D3DCCD1}">
              <a14:hiddenFill xmlns:a14="http://schemas.microsoft.com/office/drawing/2010/main">
                <a:solidFill>
                  <a:srgbClr val="FFFFFF"/>
                </a:solidFill>
              </a14:hiddenFill>
            </a:ext>
          </a:extLst>
        </p:spPr>
      </p:pic>
      <p:sp>
        <p:nvSpPr>
          <p:cNvPr id="16" name="Picture Placeholder 15"/>
          <p:cNvSpPr>
            <a:spLocks noGrp="1"/>
          </p:cNvSpPr>
          <p:nvPr>
            <p:ph type="pic" sz="quarter" idx="10"/>
          </p:nvPr>
        </p:nvSpPr>
        <p:spPr>
          <a:xfrm>
            <a:off x="9674225" y="0"/>
            <a:ext cx="4956175" cy="8229600"/>
          </a:xfrm>
        </p:spPr>
        <p:txBody>
          <a:bodyPr/>
          <a:lstStyle>
            <a:lvl1pPr>
              <a:defRPr>
                <a:solidFill>
                  <a:schemeClr val="bg1"/>
                </a:solidFill>
              </a:defRPr>
            </a:lvl1pPr>
          </a:lstStyle>
          <a:p>
            <a:r>
              <a:rPr lang="en-US"/>
              <a:t>Click icon to add picture</a:t>
            </a:r>
            <a:endParaRPr lang="en-ZA" dirty="0"/>
          </a:p>
        </p:txBody>
      </p:sp>
      <p:sp>
        <p:nvSpPr>
          <p:cNvPr id="20" name="object 30"/>
          <p:cNvSpPr txBox="1">
            <a:spLocks/>
          </p:cNvSpPr>
          <p:nvPr userDrawn="1"/>
        </p:nvSpPr>
        <p:spPr>
          <a:xfrm>
            <a:off x="2590800" y="2438400"/>
            <a:ext cx="4831389" cy="391160"/>
          </a:xfrm>
          <a:prstGeom prst="rect">
            <a:avLst/>
          </a:prstGeom>
        </p:spPr>
        <p:txBody>
          <a:bodyPr vert="horz" wrap="square" lIns="0" tIns="12700" rIns="0" bIns="0" rtlCol="0" anchor="ctr">
            <a:spAutoFit/>
          </a:bodyPr>
          <a:lstStyle>
            <a:lvl1pPr algn="ctr" defTabSz="914400" rtl="0" eaLnBrk="1" latinLnBrk="0" hangingPunct="1">
              <a:spcBef>
                <a:spcPct val="0"/>
              </a:spcBef>
              <a:buNone/>
              <a:defRPr sz="2400" b="1" kern="1200">
                <a:solidFill>
                  <a:schemeClr val="tx1"/>
                </a:solidFill>
                <a:latin typeface="Sofia Pro" pitchFamily="34" charset="0"/>
                <a:ea typeface="+mj-ea"/>
                <a:cs typeface="+mj-cs"/>
              </a:defRPr>
            </a:lvl1pPr>
          </a:lstStyle>
          <a:p>
            <a:pPr marL="12700" algn="r">
              <a:spcBef>
                <a:spcPts val="100"/>
              </a:spcBef>
            </a:pPr>
            <a:r>
              <a:rPr lang="en-ZA" spc="35" dirty="0">
                <a:solidFill>
                  <a:srgbClr val="FFFFFF"/>
                </a:solidFill>
                <a:latin typeface="+mj-lt"/>
              </a:rPr>
              <a:t>Share</a:t>
            </a:r>
            <a:r>
              <a:rPr lang="en-ZA" spc="-5" dirty="0">
                <a:solidFill>
                  <a:srgbClr val="FFFFFF"/>
                </a:solidFill>
                <a:latin typeface="+mj-lt"/>
              </a:rPr>
              <a:t> </a:t>
            </a:r>
            <a:r>
              <a:rPr lang="en-ZA" spc="60" dirty="0">
                <a:solidFill>
                  <a:srgbClr val="FFFFFF"/>
                </a:solidFill>
                <a:latin typeface="+mj-lt"/>
              </a:rPr>
              <a:t>about</a:t>
            </a:r>
            <a:r>
              <a:rPr lang="en-ZA" spc="-45" dirty="0">
                <a:solidFill>
                  <a:srgbClr val="FFFFFF"/>
                </a:solidFill>
                <a:latin typeface="+mj-lt"/>
              </a:rPr>
              <a:t> </a:t>
            </a:r>
            <a:r>
              <a:rPr lang="en-ZA" spc="75" dirty="0">
                <a:solidFill>
                  <a:srgbClr val="FFFFFF"/>
                </a:solidFill>
                <a:latin typeface="+mj-lt"/>
              </a:rPr>
              <a:t>offering</a:t>
            </a:r>
            <a:r>
              <a:rPr lang="en-ZA" dirty="0">
                <a:solidFill>
                  <a:srgbClr val="FFFFFF"/>
                </a:solidFill>
                <a:latin typeface="+mj-lt"/>
              </a:rPr>
              <a:t> </a:t>
            </a:r>
            <a:r>
              <a:rPr lang="en-ZA" spc="40" dirty="0">
                <a:solidFill>
                  <a:srgbClr val="FFFFFF"/>
                </a:solidFill>
                <a:latin typeface="+mj-lt"/>
              </a:rPr>
              <a:t>here</a:t>
            </a:r>
            <a:endParaRPr lang="en-ZA" dirty="0">
              <a:latin typeface="+mj-lt"/>
            </a:endParaRPr>
          </a:p>
        </p:txBody>
      </p:sp>
    </p:spTree>
    <p:extLst>
      <p:ext uri="{BB962C8B-B14F-4D97-AF65-F5344CB8AC3E}">
        <p14:creationId xmlns:p14="http://schemas.microsoft.com/office/powerpoint/2010/main" val="1668309760"/>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userDrawn="1">
  <p:cSld name="Brank Take-over Slide 04">
    <p:spTree>
      <p:nvGrpSpPr>
        <p:cNvPr id="1" name=""/>
        <p:cNvGrpSpPr/>
        <p:nvPr/>
      </p:nvGrpSpPr>
      <p:grpSpPr>
        <a:xfrm>
          <a:off x="0" y="0"/>
          <a:ext cx="0" cy="0"/>
          <a:chOff x="0" y="0"/>
          <a:chExt cx="0" cy="0"/>
        </a:xfrm>
      </p:grpSpPr>
      <p:sp>
        <p:nvSpPr>
          <p:cNvPr id="18" name="Rectangle 17"/>
          <p:cNvSpPr/>
          <p:nvPr userDrawn="1"/>
        </p:nvSpPr>
        <p:spPr>
          <a:xfrm>
            <a:off x="9067800" y="0"/>
            <a:ext cx="606569" cy="8229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7" name="Straight Connector 6"/>
          <p:cNvCxnSpPr/>
          <p:nvPr userDrawn="1"/>
        </p:nvCxnSpPr>
        <p:spPr>
          <a:xfrm>
            <a:off x="605741" y="0"/>
            <a:ext cx="0" cy="67818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599953" y="7620000"/>
            <a:ext cx="0" cy="6096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pic>
        <p:nvPicPr>
          <p:cNvPr id="9" name="Picture 4" descr="C:\Users\Simone\Documents\MILK_Google Drive\_MILK\MediaMark\Elements\Asset 38.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57414" y="7037156"/>
            <a:ext cx="656986" cy="443144"/>
          </a:xfrm>
          <a:prstGeom prst="rect">
            <a:avLst/>
          </a:prstGeom>
          <a:noFill/>
          <a:extLst>
            <a:ext uri="{909E8E84-426E-40DD-AFC4-6F175D3DCCD1}">
              <a14:hiddenFill xmlns:a14="http://schemas.microsoft.com/office/drawing/2010/main">
                <a:solidFill>
                  <a:srgbClr val="FFFFFF"/>
                </a:solidFill>
              </a14:hiddenFill>
            </a:ext>
          </a:extLst>
        </p:spPr>
      </p:pic>
      <p:sp>
        <p:nvSpPr>
          <p:cNvPr id="16" name="Picture Placeholder 15"/>
          <p:cNvSpPr>
            <a:spLocks noGrp="1"/>
          </p:cNvSpPr>
          <p:nvPr>
            <p:ph type="pic" sz="quarter" idx="10"/>
          </p:nvPr>
        </p:nvSpPr>
        <p:spPr>
          <a:xfrm>
            <a:off x="9674225" y="0"/>
            <a:ext cx="4956175" cy="8229600"/>
          </a:xfrm>
        </p:spPr>
        <p:txBody>
          <a:bodyPr/>
          <a:lstStyle>
            <a:lvl1pPr>
              <a:defRPr>
                <a:solidFill>
                  <a:schemeClr val="bg1"/>
                </a:solidFill>
              </a:defRPr>
            </a:lvl1pPr>
          </a:lstStyle>
          <a:p>
            <a:r>
              <a:rPr lang="en-US"/>
              <a:t>Click icon to add picture</a:t>
            </a:r>
            <a:endParaRPr lang="en-ZA" dirty="0"/>
          </a:p>
        </p:txBody>
      </p:sp>
      <p:sp>
        <p:nvSpPr>
          <p:cNvPr id="10" name="object 30">
            <a:extLst>
              <a:ext uri="{FF2B5EF4-FFF2-40B4-BE49-F238E27FC236}">
                <a16:creationId xmlns:a16="http://schemas.microsoft.com/office/drawing/2014/main" id="{61369776-B7C1-44D7-691B-0CC9F3E0E2F2}"/>
              </a:ext>
            </a:extLst>
          </p:cNvPr>
          <p:cNvSpPr txBox="1">
            <a:spLocks/>
          </p:cNvSpPr>
          <p:nvPr userDrawn="1"/>
        </p:nvSpPr>
        <p:spPr>
          <a:xfrm>
            <a:off x="2590800" y="2438400"/>
            <a:ext cx="4831389" cy="391160"/>
          </a:xfrm>
          <a:prstGeom prst="rect">
            <a:avLst/>
          </a:prstGeom>
        </p:spPr>
        <p:txBody>
          <a:bodyPr vert="horz" wrap="square" lIns="0" tIns="12700" rIns="0" bIns="0" rtlCol="0" anchor="ctr">
            <a:spAutoFit/>
          </a:bodyPr>
          <a:lstStyle>
            <a:lvl1pPr algn="ctr" defTabSz="914400" rtl="0" eaLnBrk="1" latinLnBrk="0" hangingPunct="1">
              <a:spcBef>
                <a:spcPct val="0"/>
              </a:spcBef>
              <a:buNone/>
              <a:defRPr sz="2400" b="1" kern="1200">
                <a:solidFill>
                  <a:schemeClr val="tx1"/>
                </a:solidFill>
                <a:latin typeface="Sofia Pro" pitchFamily="34" charset="0"/>
                <a:ea typeface="+mj-ea"/>
                <a:cs typeface="+mj-cs"/>
              </a:defRPr>
            </a:lvl1pPr>
          </a:lstStyle>
          <a:p>
            <a:pPr marL="12700" algn="r">
              <a:spcBef>
                <a:spcPts val="100"/>
              </a:spcBef>
            </a:pPr>
            <a:r>
              <a:rPr lang="en-ZA" spc="35" dirty="0">
                <a:solidFill>
                  <a:schemeClr val="tx2"/>
                </a:solidFill>
                <a:latin typeface="+mj-lt"/>
              </a:rPr>
              <a:t>Share</a:t>
            </a:r>
            <a:r>
              <a:rPr lang="en-ZA" spc="-5" dirty="0">
                <a:solidFill>
                  <a:schemeClr val="tx2"/>
                </a:solidFill>
                <a:latin typeface="+mj-lt"/>
              </a:rPr>
              <a:t> </a:t>
            </a:r>
            <a:r>
              <a:rPr lang="en-ZA" spc="60" dirty="0">
                <a:solidFill>
                  <a:schemeClr val="tx2"/>
                </a:solidFill>
                <a:latin typeface="+mj-lt"/>
              </a:rPr>
              <a:t>about</a:t>
            </a:r>
            <a:r>
              <a:rPr lang="en-ZA" spc="-45" dirty="0">
                <a:solidFill>
                  <a:schemeClr val="tx2"/>
                </a:solidFill>
                <a:latin typeface="+mj-lt"/>
              </a:rPr>
              <a:t> </a:t>
            </a:r>
            <a:r>
              <a:rPr lang="en-ZA" spc="75" dirty="0">
                <a:solidFill>
                  <a:schemeClr val="tx2"/>
                </a:solidFill>
                <a:latin typeface="+mj-lt"/>
              </a:rPr>
              <a:t>offering</a:t>
            </a:r>
            <a:r>
              <a:rPr lang="en-ZA" dirty="0">
                <a:solidFill>
                  <a:schemeClr val="tx2"/>
                </a:solidFill>
                <a:latin typeface="+mj-lt"/>
              </a:rPr>
              <a:t> </a:t>
            </a:r>
            <a:r>
              <a:rPr lang="en-ZA" spc="40" dirty="0">
                <a:solidFill>
                  <a:schemeClr val="tx2"/>
                </a:solidFill>
                <a:latin typeface="+mj-lt"/>
              </a:rPr>
              <a:t>here</a:t>
            </a:r>
            <a:endParaRPr lang="en-ZA" dirty="0">
              <a:solidFill>
                <a:schemeClr val="tx2"/>
              </a:solidFill>
              <a:latin typeface="+mj-lt"/>
            </a:endParaRPr>
          </a:p>
        </p:txBody>
      </p:sp>
    </p:spTree>
    <p:extLst>
      <p:ext uri="{BB962C8B-B14F-4D97-AF65-F5344CB8AC3E}">
        <p14:creationId xmlns:p14="http://schemas.microsoft.com/office/powerpoint/2010/main" val="1190106153"/>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Brank Take-over Slide 05">
    <p:spTree>
      <p:nvGrpSpPr>
        <p:cNvPr id="1" name=""/>
        <p:cNvGrpSpPr/>
        <p:nvPr/>
      </p:nvGrpSpPr>
      <p:grpSpPr>
        <a:xfrm>
          <a:off x="0" y="0"/>
          <a:ext cx="0" cy="0"/>
          <a:chOff x="0" y="0"/>
          <a:chExt cx="0" cy="0"/>
        </a:xfrm>
      </p:grpSpPr>
      <p:sp>
        <p:nvSpPr>
          <p:cNvPr id="6" name="Rectangle 5"/>
          <p:cNvSpPr/>
          <p:nvPr userDrawn="1"/>
        </p:nvSpPr>
        <p:spPr>
          <a:xfrm>
            <a:off x="0" y="-7716"/>
            <a:ext cx="815340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7" name="Straight Connector 6"/>
          <p:cNvCxnSpPr/>
          <p:nvPr userDrawn="1"/>
        </p:nvCxnSpPr>
        <p:spPr>
          <a:xfrm>
            <a:off x="605741" y="0"/>
            <a:ext cx="0" cy="67818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599953" y="7620000"/>
            <a:ext cx="0" cy="6096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descr="C:\Users\Simone\Documents\MILK_Google Drive\_MILK\MediaMark\Elements\Asset 38.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57414" y="7037156"/>
            <a:ext cx="656986" cy="443144"/>
          </a:xfrm>
          <a:prstGeom prst="rect">
            <a:avLst/>
          </a:prstGeom>
          <a:noFill/>
          <a:extLst>
            <a:ext uri="{909E8E84-426E-40DD-AFC4-6F175D3DCCD1}">
              <a14:hiddenFill xmlns:a14="http://schemas.microsoft.com/office/drawing/2010/main">
                <a:solidFill>
                  <a:srgbClr val="FFFFFF"/>
                </a:solidFill>
              </a14:hiddenFill>
            </a:ext>
          </a:extLst>
        </p:spPr>
      </p:pic>
      <p:sp>
        <p:nvSpPr>
          <p:cNvPr id="11" name="Rounded Rectangle 10"/>
          <p:cNvSpPr/>
          <p:nvPr userDrawn="1"/>
        </p:nvSpPr>
        <p:spPr>
          <a:xfrm>
            <a:off x="8153400" y="-7716"/>
            <a:ext cx="606569" cy="8229600"/>
          </a:xfrm>
          <a:prstGeom prst="roundRect">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2" name="object 30">
            <a:extLst>
              <a:ext uri="{FF2B5EF4-FFF2-40B4-BE49-F238E27FC236}">
                <a16:creationId xmlns:a16="http://schemas.microsoft.com/office/drawing/2014/main" id="{F030CECA-D1A3-D820-2CCD-36CFC9E5F531}"/>
              </a:ext>
            </a:extLst>
          </p:cNvPr>
          <p:cNvSpPr txBox="1">
            <a:spLocks/>
          </p:cNvSpPr>
          <p:nvPr userDrawn="1"/>
        </p:nvSpPr>
        <p:spPr>
          <a:xfrm>
            <a:off x="9799011" y="2450327"/>
            <a:ext cx="4069389" cy="391160"/>
          </a:xfrm>
          <a:prstGeom prst="rect">
            <a:avLst/>
          </a:prstGeom>
        </p:spPr>
        <p:txBody>
          <a:bodyPr vert="horz" wrap="square" lIns="0" tIns="12700" rIns="0" bIns="0" rtlCol="0" anchor="ctr">
            <a:spAutoFit/>
          </a:bodyPr>
          <a:lstStyle>
            <a:lvl1pPr algn="ctr" defTabSz="914400" rtl="0" eaLnBrk="1" latinLnBrk="0" hangingPunct="1">
              <a:spcBef>
                <a:spcPct val="0"/>
              </a:spcBef>
              <a:buNone/>
              <a:defRPr sz="2400" b="1" kern="1200">
                <a:solidFill>
                  <a:schemeClr val="tx1"/>
                </a:solidFill>
                <a:latin typeface="Sofia Pro" pitchFamily="34" charset="0"/>
                <a:ea typeface="+mj-ea"/>
                <a:cs typeface="+mj-cs"/>
              </a:defRPr>
            </a:lvl1pPr>
          </a:lstStyle>
          <a:p>
            <a:pPr marL="12700" algn="l">
              <a:spcBef>
                <a:spcPts val="100"/>
              </a:spcBef>
            </a:pPr>
            <a:r>
              <a:rPr lang="en-ZA" spc="35" dirty="0">
                <a:solidFill>
                  <a:schemeClr val="tx2"/>
                </a:solidFill>
                <a:latin typeface="+mj-lt"/>
              </a:rPr>
              <a:t>Share</a:t>
            </a:r>
            <a:r>
              <a:rPr lang="en-ZA" spc="-5" dirty="0">
                <a:solidFill>
                  <a:schemeClr val="tx2"/>
                </a:solidFill>
                <a:latin typeface="+mj-lt"/>
              </a:rPr>
              <a:t> </a:t>
            </a:r>
            <a:r>
              <a:rPr lang="en-ZA" spc="60" dirty="0">
                <a:solidFill>
                  <a:schemeClr val="tx2"/>
                </a:solidFill>
                <a:latin typeface="+mj-lt"/>
              </a:rPr>
              <a:t>about</a:t>
            </a:r>
            <a:r>
              <a:rPr lang="en-ZA" spc="-45" dirty="0">
                <a:solidFill>
                  <a:schemeClr val="tx2"/>
                </a:solidFill>
                <a:latin typeface="+mj-lt"/>
              </a:rPr>
              <a:t> </a:t>
            </a:r>
            <a:r>
              <a:rPr lang="en-ZA" spc="75" dirty="0">
                <a:solidFill>
                  <a:schemeClr val="tx2"/>
                </a:solidFill>
                <a:latin typeface="+mj-lt"/>
              </a:rPr>
              <a:t>offering</a:t>
            </a:r>
            <a:r>
              <a:rPr lang="en-ZA" dirty="0">
                <a:solidFill>
                  <a:schemeClr val="tx2"/>
                </a:solidFill>
                <a:latin typeface="+mj-lt"/>
              </a:rPr>
              <a:t> </a:t>
            </a:r>
            <a:r>
              <a:rPr lang="en-ZA" spc="40" dirty="0">
                <a:solidFill>
                  <a:schemeClr val="tx2"/>
                </a:solidFill>
                <a:latin typeface="+mj-lt"/>
              </a:rPr>
              <a:t>here</a:t>
            </a:r>
            <a:endParaRPr lang="en-ZA" dirty="0">
              <a:solidFill>
                <a:schemeClr val="tx2"/>
              </a:solidFill>
              <a:latin typeface="+mj-lt"/>
            </a:endParaRPr>
          </a:p>
        </p:txBody>
      </p:sp>
    </p:spTree>
    <p:extLst>
      <p:ext uri="{BB962C8B-B14F-4D97-AF65-F5344CB8AC3E}">
        <p14:creationId xmlns:p14="http://schemas.microsoft.com/office/powerpoint/2010/main" val="575987673"/>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Thank You Slide 01">
    <p:spTree>
      <p:nvGrpSpPr>
        <p:cNvPr id="1" name=""/>
        <p:cNvGrpSpPr/>
        <p:nvPr/>
      </p:nvGrpSpPr>
      <p:grpSpPr>
        <a:xfrm>
          <a:off x="0" y="0"/>
          <a:ext cx="0" cy="0"/>
          <a:chOff x="0" y="0"/>
          <a:chExt cx="0" cy="0"/>
        </a:xfrm>
      </p:grpSpPr>
      <p:pic>
        <p:nvPicPr>
          <p:cNvPr id="6" name="Picture 3" descr="Z:\Mediamark\4154 MM PPT Presentation\Exports ST2\Elements\Asset 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004175" y="0"/>
            <a:ext cx="6626225" cy="56007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Z:\Mediamark\4154 MM PPT Presentation\Exports ST2\Elements\Asset 1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335893" y="6856895"/>
            <a:ext cx="4718050" cy="790575"/>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p:cNvCxnSpPr/>
          <p:nvPr userDrawn="1"/>
        </p:nvCxnSpPr>
        <p:spPr>
          <a:xfrm>
            <a:off x="4556213" y="6464960"/>
            <a:ext cx="549773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0" name="Rounded Rectangle 9"/>
          <p:cNvSpPr/>
          <p:nvPr userDrawn="1"/>
        </p:nvSpPr>
        <p:spPr>
          <a:xfrm rot="5400000">
            <a:off x="5849604" y="5878855"/>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Rectangle 10"/>
          <p:cNvSpPr/>
          <p:nvPr userDrawn="1"/>
        </p:nvSpPr>
        <p:spPr>
          <a:xfrm>
            <a:off x="3637153" y="0"/>
            <a:ext cx="91906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Picture Placeholder 13"/>
          <p:cNvSpPr>
            <a:spLocks noGrp="1"/>
          </p:cNvSpPr>
          <p:nvPr>
            <p:ph type="pic" sz="quarter" idx="10"/>
          </p:nvPr>
        </p:nvSpPr>
        <p:spPr>
          <a:xfrm>
            <a:off x="0" y="0"/>
            <a:ext cx="3636963" cy="8229600"/>
          </a:xfrm>
        </p:spPr>
        <p:txBody>
          <a:bodyPr/>
          <a:lstStyle/>
          <a:p>
            <a:r>
              <a:rPr lang="en-US"/>
              <a:t>Click icon to add picture</a:t>
            </a:r>
            <a:endParaRPr lang="en-ZA"/>
          </a:p>
        </p:txBody>
      </p:sp>
      <p:sp>
        <p:nvSpPr>
          <p:cNvPr id="12" name="object 30">
            <a:extLst>
              <a:ext uri="{FF2B5EF4-FFF2-40B4-BE49-F238E27FC236}">
                <a16:creationId xmlns:a16="http://schemas.microsoft.com/office/drawing/2014/main" id="{1121045A-4F03-7C6F-40AF-6603DD049E67}"/>
              </a:ext>
            </a:extLst>
          </p:cNvPr>
          <p:cNvSpPr txBox="1">
            <a:spLocks/>
          </p:cNvSpPr>
          <p:nvPr userDrawn="1"/>
        </p:nvSpPr>
        <p:spPr>
          <a:xfrm>
            <a:off x="5279223" y="5559929"/>
            <a:ext cx="4831389" cy="536044"/>
          </a:xfrm>
          <a:prstGeom prst="rect">
            <a:avLst/>
          </a:prstGeom>
        </p:spPr>
        <p:txBody>
          <a:bodyPr vert="horz" wrap="square" lIns="0" tIns="12700" rIns="0" bIns="0" rtlCol="0" anchor="ctr">
            <a:spAutoFit/>
          </a:bodyPr>
          <a:lstStyle>
            <a:lvl1pPr algn="ctr" defTabSz="914400" rtl="0" eaLnBrk="1" latinLnBrk="0" hangingPunct="1">
              <a:spcBef>
                <a:spcPct val="0"/>
              </a:spcBef>
              <a:buNone/>
              <a:defRPr sz="2400" b="1" kern="1200">
                <a:solidFill>
                  <a:schemeClr val="tx1"/>
                </a:solidFill>
                <a:latin typeface="Sofia Pro" pitchFamily="34" charset="0"/>
                <a:ea typeface="+mj-ea"/>
                <a:cs typeface="+mj-cs"/>
              </a:defRPr>
            </a:lvl1pPr>
          </a:lstStyle>
          <a:p>
            <a:pPr marL="12700" algn="l">
              <a:spcBef>
                <a:spcPts val="100"/>
              </a:spcBef>
            </a:pPr>
            <a:r>
              <a:rPr lang="en-ZA" sz="3400" spc="35" dirty="0">
                <a:solidFill>
                  <a:schemeClr val="tx2"/>
                </a:solidFill>
                <a:latin typeface="+mj-lt"/>
              </a:rPr>
              <a:t>THANK YOU</a:t>
            </a:r>
            <a:endParaRPr lang="en-ZA" sz="3400" dirty="0">
              <a:solidFill>
                <a:schemeClr val="tx2"/>
              </a:solidFill>
              <a:latin typeface="+mj-lt"/>
            </a:endParaRPr>
          </a:p>
        </p:txBody>
      </p:sp>
    </p:spTree>
    <p:extLst>
      <p:ext uri="{BB962C8B-B14F-4D97-AF65-F5344CB8AC3E}">
        <p14:creationId xmlns:p14="http://schemas.microsoft.com/office/powerpoint/2010/main" val="544744334"/>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Thank You Slide 02">
    <p:spTree>
      <p:nvGrpSpPr>
        <p:cNvPr id="1" name=""/>
        <p:cNvGrpSpPr/>
        <p:nvPr/>
      </p:nvGrpSpPr>
      <p:grpSpPr>
        <a:xfrm>
          <a:off x="0" y="0"/>
          <a:ext cx="0" cy="0"/>
          <a:chOff x="0" y="0"/>
          <a:chExt cx="0" cy="0"/>
        </a:xfrm>
      </p:grpSpPr>
      <p:sp>
        <p:nvSpPr>
          <p:cNvPr id="4" name="Rounded Rectangle 3"/>
          <p:cNvSpPr/>
          <p:nvPr userDrawn="1"/>
        </p:nvSpPr>
        <p:spPr>
          <a:xfrm>
            <a:off x="0" y="-12778"/>
            <a:ext cx="14631018" cy="3822383"/>
          </a:xfrm>
          <a:prstGeom prst="roundRect">
            <a:avLst>
              <a:gd name="adj" fmla="val 0"/>
            </a:avLst>
          </a:prstGeom>
          <a:gradFill flip="none" rotWithShape="1">
            <a:gsLst>
              <a:gs pos="0">
                <a:srgbClr val="F2663C"/>
              </a:gs>
              <a:gs pos="100000">
                <a:srgbClr val="EE255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5" name="Rounded Rectangle 4"/>
          <p:cNvSpPr/>
          <p:nvPr userDrawn="1"/>
        </p:nvSpPr>
        <p:spPr>
          <a:xfrm>
            <a:off x="0" y="0"/>
            <a:ext cx="14631018" cy="3822383"/>
          </a:xfrm>
          <a:prstGeom prst="roundRect">
            <a:avLst>
              <a:gd name="adj" fmla="val 0"/>
            </a:avLst>
          </a:prstGeom>
          <a:gradFill flip="none" rotWithShape="1">
            <a:gsLst>
              <a:gs pos="0">
                <a:srgbClr val="F2663C"/>
              </a:gs>
              <a:gs pos="100000">
                <a:srgbClr val="EE255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6" name="Rectangle 5"/>
          <p:cNvSpPr/>
          <p:nvPr userDrawn="1"/>
        </p:nvSpPr>
        <p:spPr>
          <a:xfrm>
            <a:off x="0" y="3809606"/>
            <a:ext cx="14628494" cy="4419992"/>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7" name="Group 6"/>
          <p:cNvGrpSpPr/>
          <p:nvPr userDrawn="1"/>
        </p:nvGrpSpPr>
        <p:grpSpPr>
          <a:xfrm>
            <a:off x="1627825" y="1752645"/>
            <a:ext cx="11368440" cy="6476955"/>
            <a:chOff x="1627825" y="1752645"/>
            <a:chExt cx="11368440" cy="6476955"/>
          </a:xfrm>
        </p:grpSpPr>
        <p:sp>
          <p:nvSpPr>
            <p:cNvPr id="8" name="Rounded Rectangle 7"/>
            <p:cNvSpPr/>
            <p:nvPr/>
          </p:nvSpPr>
          <p:spPr>
            <a:xfrm>
              <a:off x="1632361" y="1752645"/>
              <a:ext cx="11363904" cy="6476955"/>
            </a:xfrm>
            <a:prstGeom prst="roundRect">
              <a:avLst>
                <a:gd name="adj" fmla="val 0"/>
              </a:avLst>
            </a:prstGeom>
            <a:solidFill>
              <a:schemeClr val="bg1"/>
            </a:solidFill>
            <a:ln>
              <a:noFill/>
            </a:ln>
            <a:effectLst>
              <a:outerShdw blurRad="876300" dist="266700" dir="11820000" algn="r"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9" name="object 2"/>
            <p:cNvSpPr txBox="1"/>
            <p:nvPr/>
          </p:nvSpPr>
          <p:spPr>
            <a:xfrm>
              <a:off x="2301445" y="3015086"/>
              <a:ext cx="4401185" cy="487313"/>
            </a:xfrm>
            <a:prstGeom prst="rect">
              <a:avLst/>
            </a:prstGeom>
          </p:spPr>
          <p:txBody>
            <a:bodyPr vert="horz" wrap="square" lIns="0" tIns="12700" rIns="0" bIns="0" rtlCol="0" anchor="b">
              <a:spAutoFit/>
            </a:bodyPr>
            <a:lstStyle/>
            <a:p>
              <a:pPr marL="12700">
                <a:lnSpc>
                  <a:spcPts val="3740"/>
                </a:lnSpc>
                <a:spcBef>
                  <a:spcPts val="100"/>
                </a:spcBef>
              </a:pPr>
              <a:r>
                <a:rPr lang="en-US" sz="3400" b="1" spc="-145" dirty="0">
                  <a:solidFill>
                    <a:srgbClr val="1A1A1A"/>
                  </a:solidFill>
                  <a:latin typeface="+mj-lt"/>
                  <a:cs typeface="Arial"/>
                </a:rPr>
                <a:t>THANK YOU</a:t>
              </a:r>
              <a:endParaRPr sz="3400" dirty="0">
                <a:latin typeface="+mj-lt"/>
                <a:cs typeface="Arial"/>
              </a:endParaRPr>
            </a:p>
          </p:txBody>
        </p:sp>
        <p:pic>
          <p:nvPicPr>
            <p:cNvPr id="10" name="Picture 2" descr="Z:\Mediamark\4154 MM PPT Presentation\Exports ST2\Elements\Asset 1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7505" y="4201541"/>
              <a:ext cx="4718050" cy="790575"/>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Connector 10"/>
            <p:cNvCxnSpPr/>
            <p:nvPr/>
          </p:nvCxnSpPr>
          <p:spPr>
            <a:xfrm>
              <a:off x="1627825" y="3809606"/>
              <a:ext cx="1136844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2" name="Rounded Rectangle 11"/>
            <p:cNvSpPr/>
            <p:nvPr/>
          </p:nvSpPr>
          <p:spPr>
            <a:xfrm rot="5400000">
              <a:off x="2921216" y="3223501"/>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pic>
        <p:nvPicPr>
          <p:cNvPr id="13" name="Picture 2" descr="C:\Users\Simone\Documents\MILK_Google Drive\_MILK\MediaMark\Elements\Asset 2.pn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r="-218" b="-251"/>
          <a:stretch/>
        </p:blipFill>
        <p:spPr bwMode="auto">
          <a:xfrm>
            <a:off x="8812151" y="5319787"/>
            <a:ext cx="7174609" cy="7177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9893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500" fill="hold"/>
                                        <p:tgtEl>
                                          <p:spTgt spid="7"/>
                                        </p:tgtEl>
                                        <p:attrNameLst>
                                          <p:attrName>ppt_x</p:attrName>
                                        </p:attrNameLst>
                                      </p:cBhvr>
                                      <p:tavLst>
                                        <p:tav tm="0">
                                          <p:val>
                                            <p:strVal val="#ppt_x"/>
                                          </p:val>
                                        </p:tav>
                                        <p:tav tm="100000">
                                          <p:val>
                                            <p:strVal val="#ppt_x"/>
                                          </p:val>
                                        </p:tav>
                                      </p:tavLst>
                                    </p:anim>
                                    <p:anim calcmode="lin" valueType="num">
                                      <p:cBhvr additive="base">
                                        <p:cTn id="8" dur="1500" fill="hold"/>
                                        <p:tgtEl>
                                          <p:spTgt spid="7"/>
                                        </p:tgtEl>
                                        <p:attrNameLst>
                                          <p:attrName>ppt_y</p:attrName>
                                        </p:attrNameLst>
                                      </p:cBhvr>
                                      <p:tavLst>
                                        <p:tav tm="0">
                                          <p:val>
                                            <p:strVal val="1+#ppt_h/2"/>
                                          </p:val>
                                        </p:tav>
                                        <p:tav tm="100000">
                                          <p:val>
                                            <p:strVal val="#ppt_y"/>
                                          </p:val>
                                        </p:tav>
                                      </p:tavLst>
                                    </p:anim>
                                  </p:childTnLst>
                                </p:cTn>
                              </p:par>
                              <p:par>
                                <p:cTn id="9" presetID="8" presetClass="emph" presetSubtype="0" fill="hold" nodeType="withEffect">
                                  <p:stCondLst>
                                    <p:cond delay="0"/>
                                  </p:stCondLst>
                                  <p:childTnLst>
                                    <p:animRot by="21600000">
                                      <p:cBhvr>
                                        <p:cTn id="10" dur="15000" fill="hold"/>
                                        <p:tgtEl>
                                          <p:spTgt spid="13"/>
                                        </p:tgtEl>
                                        <p:attrNameLst>
                                          <p:attrName>r</p:attrName>
                                        </p:attrNameLst>
                                      </p:cBhvr>
                                    </p:animRot>
                                  </p:childTnLst>
                                </p:cTn>
                              </p:par>
                              <p:par>
                                <p:cTn id="11" presetID="1" presetClass="emph" presetSubtype="2" fill="hold" nodeType="withEffect">
                                  <p:stCondLst>
                                    <p:cond delay="1500"/>
                                  </p:stCondLst>
                                  <p:childTnLst>
                                    <p:animClr clrSpc="rgb" dir="cw">
                                      <p:cBhvr>
                                        <p:cTn id="12" dur="1500" fill="hold"/>
                                        <p:tgtEl>
                                          <p:spTgt spid="4"/>
                                        </p:tgtEl>
                                        <p:attrNameLst>
                                          <p:attrName>fillcolor</p:attrName>
                                        </p:attrNameLst>
                                      </p:cBhvr>
                                      <p:to>
                                        <a:srgbClr val="EE255E"/>
                                      </p:to>
                                    </p:animClr>
                                    <p:set>
                                      <p:cBhvr>
                                        <p:cTn id="13" dur="1500" fill="hold"/>
                                        <p:tgtEl>
                                          <p:spTgt spid="4"/>
                                        </p:tgtEl>
                                        <p:attrNameLst>
                                          <p:attrName>fill.type</p:attrName>
                                        </p:attrNameLst>
                                      </p:cBhvr>
                                      <p:to>
                                        <p:strVal val="solid"/>
                                      </p:to>
                                    </p:set>
                                    <p:set>
                                      <p:cBhvr>
                                        <p:cTn id="14" dur="1500" fill="hold"/>
                                        <p:tgtEl>
                                          <p:spTgt spid="4"/>
                                        </p:tgtEl>
                                        <p:attrNameLst>
                                          <p:attrName>fill.on</p:attrName>
                                        </p:attrNameLst>
                                      </p:cBhvr>
                                      <p:to>
                                        <p:strVal val="true"/>
                                      </p:to>
                                    </p:set>
                                  </p:childTnLst>
                                </p:cTn>
                              </p:par>
                              <p:par>
                                <p:cTn id="15" presetID="1" presetClass="emph" presetSubtype="2" fill="hold" nodeType="withEffect">
                                  <p:stCondLst>
                                    <p:cond delay="3000"/>
                                  </p:stCondLst>
                                  <p:childTnLst>
                                    <p:animClr clrSpc="rgb" dir="cw">
                                      <p:cBhvr>
                                        <p:cTn id="16" dur="1500" fill="hold"/>
                                        <p:tgtEl>
                                          <p:spTgt spid="4"/>
                                        </p:tgtEl>
                                        <p:attrNameLst>
                                          <p:attrName>fillcolor</p:attrName>
                                        </p:attrNameLst>
                                      </p:cBhvr>
                                      <p:to>
                                        <a:srgbClr val="F2663C"/>
                                      </p:to>
                                    </p:animClr>
                                    <p:set>
                                      <p:cBhvr>
                                        <p:cTn id="17" dur="1500" fill="hold"/>
                                        <p:tgtEl>
                                          <p:spTgt spid="4"/>
                                        </p:tgtEl>
                                        <p:attrNameLst>
                                          <p:attrName>fill.type</p:attrName>
                                        </p:attrNameLst>
                                      </p:cBhvr>
                                      <p:to>
                                        <p:strVal val="solid"/>
                                      </p:to>
                                    </p:set>
                                    <p:set>
                                      <p:cBhvr>
                                        <p:cTn id="18" dur="1500" fill="hold"/>
                                        <p:tgtEl>
                                          <p:spTgt spid="4"/>
                                        </p:tgtEl>
                                        <p:attrNameLst>
                                          <p:attrName>fill.on</p:attrName>
                                        </p:attrNameLst>
                                      </p:cBhvr>
                                      <p:to>
                                        <p:strVal val="true"/>
                                      </p:to>
                                    </p:set>
                                  </p:childTnLst>
                                </p:cTn>
                              </p:par>
                              <p:par>
                                <p:cTn id="19" presetID="1" presetClass="emph" presetSubtype="2" fill="hold" nodeType="withEffect">
                                  <p:stCondLst>
                                    <p:cond delay="4500"/>
                                  </p:stCondLst>
                                  <p:childTnLst>
                                    <p:animClr clrSpc="rgb" dir="cw">
                                      <p:cBhvr>
                                        <p:cTn id="20" dur="1500" fill="hold"/>
                                        <p:tgtEl>
                                          <p:spTgt spid="4"/>
                                        </p:tgtEl>
                                        <p:attrNameLst>
                                          <p:attrName>fillcolor</p:attrName>
                                        </p:attrNameLst>
                                      </p:cBhvr>
                                      <p:to>
                                        <a:schemeClr val="accent2"/>
                                      </p:to>
                                    </p:animClr>
                                    <p:set>
                                      <p:cBhvr>
                                        <p:cTn id="21" dur="1500" fill="hold"/>
                                        <p:tgtEl>
                                          <p:spTgt spid="4"/>
                                        </p:tgtEl>
                                        <p:attrNameLst>
                                          <p:attrName>fill.type</p:attrName>
                                        </p:attrNameLst>
                                      </p:cBhvr>
                                      <p:to>
                                        <p:strVal val="solid"/>
                                      </p:to>
                                    </p:set>
                                    <p:set>
                                      <p:cBhvr>
                                        <p:cTn id="22" dur="1500" fill="hold"/>
                                        <p:tgtEl>
                                          <p:spTgt spid="4"/>
                                        </p:tgtEl>
                                        <p:attrNameLst>
                                          <p:attrName>fill.on</p:attrName>
                                        </p:attrNameLst>
                                      </p:cBhvr>
                                      <p:to>
                                        <p:strVal val="true"/>
                                      </p:to>
                                    </p:set>
                                  </p:childTnLst>
                                </p:cTn>
                              </p:par>
                              <p:par>
                                <p:cTn id="23" presetID="10" presetClass="entr" presetSubtype="0" fill="hold" grpId="0" nodeType="withEffect">
                                  <p:stCondLst>
                                    <p:cond delay="610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9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slideLayout" Target="../slideLayouts/slideLayout74.xml"/><Relationship Id="rId18" Type="http://schemas.openxmlformats.org/officeDocument/2006/relationships/slideLayout" Target="../slideLayouts/slideLayout79.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17" Type="http://schemas.openxmlformats.org/officeDocument/2006/relationships/slideLayout" Target="../slideLayouts/slideLayout78.xml"/><Relationship Id="rId2" Type="http://schemas.openxmlformats.org/officeDocument/2006/relationships/slideLayout" Target="../slideLayouts/slideLayout63.xml"/><Relationship Id="rId16" Type="http://schemas.openxmlformats.org/officeDocument/2006/relationships/slideLayout" Target="../slideLayouts/slideLayout77.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5" Type="http://schemas.openxmlformats.org/officeDocument/2006/relationships/slideLayout" Target="../slideLayouts/slideLayout76.xml"/><Relationship Id="rId10" Type="http://schemas.openxmlformats.org/officeDocument/2006/relationships/slideLayout" Target="../slideLayouts/slideLayout71.xml"/><Relationship Id="rId19" Type="http://schemas.openxmlformats.org/officeDocument/2006/relationships/theme" Target="../theme/theme2.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slideLayout" Target="../slideLayouts/slideLayout7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87.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3.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theme" Target="../theme/theme4.xml"/><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15.xml"/><Relationship Id="rId18" Type="http://schemas.openxmlformats.org/officeDocument/2006/relationships/slideLayout" Target="../slideLayouts/slideLayout120.xml"/><Relationship Id="rId26" Type="http://schemas.openxmlformats.org/officeDocument/2006/relationships/slideLayout" Target="../slideLayouts/slideLayout128.xml"/><Relationship Id="rId39" Type="http://schemas.openxmlformats.org/officeDocument/2006/relationships/slideLayout" Target="../slideLayouts/slideLayout141.xml"/><Relationship Id="rId21" Type="http://schemas.openxmlformats.org/officeDocument/2006/relationships/slideLayout" Target="../slideLayouts/slideLayout123.xml"/><Relationship Id="rId34" Type="http://schemas.openxmlformats.org/officeDocument/2006/relationships/slideLayout" Target="../slideLayouts/slideLayout136.xml"/><Relationship Id="rId42" Type="http://schemas.openxmlformats.org/officeDocument/2006/relationships/slideLayout" Target="../slideLayouts/slideLayout144.xml"/><Relationship Id="rId47" Type="http://schemas.openxmlformats.org/officeDocument/2006/relationships/slideLayout" Target="../slideLayouts/slideLayout149.xml"/><Relationship Id="rId50" Type="http://schemas.openxmlformats.org/officeDocument/2006/relationships/slideLayout" Target="../slideLayouts/slideLayout152.xml"/><Relationship Id="rId55" Type="http://schemas.openxmlformats.org/officeDocument/2006/relationships/slideLayout" Target="../slideLayouts/slideLayout157.xml"/><Relationship Id="rId7" Type="http://schemas.openxmlformats.org/officeDocument/2006/relationships/slideLayout" Target="../slideLayouts/slideLayout109.xml"/><Relationship Id="rId2" Type="http://schemas.openxmlformats.org/officeDocument/2006/relationships/slideLayout" Target="../slideLayouts/slideLayout104.xml"/><Relationship Id="rId16" Type="http://schemas.openxmlformats.org/officeDocument/2006/relationships/slideLayout" Target="../slideLayouts/slideLayout118.xml"/><Relationship Id="rId29" Type="http://schemas.openxmlformats.org/officeDocument/2006/relationships/slideLayout" Target="../slideLayouts/slideLayout131.xml"/><Relationship Id="rId11" Type="http://schemas.openxmlformats.org/officeDocument/2006/relationships/slideLayout" Target="../slideLayouts/slideLayout113.xml"/><Relationship Id="rId24" Type="http://schemas.openxmlformats.org/officeDocument/2006/relationships/slideLayout" Target="../slideLayouts/slideLayout126.xml"/><Relationship Id="rId32" Type="http://schemas.openxmlformats.org/officeDocument/2006/relationships/slideLayout" Target="../slideLayouts/slideLayout134.xml"/><Relationship Id="rId37" Type="http://schemas.openxmlformats.org/officeDocument/2006/relationships/slideLayout" Target="../slideLayouts/slideLayout139.xml"/><Relationship Id="rId40" Type="http://schemas.openxmlformats.org/officeDocument/2006/relationships/slideLayout" Target="../slideLayouts/slideLayout142.xml"/><Relationship Id="rId45" Type="http://schemas.openxmlformats.org/officeDocument/2006/relationships/slideLayout" Target="../slideLayouts/slideLayout147.xml"/><Relationship Id="rId53" Type="http://schemas.openxmlformats.org/officeDocument/2006/relationships/slideLayout" Target="../slideLayouts/slideLayout155.xml"/><Relationship Id="rId58" Type="http://schemas.openxmlformats.org/officeDocument/2006/relationships/slideLayout" Target="../slideLayouts/slideLayout160.xml"/><Relationship Id="rId5" Type="http://schemas.openxmlformats.org/officeDocument/2006/relationships/slideLayout" Target="../slideLayouts/slideLayout107.xml"/><Relationship Id="rId61" Type="http://schemas.openxmlformats.org/officeDocument/2006/relationships/slideLayout" Target="../slideLayouts/slideLayout163.xml"/><Relationship Id="rId19" Type="http://schemas.openxmlformats.org/officeDocument/2006/relationships/slideLayout" Target="../slideLayouts/slideLayout121.xml"/><Relationship Id="rId14" Type="http://schemas.openxmlformats.org/officeDocument/2006/relationships/slideLayout" Target="../slideLayouts/slideLayout116.xml"/><Relationship Id="rId22" Type="http://schemas.openxmlformats.org/officeDocument/2006/relationships/slideLayout" Target="../slideLayouts/slideLayout124.xml"/><Relationship Id="rId27" Type="http://schemas.openxmlformats.org/officeDocument/2006/relationships/slideLayout" Target="../slideLayouts/slideLayout129.xml"/><Relationship Id="rId30" Type="http://schemas.openxmlformats.org/officeDocument/2006/relationships/slideLayout" Target="../slideLayouts/slideLayout132.xml"/><Relationship Id="rId35" Type="http://schemas.openxmlformats.org/officeDocument/2006/relationships/slideLayout" Target="../slideLayouts/slideLayout137.xml"/><Relationship Id="rId43" Type="http://schemas.openxmlformats.org/officeDocument/2006/relationships/slideLayout" Target="../slideLayouts/slideLayout145.xml"/><Relationship Id="rId48" Type="http://schemas.openxmlformats.org/officeDocument/2006/relationships/slideLayout" Target="../slideLayouts/slideLayout150.xml"/><Relationship Id="rId56" Type="http://schemas.openxmlformats.org/officeDocument/2006/relationships/slideLayout" Target="../slideLayouts/slideLayout158.xml"/><Relationship Id="rId8" Type="http://schemas.openxmlformats.org/officeDocument/2006/relationships/slideLayout" Target="../slideLayouts/slideLayout110.xml"/><Relationship Id="rId51" Type="http://schemas.openxmlformats.org/officeDocument/2006/relationships/slideLayout" Target="../slideLayouts/slideLayout153.xml"/><Relationship Id="rId3" Type="http://schemas.openxmlformats.org/officeDocument/2006/relationships/slideLayout" Target="../slideLayouts/slideLayout105.xml"/><Relationship Id="rId12" Type="http://schemas.openxmlformats.org/officeDocument/2006/relationships/slideLayout" Target="../slideLayouts/slideLayout114.xml"/><Relationship Id="rId17" Type="http://schemas.openxmlformats.org/officeDocument/2006/relationships/slideLayout" Target="../slideLayouts/slideLayout119.xml"/><Relationship Id="rId25" Type="http://schemas.openxmlformats.org/officeDocument/2006/relationships/slideLayout" Target="../slideLayouts/slideLayout127.xml"/><Relationship Id="rId33" Type="http://schemas.openxmlformats.org/officeDocument/2006/relationships/slideLayout" Target="../slideLayouts/slideLayout135.xml"/><Relationship Id="rId38" Type="http://schemas.openxmlformats.org/officeDocument/2006/relationships/slideLayout" Target="../slideLayouts/slideLayout140.xml"/><Relationship Id="rId46" Type="http://schemas.openxmlformats.org/officeDocument/2006/relationships/slideLayout" Target="../slideLayouts/slideLayout148.xml"/><Relationship Id="rId59" Type="http://schemas.openxmlformats.org/officeDocument/2006/relationships/slideLayout" Target="../slideLayouts/slideLayout161.xml"/><Relationship Id="rId20" Type="http://schemas.openxmlformats.org/officeDocument/2006/relationships/slideLayout" Target="../slideLayouts/slideLayout122.xml"/><Relationship Id="rId41" Type="http://schemas.openxmlformats.org/officeDocument/2006/relationships/slideLayout" Target="../slideLayouts/slideLayout143.xml"/><Relationship Id="rId54" Type="http://schemas.openxmlformats.org/officeDocument/2006/relationships/slideLayout" Target="../slideLayouts/slideLayout156.xml"/><Relationship Id="rId62" Type="http://schemas.openxmlformats.org/officeDocument/2006/relationships/theme" Target="../theme/theme5.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5" Type="http://schemas.openxmlformats.org/officeDocument/2006/relationships/slideLayout" Target="../slideLayouts/slideLayout117.xml"/><Relationship Id="rId23" Type="http://schemas.openxmlformats.org/officeDocument/2006/relationships/slideLayout" Target="../slideLayouts/slideLayout125.xml"/><Relationship Id="rId28" Type="http://schemas.openxmlformats.org/officeDocument/2006/relationships/slideLayout" Target="../slideLayouts/slideLayout130.xml"/><Relationship Id="rId36" Type="http://schemas.openxmlformats.org/officeDocument/2006/relationships/slideLayout" Target="../slideLayouts/slideLayout138.xml"/><Relationship Id="rId49" Type="http://schemas.openxmlformats.org/officeDocument/2006/relationships/slideLayout" Target="../slideLayouts/slideLayout151.xml"/><Relationship Id="rId57" Type="http://schemas.openxmlformats.org/officeDocument/2006/relationships/slideLayout" Target="../slideLayouts/slideLayout159.xml"/><Relationship Id="rId10" Type="http://schemas.openxmlformats.org/officeDocument/2006/relationships/slideLayout" Target="../slideLayouts/slideLayout112.xml"/><Relationship Id="rId31" Type="http://schemas.openxmlformats.org/officeDocument/2006/relationships/slideLayout" Target="../slideLayouts/slideLayout133.xml"/><Relationship Id="rId44" Type="http://schemas.openxmlformats.org/officeDocument/2006/relationships/slideLayout" Target="../slideLayouts/slideLayout146.xml"/><Relationship Id="rId52" Type="http://schemas.openxmlformats.org/officeDocument/2006/relationships/slideLayout" Target="../slideLayouts/slideLayout154.xml"/><Relationship Id="rId60" Type="http://schemas.openxmlformats.org/officeDocument/2006/relationships/slideLayout" Target="../slideLayouts/slideLayout16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176.xml"/><Relationship Id="rId18" Type="http://schemas.openxmlformats.org/officeDocument/2006/relationships/slideLayout" Target="../slideLayouts/slideLayout181.xml"/><Relationship Id="rId26" Type="http://schemas.openxmlformats.org/officeDocument/2006/relationships/slideLayout" Target="../slideLayouts/slideLayout189.xml"/><Relationship Id="rId39" Type="http://schemas.openxmlformats.org/officeDocument/2006/relationships/slideLayout" Target="../slideLayouts/slideLayout202.xml"/><Relationship Id="rId21" Type="http://schemas.openxmlformats.org/officeDocument/2006/relationships/slideLayout" Target="../slideLayouts/slideLayout184.xml"/><Relationship Id="rId34" Type="http://schemas.openxmlformats.org/officeDocument/2006/relationships/slideLayout" Target="../slideLayouts/slideLayout197.xml"/><Relationship Id="rId42" Type="http://schemas.openxmlformats.org/officeDocument/2006/relationships/slideLayout" Target="../slideLayouts/slideLayout205.xml"/><Relationship Id="rId47" Type="http://schemas.openxmlformats.org/officeDocument/2006/relationships/slideLayout" Target="../slideLayouts/slideLayout210.xml"/><Relationship Id="rId50" Type="http://schemas.openxmlformats.org/officeDocument/2006/relationships/slideLayout" Target="../slideLayouts/slideLayout213.xml"/><Relationship Id="rId55" Type="http://schemas.openxmlformats.org/officeDocument/2006/relationships/slideLayout" Target="../slideLayouts/slideLayout218.xml"/><Relationship Id="rId7" Type="http://schemas.openxmlformats.org/officeDocument/2006/relationships/slideLayout" Target="../slideLayouts/slideLayout170.xml"/><Relationship Id="rId2" Type="http://schemas.openxmlformats.org/officeDocument/2006/relationships/slideLayout" Target="../slideLayouts/slideLayout165.xml"/><Relationship Id="rId16" Type="http://schemas.openxmlformats.org/officeDocument/2006/relationships/slideLayout" Target="../slideLayouts/slideLayout179.xml"/><Relationship Id="rId29" Type="http://schemas.openxmlformats.org/officeDocument/2006/relationships/slideLayout" Target="../slideLayouts/slideLayout192.xml"/><Relationship Id="rId11" Type="http://schemas.openxmlformats.org/officeDocument/2006/relationships/slideLayout" Target="../slideLayouts/slideLayout174.xml"/><Relationship Id="rId24" Type="http://schemas.openxmlformats.org/officeDocument/2006/relationships/slideLayout" Target="../slideLayouts/slideLayout187.xml"/><Relationship Id="rId32" Type="http://schemas.openxmlformats.org/officeDocument/2006/relationships/slideLayout" Target="../slideLayouts/slideLayout195.xml"/><Relationship Id="rId37" Type="http://schemas.openxmlformats.org/officeDocument/2006/relationships/slideLayout" Target="../slideLayouts/slideLayout200.xml"/><Relationship Id="rId40" Type="http://schemas.openxmlformats.org/officeDocument/2006/relationships/slideLayout" Target="../slideLayouts/slideLayout203.xml"/><Relationship Id="rId45" Type="http://schemas.openxmlformats.org/officeDocument/2006/relationships/slideLayout" Target="../slideLayouts/slideLayout208.xml"/><Relationship Id="rId53" Type="http://schemas.openxmlformats.org/officeDocument/2006/relationships/slideLayout" Target="../slideLayouts/slideLayout216.xml"/><Relationship Id="rId58" Type="http://schemas.openxmlformats.org/officeDocument/2006/relationships/slideLayout" Target="../slideLayouts/slideLayout221.xml"/><Relationship Id="rId5" Type="http://schemas.openxmlformats.org/officeDocument/2006/relationships/slideLayout" Target="../slideLayouts/slideLayout168.xml"/><Relationship Id="rId61" Type="http://schemas.openxmlformats.org/officeDocument/2006/relationships/slideLayout" Target="../slideLayouts/slideLayout224.xml"/><Relationship Id="rId19" Type="http://schemas.openxmlformats.org/officeDocument/2006/relationships/slideLayout" Target="../slideLayouts/slideLayout182.xml"/><Relationship Id="rId14" Type="http://schemas.openxmlformats.org/officeDocument/2006/relationships/slideLayout" Target="../slideLayouts/slideLayout177.xml"/><Relationship Id="rId22" Type="http://schemas.openxmlformats.org/officeDocument/2006/relationships/slideLayout" Target="../slideLayouts/slideLayout185.xml"/><Relationship Id="rId27" Type="http://schemas.openxmlformats.org/officeDocument/2006/relationships/slideLayout" Target="../slideLayouts/slideLayout190.xml"/><Relationship Id="rId30" Type="http://schemas.openxmlformats.org/officeDocument/2006/relationships/slideLayout" Target="../slideLayouts/slideLayout193.xml"/><Relationship Id="rId35" Type="http://schemas.openxmlformats.org/officeDocument/2006/relationships/slideLayout" Target="../slideLayouts/slideLayout198.xml"/><Relationship Id="rId43" Type="http://schemas.openxmlformats.org/officeDocument/2006/relationships/slideLayout" Target="../slideLayouts/slideLayout206.xml"/><Relationship Id="rId48" Type="http://schemas.openxmlformats.org/officeDocument/2006/relationships/slideLayout" Target="../slideLayouts/slideLayout211.xml"/><Relationship Id="rId56" Type="http://schemas.openxmlformats.org/officeDocument/2006/relationships/slideLayout" Target="../slideLayouts/slideLayout219.xml"/><Relationship Id="rId8" Type="http://schemas.openxmlformats.org/officeDocument/2006/relationships/slideLayout" Target="../slideLayouts/slideLayout171.xml"/><Relationship Id="rId51" Type="http://schemas.openxmlformats.org/officeDocument/2006/relationships/slideLayout" Target="../slideLayouts/slideLayout214.xml"/><Relationship Id="rId3" Type="http://schemas.openxmlformats.org/officeDocument/2006/relationships/slideLayout" Target="../slideLayouts/slideLayout166.xml"/><Relationship Id="rId12" Type="http://schemas.openxmlformats.org/officeDocument/2006/relationships/slideLayout" Target="../slideLayouts/slideLayout175.xml"/><Relationship Id="rId17" Type="http://schemas.openxmlformats.org/officeDocument/2006/relationships/slideLayout" Target="../slideLayouts/slideLayout180.xml"/><Relationship Id="rId25" Type="http://schemas.openxmlformats.org/officeDocument/2006/relationships/slideLayout" Target="../slideLayouts/slideLayout188.xml"/><Relationship Id="rId33" Type="http://schemas.openxmlformats.org/officeDocument/2006/relationships/slideLayout" Target="../slideLayouts/slideLayout196.xml"/><Relationship Id="rId38" Type="http://schemas.openxmlformats.org/officeDocument/2006/relationships/slideLayout" Target="../slideLayouts/slideLayout201.xml"/><Relationship Id="rId46" Type="http://schemas.openxmlformats.org/officeDocument/2006/relationships/slideLayout" Target="../slideLayouts/slideLayout209.xml"/><Relationship Id="rId59" Type="http://schemas.openxmlformats.org/officeDocument/2006/relationships/slideLayout" Target="../slideLayouts/slideLayout222.xml"/><Relationship Id="rId20" Type="http://schemas.openxmlformats.org/officeDocument/2006/relationships/slideLayout" Target="../slideLayouts/slideLayout183.xml"/><Relationship Id="rId41" Type="http://schemas.openxmlformats.org/officeDocument/2006/relationships/slideLayout" Target="../slideLayouts/slideLayout204.xml"/><Relationship Id="rId54" Type="http://schemas.openxmlformats.org/officeDocument/2006/relationships/slideLayout" Target="../slideLayouts/slideLayout217.xml"/><Relationship Id="rId62" Type="http://schemas.openxmlformats.org/officeDocument/2006/relationships/theme" Target="../theme/theme6.xml"/><Relationship Id="rId1" Type="http://schemas.openxmlformats.org/officeDocument/2006/relationships/slideLayout" Target="../slideLayouts/slideLayout164.xml"/><Relationship Id="rId6" Type="http://schemas.openxmlformats.org/officeDocument/2006/relationships/slideLayout" Target="../slideLayouts/slideLayout169.xml"/><Relationship Id="rId15" Type="http://schemas.openxmlformats.org/officeDocument/2006/relationships/slideLayout" Target="../slideLayouts/slideLayout178.xml"/><Relationship Id="rId23" Type="http://schemas.openxmlformats.org/officeDocument/2006/relationships/slideLayout" Target="../slideLayouts/slideLayout186.xml"/><Relationship Id="rId28" Type="http://schemas.openxmlformats.org/officeDocument/2006/relationships/slideLayout" Target="../slideLayouts/slideLayout191.xml"/><Relationship Id="rId36" Type="http://schemas.openxmlformats.org/officeDocument/2006/relationships/slideLayout" Target="../slideLayouts/slideLayout199.xml"/><Relationship Id="rId49" Type="http://schemas.openxmlformats.org/officeDocument/2006/relationships/slideLayout" Target="../slideLayouts/slideLayout212.xml"/><Relationship Id="rId57" Type="http://schemas.openxmlformats.org/officeDocument/2006/relationships/slideLayout" Target="../slideLayouts/slideLayout220.xml"/><Relationship Id="rId10" Type="http://schemas.openxmlformats.org/officeDocument/2006/relationships/slideLayout" Target="../slideLayouts/slideLayout173.xml"/><Relationship Id="rId31" Type="http://schemas.openxmlformats.org/officeDocument/2006/relationships/slideLayout" Target="../slideLayouts/slideLayout194.xml"/><Relationship Id="rId44" Type="http://schemas.openxmlformats.org/officeDocument/2006/relationships/slideLayout" Target="../slideLayouts/slideLayout207.xml"/><Relationship Id="rId52" Type="http://schemas.openxmlformats.org/officeDocument/2006/relationships/slideLayout" Target="../slideLayouts/slideLayout215.xml"/><Relationship Id="rId60" Type="http://schemas.openxmlformats.org/officeDocument/2006/relationships/slideLayout" Target="../slideLayouts/slideLayout223.xml"/><Relationship Id="rId4" Type="http://schemas.openxmlformats.org/officeDocument/2006/relationships/slideLayout" Target="../slideLayouts/slideLayout167.xml"/><Relationship Id="rId9" Type="http://schemas.openxmlformats.org/officeDocument/2006/relationships/slideLayout" Target="../slideLayouts/slideLayout172.xml"/></Relationships>
</file>

<file path=ppt/slideMasters/_rels/slideMaster7.xml.rels><?xml version="1.0" encoding="UTF-8" standalone="yes"?>
<Relationships xmlns="http://schemas.openxmlformats.org/package/2006/relationships"><Relationship Id="rId13" Type="http://schemas.openxmlformats.org/officeDocument/2006/relationships/slideLayout" Target="../slideLayouts/slideLayout237.xml"/><Relationship Id="rId18" Type="http://schemas.openxmlformats.org/officeDocument/2006/relationships/slideLayout" Target="../slideLayouts/slideLayout242.xml"/><Relationship Id="rId26" Type="http://schemas.openxmlformats.org/officeDocument/2006/relationships/slideLayout" Target="../slideLayouts/slideLayout250.xml"/><Relationship Id="rId39" Type="http://schemas.openxmlformats.org/officeDocument/2006/relationships/slideLayout" Target="../slideLayouts/slideLayout263.xml"/><Relationship Id="rId21" Type="http://schemas.openxmlformats.org/officeDocument/2006/relationships/slideLayout" Target="../slideLayouts/slideLayout245.xml"/><Relationship Id="rId34" Type="http://schemas.openxmlformats.org/officeDocument/2006/relationships/slideLayout" Target="../slideLayouts/slideLayout258.xml"/><Relationship Id="rId42" Type="http://schemas.openxmlformats.org/officeDocument/2006/relationships/slideLayout" Target="../slideLayouts/slideLayout266.xml"/><Relationship Id="rId47" Type="http://schemas.openxmlformats.org/officeDocument/2006/relationships/slideLayout" Target="../slideLayouts/slideLayout271.xml"/><Relationship Id="rId50" Type="http://schemas.openxmlformats.org/officeDocument/2006/relationships/slideLayout" Target="../slideLayouts/slideLayout274.xml"/><Relationship Id="rId55" Type="http://schemas.openxmlformats.org/officeDocument/2006/relationships/slideLayout" Target="../slideLayouts/slideLayout279.xml"/><Relationship Id="rId7" Type="http://schemas.openxmlformats.org/officeDocument/2006/relationships/slideLayout" Target="../slideLayouts/slideLayout231.xml"/><Relationship Id="rId2" Type="http://schemas.openxmlformats.org/officeDocument/2006/relationships/slideLayout" Target="../slideLayouts/slideLayout226.xml"/><Relationship Id="rId16" Type="http://schemas.openxmlformats.org/officeDocument/2006/relationships/slideLayout" Target="../slideLayouts/slideLayout240.xml"/><Relationship Id="rId29" Type="http://schemas.openxmlformats.org/officeDocument/2006/relationships/slideLayout" Target="../slideLayouts/slideLayout253.xml"/><Relationship Id="rId11" Type="http://schemas.openxmlformats.org/officeDocument/2006/relationships/slideLayout" Target="../slideLayouts/slideLayout235.xml"/><Relationship Id="rId24" Type="http://schemas.openxmlformats.org/officeDocument/2006/relationships/slideLayout" Target="../slideLayouts/slideLayout248.xml"/><Relationship Id="rId32" Type="http://schemas.openxmlformats.org/officeDocument/2006/relationships/slideLayout" Target="../slideLayouts/slideLayout256.xml"/><Relationship Id="rId37" Type="http://schemas.openxmlformats.org/officeDocument/2006/relationships/slideLayout" Target="../slideLayouts/slideLayout261.xml"/><Relationship Id="rId40" Type="http://schemas.openxmlformats.org/officeDocument/2006/relationships/slideLayout" Target="../slideLayouts/slideLayout264.xml"/><Relationship Id="rId45" Type="http://schemas.openxmlformats.org/officeDocument/2006/relationships/slideLayout" Target="../slideLayouts/slideLayout269.xml"/><Relationship Id="rId53" Type="http://schemas.openxmlformats.org/officeDocument/2006/relationships/slideLayout" Target="../slideLayouts/slideLayout277.xml"/><Relationship Id="rId58" Type="http://schemas.openxmlformats.org/officeDocument/2006/relationships/slideLayout" Target="../slideLayouts/slideLayout282.xml"/><Relationship Id="rId5" Type="http://schemas.openxmlformats.org/officeDocument/2006/relationships/slideLayout" Target="../slideLayouts/slideLayout229.xml"/><Relationship Id="rId61" Type="http://schemas.openxmlformats.org/officeDocument/2006/relationships/slideLayout" Target="../slideLayouts/slideLayout285.xml"/><Relationship Id="rId19" Type="http://schemas.openxmlformats.org/officeDocument/2006/relationships/slideLayout" Target="../slideLayouts/slideLayout243.xml"/><Relationship Id="rId14" Type="http://schemas.openxmlformats.org/officeDocument/2006/relationships/slideLayout" Target="../slideLayouts/slideLayout238.xml"/><Relationship Id="rId22" Type="http://schemas.openxmlformats.org/officeDocument/2006/relationships/slideLayout" Target="../slideLayouts/slideLayout246.xml"/><Relationship Id="rId27" Type="http://schemas.openxmlformats.org/officeDocument/2006/relationships/slideLayout" Target="../slideLayouts/slideLayout251.xml"/><Relationship Id="rId30" Type="http://schemas.openxmlformats.org/officeDocument/2006/relationships/slideLayout" Target="../slideLayouts/slideLayout254.xml"/><Relationship Id="rId35" Type="http://schemas.openxmlformats.org/officeDocument/2006/relationships/slideLayout" Target="../slideLayouts/slideLayout259.xml"/><Relationship Id="rId43" Type="http://schemas.openxmlformats.org/officeDocument/2006/relationships/slideLayout" Target="../slideLayouts/slideLayout267.xml"/><Relationship Id="rId48" Type="http://schemas.openxmlformats.org/officeDocument/2006/relationships/slideLayout" Target="../slideLayouts/slideLayout272.xml"/><Relationship Id="rId56" Type="http://schemas.openxmlformats.org/officeDocument/2006/relationships/slideLayout" Target="../slideLayouts/slideLayout280.xml"/><Relationship Id="rId8" Type="http://schemas.openxmlformats.org/officeDocument/2006/relationships/slideLayout" Target="../slideLayouts/slideLayout232.xml"/><Relationship Id="rId51" Type="http://schemas.openxmlformats.org/officeDocument/2006/relationships/slideLayout" Target="../slideLayouts/slideLayout275.xml"/><Relationship Id="rId3" Type="http://schemas.openxmlformats.org/officeDocument/2006/relationships/slideLayout" Target="../slideLayouts/slideLayout227.xml"/><Relationship Id="rId12" Type="http://schemas.openxmlformats.org/officeDocument/2006/relationships/slideLayout" Target="../slideLayouts/slideLayout236.xml"/><Relationship Id="rId17" Type="http://schemas.openxmlformats.org/officeDocument/2006/relationships/slideLayout" Target="../slideLayouts/slideLayout241.xml"/><Relationship Id="rId25" Type="http://schemas.openxmlformats.org/officeDocument/2006/relationships/slideLayout" Target="../slideLayouts/slideLayout249.xml"/><Relationship Id="rId33" Type="http://schemas.openxmlformats.org/officeDocument/2006/relationships/slideLayout" Target="../slideLayouts/slideLayout257.xml"/><Relationship Id="rId38" Type="http://schemas.openxmlformats.org/officeDocument/2006/relationships/slideLayout" Target="../slideLayouts/slideLayout262.xml"/><Relationship Id="rId46" Type="http://schemas.openxmlformats.org/officeDocument/2006/relationships/slideLayout" Target="../slideLayouts/slideLayout270.xml"/><Relationship Id="rId59" Type="http://schemas.openxmlformats.org/officeDocument/2006/relationships/slideLayout" Target="../slideLayouts/slideLayout283.xml"/><Relationship Id="rId20" Type="http://schemas.openxmlformats.org/officeDocument/2006/relationships/slideLayout" Target="../slideLayouts/slideLayout244.xml"/><Relationship Id="rId41" Type="http://schemas.openxmlformats.org/officeDocument/2006/relationships/slideLayout" Target="../slideLayouts/slideLayout265.xml"/><Relationship Id="rId54" Type="http://schemas.openxmlformats.org/officeDocument/2006/relationships/slideLayout" Target="../slideLayouts/slideLayout278.xml"/><Relationship Id="rId62" Type="http://schemas.openxmlformats.org/officeDocument/2006/relationships/theme" Target="../theme/theme7.xml"/><Relationship Id="rId1" Type="http://schemas.openxmlformats.org/officeDocument/2006/relationships/slideLayout" Target="../slideLayouts/slideLayout225.xml"/><Relationship Id="rId6" Type="http://schemas.openxmlformats.org/officeDocument/2006/relationships/slideLayout" Target="../slideLayouts/slideLayout230.xml"/><Relationship Id="rId15" Type="http://schemas.openxmlformats.org/officeDocument/2006/relationships/slideLayout" Target="../slideLayouts/slideLayout239.xml"/><Relationship Id="rId23" Type="http://schemas.openxmlformats.org/officeDocument/2006/relationships/slideLayout" Target="../slideLayouts/slideLayout247.xml"/><Relationship Id="rId28" Type="http://schemas.openxmlformats.org/officeDocument/2006/relationships/slideLayout" Target="../slideLayouts/slideLayout252.xml"/><Relationship Id="rId36" Type="http://schemas.openxmlformats.org/officeDocument/2006/relationships/slideLayout" Target="../slideLayouts/slideLayout260.xml"/><Relationship Id="rId49" Type="http://schemas.openxmlformats.org/officeDocument/2006/relationships/slideLayout" Target="../slideLayouts/slideLayout273.xml"/><Relationship Id="rId57" Type="http://schemas.openxmlformats.org/officeDocument/2006/relationships/slideLayout" Target="../slideLayouts/slideLayout281.xml"/><Relationship Id="rId10" Type="http://schemas.openxmlformats.org/officeDocument/2006/relationships/slideLayout" Target="../slideLayouts/slideLayout234.xml"/><Relationship Id="rId31" Type="http://schemas.openxmlformats.org/officeDocument/2006/relationships/slideLayout" Target="../slideLayouts/slideLayout255.xml"/><Relationship Id="rId44" Type="http://schemas.openxmlformats.org/officeDocument/2006/relationships/slideLayout" Target="../slideLayouts/slideLayout268.xml"/><Relationship Id="rId52" Type="http://schemas.openxmlformats.org/officeDocument/2006/relationships/slideLayout" Target="../slideLayouts/slideLayout276.xml"/><Relationship Id="rId60" Type="http://schemas.openxmlformats.org/officeDocument/2006/relationships/slideLayout" Target="../slideLayouts/slideLayout284.xml"/><Relationship Id="rId4" Type="http://schemas.openxmlformats.org/officeDocument/2006/relationships/slideLayout" Target="../slideLayouts/slideLayout228.xml"/><Relationship Id="rId9" Type="http://schemas.openxmlformats.org/officeDocument/2006/relationships/slideLayout" Target="../slideLayouts/slideLayout23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293.xml"/><Relationship Id="rId13" Type="http://schemas.openxmlformats.org/officeDocument/2006/relationships/slideLayout" Target="../slideLayouts/slideLayout298.xml"/><Relationship Id="rId18" Type="http://schemas.openxmlformats.org/officeDocument/2006/relationships/slideLayout" Target="../slideLayouts/slideLayout303.xml"/><Relationship Id="rId26" Type="http://schemas.openxmlformats.org/officeDocument/2006/relationships/slideLayout" Target="../slideLayouts/slideLayout311.xml"/><Relationship Id="rId3" Type="http://schemas.openxmlformats.org/officeDocument/2006/relationships/slideLayout" Target="../slideLayouts/slideLayout288.xml"/><Relationship Id="rId21" Type="http://schemas.openxmlformats.org/officeDocument/2006/relationships/slideLayout" Target="../slideLayouts/slideLayout306.xml"/><Relationship Id="rId7" Type="http://schemas.openxmlformats.org/officeDocument/2006/relationships/slideLayout" Target="../slideLayouts/slideLayout292.xml"/><Relationship Id="rId12" Type="http://schemas.openxmlformats.org/officeDocument/2006/relationships/slideLayout" Target="../slideLayouts/slideLayout297.xml"/><Relationship Id="rId17" Type="http://schemas.openxmlformats.org/officeDocument/2006/relationships/slideLayout" Target="../slideLayouts/slideLayout302.xml"/><Relationship Id="rId25" Type="http://schemas.openxmlformats.org/officeDocument/2006/relationships/slideLayout" Target="../slideLayouts/slideLayout310.xml"/><Relationship Id="rId2" Type="http://schemas.openxmlformats.org/officeDocument/2006/relationships/slideLayout" Target="../slideLayouts/slideLayout287.xml"/><Relationship Id="rId16" Type="http://schemas.openxmlformats.org/officeDocument/2006/relationships/slideLayout" Target="../slideLayouts/slideLayout301.xml"/><Relationship Id="rId20" Type="http://schemas.openxmlformats.org/officeDocument/2006/relationships/slideLayout" Target="../slideLayouts/slideLayout305.xml"/><Relationship Id="rId29" Type="http://schemas.openxmlformats.org/officeDocument/2006/relationships/slideLayout" Target="../slideLayouts/slideLayout314.xml"/><Relationship Id="rId1" Type="http://schemas.openxmlformats.org/officeDocument/2006/relationships/slideLayout" Target="../slideLayouts/slideLayout286.xml"/><Relationship Id="rId6" Type="http://schemas.openxmlformats.org/officeDocument/2006/relationships/slideLayout" Target="../slideLayouts/slideLayout291.xml"/><Relationship Id="rId11" Type="http://schemas.openxmlformats.org/officeDocument/2006/relationships/slideLayout" Target="../slideLayouts/slideLayout296.xml"/><Relationship Id="rId24" Type="http://schemas.openxmlformats.org/officeDocument/2006/relationships/slideLayout" Target="../slideLayouts/slideLayout309.xml"/><Relationship Id="rId32" Type="http://schemas.openxmlformats.org/officeDocument/2006/relationships/theme" Target="../theme/theme8.xml"/><Relationship Id="rId5" Type="http://schemas.openxmlformats.org/officeDocument/2006/relationships/slideLayout" Target="../slideLayouts/slideLayout290.xml"/><Relationship Id="rId15" Type="http://schemas.openxmlformats.org/officeDocument/2006/relationships/slideLayout" Target="../slideLayouts/slideLayout300.xml"/><Relationship Id="rId23" Type="http://schemas.openxmlformats.org/officeDocument/2006/relationships/slideLayout" Target="../slideLayouts/slideLayout308.xml"/><Relationship Id="rId28" Type="http://schemas.openxmlformats.org/officeDocument/2006/relationships/slideLayout" Target="../slideLayouts/slideLayout313.xml"/><Relationship Id="rId10" Type="http://schemas.openxmlformats.org/officeDocument/2006/relationships/slideLayout" Target="../slideLayouts/slideLayout295.xml"/><Relationship Id="rId19" Type="http://schemas.openxmlformats.org/officeDocument/2006/relationships/slideLayout" Target="../slideLayouts/slideLayout304.xml"/><Relationship Id="rId31" Type="http://schemas.openxmlformats.org/officeDocument/2006/relationships/slideLayout" Target="../slideLayouts/slideLayout316.xml"/><Relationship Id="rId4" Type="http://schemas.openxmlformats.org/officeDocument/2006/relationships/slideLayout" Target="../slideLayouts/slideLayout289.xml"/><Relationship Id="rId9" Type="http://schemas.openxmlformats.org/officeDocument/2006/relationships/slideLayout" Target="../slideLayouts/slideLayout294.xml"/><Relationship Id="rId14" Type="http://schemas.openxmlformats.org/officeDocument/2006/relationships/slideLayout" Target="../slideLayouts/slideLayout299.xml"/><Relationship Id="rId22" Type="http://schemas.openxmlformats.org/officeDocument/2006/relationships/slideLayout" Target="../slideLayouts/slideLayout307.xml"/><Relationship Id="rId27" Type="http://schemas.openxmlformats.org/officeDocument/2006/relationships/slideLayout" Target="../slideLayouts/slideLayout312.xml"/><Relationship Id="rId30" Type="http://schemas.openxmlformats.org/officeDocument/2006/relationships/slideLayout" Target="../slideLayouts/slideLayout3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1838" y="330200"/>
            <a:ext cx="13166725" cy="1371600"/>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p:cNvSpPr>
            <a:spLocks noGrp="1"/>
          </p:cNvSpPr>
          <p:nvPr>
            <p:ph type="body" idx="1"/>
          </p:nvPr>
        </p:nvSpPr>
        <p:spPr>
          <a:xfrm>
            <a:off x="731838" y="1920875"/>
            <a:ext cx="13166725" cy="54308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Slide Number Placeholder 5"/>
          <p:cNvSpPr>
            <a:spLocks noGrp="1"/>
          </p:cNvSpPr>
          <p:nvPr>
            <p:ph type="sldNum" sz="quarter" idx="4"/>
          </p:nvPr>
        </p:nvSpPr>
        <p:spPr>
          <a:xfrm>
            <a:off x="13944600" y="7627938"/>
            <a:ext cx="517525" cy="438150"/>
          </a:xfrm>
          <a:prstGeom prst="rect">
            <a:avLst/>
          </a:prstGeom>
        </p:spPr>
        <p:txBody>
          <a:bodyPr vert="horz" lIns="91440" tIns="45720" rIns="91440" bIns="45720" rtlCol="0" anchor="ctr"/>
          <a:lstStyle>
            <a:lvl1pPr algn="r">
              <a:defRPr sz="1800" b="1">
                <a:solidFill>
                  <a:schemeClr val="tx1">
                    <a:lumMod val="95000"/>
                    <a:lumOff val="5000"/>
                  </a:schemeClr>
                </a:solidFill>
                <a:latin typeface="+mj-lt"/>
              </a:defRPr>
            </a:lvl1pPr>
          </a:lstStyle>
          <a:p>
            <a:fld id="{63074541-BBA4-490B-840D-9A1F4C3CCF21}" type="slidenum">
              <a:rPr lang="en-ZA" smtClean="0"/>
              <a:pPr/>
              <a:t>‹#›</a:t>
            </a:fld>
            <a:endParaRPr lang="en-ZA"/>
          </a:p>
        </p:txBody>
      </p:sp>
    </p:spTree>
    <p:extLst>
      <p:ext uri="{BB962C8B-B14F-4D97-AF65-F5344CB8AC3E}">
        <p14:creationId xmlns:p14="http://schemas.microsoft.com/office/powerpoint/2010/main" val="2371835456"/>
      </p:ext>
    </p:extLst>
  </p:cSld>
  <p:clrMap bg1="lt1" tx1="dk1" bg2="lt2" tx2="dk2" accent1="accent1" accent2="accent2" accent3="accent3" accent4="accent4" accent5="accent5" accent6="accent6" hlink="hlink" folHlink="folHlink"/>
  <p:sldLayoutIdLst>
    <p:sldLayoutId id="2147483689"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 id="2147483801" r:id="rId12"/>
    <p:sldLayoutId id="2147483802" r:id="rId13"/>
    <p:sldLayoutId id="2147483803" r:id="rId14"/>
    <p:sldLayoutId id="2147483804" r:id="rId15"/>
    <p:sldLayoutId id="2147483805" r:id="rId16"/>
    <p:sldLayoutId id="2147483806" r:id="rId17"/>
    <p:sldLayoutId id="2147483807" r:id="rId18"/>
    <p:sldLayoutId id="2147483808" r:id="rId19"/>
    <p:sldLayoutId id="2147483809" r:id="rId20"/>
    <p:sldLayoutId id="2147483810" r:id="rId21"/>
    <p:sldLayoutId id="2147483811" r:id="rId22"/>
    <p:sldLayoutId id="2147483812" r:id="rId23"/>
    <p:sldLayoutId id="2147483813" r:id="rId24"/>
    <p:sldLayoutId id="2147483814" r:id="rId25"/>
    <p:sldLayoutId id="2147483815" r:id="rId26"/>
    <p:sldLayoutId id="2147483816" r:id="rId27"/>
    <p:sldLayoutId id="2147483817" r:id="rId28"/>
    <p:sldLayoutId id="2147483818" r:id="rId29"/>
    <p:sldLayoutId id="2147483819" r:id="rId30"/>
    <p:sldLayoutId id="2147483701" r:id="rId31"/>
    <p:sldLayoutId id="2147483790" r:id="rId32"/>
    <p:sldLayoutId id="2147483668" r:id="rId33"/>
    <p:sldLayoutId id="2147483669" r:id="rId34"/>
    <p:sldLayoutId id="2147483671" r:id="rId35"/>
    <p:sldLayoutId id="2147483695" r:id="rId36"/>
    <p:sldLayoutId id="2147483673" r:id="rId37"/>
    <p:sldLayoutId id="2147483674" r:id="rId38"/>
    <p:sldLayoutId id="2147483675" r:id="rId39"/>
    <p:sldLayoutId id="2147483676" r:id="rId40"/>
    <p:sldLayoutId id="2147483677" r:id="rId41"/>
    <p:sldLayoutId id="2147483696" r:id="rId42"/>
    <p:sldLayoutId id="2147483697" r:id="rId43"/>
    <p:sldLayoutId id="2147483698" r:id="rId44"/>
    <p:sldLayoutId id="2147483699" r:id="rId45"/>
    <p:sldLayoutId id="2147483678" r:id="rId46"/>
    <p:sldLayoutId id="2147483680" r:id="rId47"/>
    <p:sldLayoutId id="2147483679" r:id="rId48"/>
    <p:sldLayoutId id="2147483681" r:id="rId49"/>
    <p:sldLayoutId id="2147483682" r:id="rId50"/>
    <p:sldLayoutId id="2147483683" r:id="rId51"/>
    <p:sldLayoutId id="2147483684" r:id="rId52"/>
    <p:sldLayoutId id="2147483685" r:id="rId53"/>
    <p:sldLayoutId id="2147483693" r:id="rId54"/>
    <p:sldLayoutId id="2147483686" r:id="rId55"/>
    <p:sldLayoutId id="2147483694" r:id="rId56"/>
    <p:sldLayoutId id="2147483687" r:id="rId57"/>
    <p:sldLayoutId id="2147483688" r:id="rId58"/>
    <p:sldLayoutId id="2147483690" r:id="rId59"/>
    <p:sldLayoutId id="2147483691" r:id="rId60"/>
    <p:sldLayoutId id="2147483700" r:id="rId61"/>
  </p:sldLayoutIdLst>
  <p:txStyles>
    <p:titleStyle>
      <a:lvl1pPr algn="ctr" defTabSz="914400" rtl="0" eaLnBrk="1" latinLnBrk="0" hangingPunct="1">
        <a:spcBef>
          <a:spcPct val="0"/>
        </a:spcBef>
        <a:buNone/>
        <a:defRPr sz="2400" b="1" kern="1200">
          <a:solidFill>
            <a:schemeClr val="tx1"/>
          </a:solidFill>
          <a:latin typeface="+mn-lt"/>
          <a:ea typeface="+mj-ea"/>
          <a:cs typeface="+mj-cs"/>
        </a:defRPr>
      </a:lvl1pPr>
    </p:titleStyle>
    <p:bodyStyle>
      <a:lvl1pPr marL="457200" indent="-4572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1pPr>
      <a:lvl2pPr marL="914400" indent="-4572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2pPr>
      <a:lvl3pPr marL="1257300" indent="-3429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3pPr>
      <a:lvl4pPr marL="1714500" indent="-3429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4pPr>
      <a:lvl5pPr marL="2171700" indent="-3429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C66D4E-2492-4284-8216-5A432341A70A}"/>
              </a:ext>
            </a:extLst>
          </p:cNvPr>
          <p:cNvSpPr>
            <a:spLocks noGrp="1"/>
          </p:cNvSpPr>
          <p:nvPr>
            <p:ph type="title"/>
          </p:nvPr>
        </p:nvSpPr>
        <p:spPr>
          <a:xfrm>
            <a:off x="1005840" y="438150"/>
            <a:ext cx="12618720" cy="1590676"/>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a:extLst>
              <a:ext uri="{FF2B5EF4-FFF2-40B4-BE49-F238E27FC236}">
                <a16:creationId xmlns:a16="http://schemas.microsoft.com/office/drawing/2014/main" id="{3A9AB546-C8B4-43E5-9D06-7DE9AA9BD49D}"/>
              </a:ext>
            </a:extLst>
          </p:cNvPr>
          <p:cNvSpPr>
            <a:spLocks noGrp="1"/>
          </p:cNvSpPr>
          <p:nvPr>
            <p:ph type="body" idx="1"/>
          </p:nvPr>
        </p:nvSpPr>
        <p:spPr>
          <a:xfrm>
            <a:off x="1005840" y="2190750"/>
            <a:ext cx="12618720" cy="52216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4C983218-2DEE-400A-9ACF-DCBD25679236}"/>
              </a:ext>
            </a:extLst>
          </p:cNvPr>
          <p:cNvSpPr>
            <a:spLocks noGrp="1"/>
          </p:cNvSpPr>
          <p:nvPr>
            <p:ph type="dt" sz="half" idx="2"/>
          </p:nvPr>
        </p:nvSpPr>
        <p:spPr>
          <a:xfrm>
            <a:off x="1005840" y="7627621"/>
            <a:ext cx="3291840" cy="438150"/>
          </a:xfrm>
          <a:prstGeom prst="rect">
            <a:avLst/>
          </a:prstGeom>
        </p:spPr>
        <p:txBody>
          <a:bodyPr vert="horz" lIns="91440" tIns="45720" rIns="91440" bIns="45720" rtlCol="0" anchor="ctr"/>
          <a:lstStyle>
            <a:lvl1pPr algn="l">
              <a:defRPr sz="1440">
                <a:solidFill>
                  <a:schemeClr val="tx1">
                    <a:tint val="75000"/>
                  </a:schemeClr>
                </a:solidFill>
              </a:defRPr>
            </a:lvl1pPr>
          </a:lstStyle>
          <a:p>
            <a:fld id="{E49E704F-9F34-49F8-B87D-ED102A5BB88C}" type="datetimeFigureOut">
              <a:rPr lang="en-ZA" smtClean="0"/>
              <a:t>2023/03/02</a:t>
            </a:fld>
            <a:endParaRPr lang="en-ZA"/>
          </a:p>
        </p:txBody>
      </p:sp>
      <p:sp>
        <p:nvSpPr>
          <p:cNvPr id="5" name="Footer Placeholder 4">
            <a:extLst>
              <a:ext uri="{FF2B5EF4-FFF2-40B4-BE49-F238E27FC236}">
                <a16:creationId xmlns:a16="http://schemas.microsoft.com/office/drawing/2014/main" id="{7D50BFFB-F38E-4D44-B29D-FBEFE17F68D1}"/>
              </a:ext>
            </a:extLst>
          </p:cNvPr>
          <p:cNvSpPr>
            <a:spLocks noGrp="1"/>
          </p:cNvSpPr>
          <p:nvPr>
            <p:ph type="ftr" sz="quarter" idx="3"/>
          </p:nvPr>
        </p:nvSpPr>
        <p:spPr>
          <a:xfrm>
            <a:off x="4846320" y="7627621"/>
            <a:ext cx="4937760" cy="438150"/>
          </a:xfrm>
          <a:prstGeom prst="rect">
            <a:avLst/>
          </a:prstGeom>
        </p:spPr>
        <p:txBody>
          <a:bodyPr vert="horz" lIns="91440" tIns="45720" rIns="91440" bIns="45720" rtlCol="0" anchor="ctr"/>
          <a:lstStyle>
            <a:lvl1pPr algn="ctr">
              <a:defRPr sz="1440">
                <a:solidFill>
                  <a:schemeClr val="tx1">
                    <a:tint val="75000"/>
                  </a:schemeClr>
                </a:solidFill>
              </a:defRPr>
            </a:lvl1pPr>
          </a:lstStyle>
          <a:p>
            <a:endParaRPr lang="en-ZA"/>
          </a:p>
        </p:txBody>
      </p:sp>
      <p:sp>
        <p:nvSpPr>
          <p:cNvPr id="6" name="Slide Number Placeholder 5">
            <a:extLst>
              <a:ext uri="{FF2B5EF4-FFF2-40B4-BE49-F238E27FC236}">
                <a16:creationId xmlns:a16="http://schemas.microsoft.com/office/drawing/2014/main" id="{DF1EA87A-FC92-43B9-B4D2-AB23EABF8277}"/>
              </a:ext>
            </a:extLst>
          </p:cNvPr>
          <p:cNvSpPr>
            <a:spLocks noGrp="1"/>
          </p:cNvSpPr>
          <p:nvPr>
            <p:ph type="sldNum" sz="quarter" idx="4"/>
          </p:nvPr>
        </p:nvSpPr>
        <p:spPr>
          <a:xfrm>
            <a:off x="10332720" y="7627621"/>
            <a:ext cx="3291840" cy="438150"/>
          </a:xfrm>
          <a:prstGeom prst="rect">
            <a:avLst/>
          </a:prstGeom>
        </p:spPr>
        <p:txBody>
          <a:bodyPr vert="horz" lIns="91440" tIns="45720" rIns="91440" bIns="45720" rtlCol="0" anchor="ctr"/>
          <a:lstStyle>
            <a:lvl1pPr algn="r">
              <a:defRPr sz="1440">
                <a:solidFill>
                  <a:schemeClr val="tx1">
                    <a:tint val="75000"/>
                  </a:schemeClr>
                </a:solidFill>
              </a:defRPr>
            </a:lvl1pPr>
          </a:lstStyle>
          <a:p>
            <a:fld id="{28698743-8437-4122-8AB9-92A10CDF5699}" type="slidenum">
              <a:rPr lang="en-ZA" smtClean="0"/>
              <a:t>‹#›</a:t>
            </a:fld>
            <a:endParaRPr lang="en-ZA"/>
          </a:p>
        </p:txBody>
      </p:sp>
    </p:spTree>
    <p:extLst>
      <p:ext uri="{BB962C8B-B14F-4D97-AF65-F5344CB8AC3E}">
        <p14:creationId xmlns:p14="http://schemas.microsoft.com/office/powerpoint/2010/main" val="1283543017"/>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 id="2147483719" r:id="rId18"/>
  </p:sldLayoutIdLst>
  <p:txStyles>
    <p:titleStyle>
      <a:lvl1pPr algn="l" defTabSz="1097280"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20" indent="-274320" algn="l" defTabSz="1097280"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C8A915-8CDD-059C-5CB7-A8387889B726}"/>
              </a:ext>
            </a:extLst>
          </p:cNvPr>
          <p:cNvSpPr>
            <a:spLocks noGrp="1"/>
          </p:cNvSpPr>
          <p:nvPr>
            <p:ph type="title"/>
          </p:nvPr>
        </p:nvSpPr>
        <p:spPr>
          <a:xfrm>
            <a:off x="1006475" y="438150"/>
            <a:ext cx="12617450" cy="1590675"/>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a:extLst>
              <a:ext uri="{FF2B5EF4-FFF2-40B4-BE49-F238E27FC236}">
                <a16:creationId xmlns:a16="http://schemas.microsoft.com/office/drawing/2014/main" id="{6DEEA41D-36BA-8582-D5D6-FBC79796CD1E}"/>
              </a:ext>
            </a:extLst>
          </p:cNvPr>
          <p:cNvSpPr>
            <a:spLocks noGrp="1"/>
          </p:cNvSpPr>
          <p:nvPr>
            <p:ph type="body" idx="1"/>
          </p:nvPr>
        </p:nvSpPr>
        <p:spPr>
          <a:xfrm>
            <a:off x="1006475" y="2190750"/>
            <a:ext cx="12617450" cy="522128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0F5EBF9B-7530-C128-3BED-713C4F82FBC6}"/>
              </a:ext>
            </a:extLst>
          </p:cNvPr>
          <p:cNvSpPr>
            <a:spLocks noGrp="1"/>
          </p:cNvSpPr>
          <p:nvPr>
            <p:ph type="dt" sz="half" idx="2"/>
          </p:nvPr>
        </p:nvSpPr>
        <p:spPr>
          <a:xfrm>
            <a:off x="1006475" y="7627938"/>
            <a:ext cx="3290888" cy="438150"/>
          </a:xfrm>
          <a:prstGeom prst="rect">
            <a:avLst/>
          </a:prstGeom>
        </p:spPr>
        <p:txBody>
          <a:bodyPr vert="horz" lIns="91440" tIns="45720" rIns="91440" bIns="45720" rtlCol="0" anchor="ctr"/>
          <a:lstStyle>
            <a:lvl1pPr algn="l">
              <a:defRPr sz="1200">
                <a:solidFill>
                  <a:schemeClr val="tx1">
                    <a:tint val="75000"/>
                  </a:schemeClr>
                </a:solidFill>
              </a:defRPr>
            </a:lvl1pPr>
          </a:lstStyle>
          <a:p>
            <a:fld id="{D0F4A784-9DD4-4382-A3CA-FA0DC78AA259}" type="datetimeFigureOut">
              <a:rPr lang="en-ZA" smtClean="0"/>
              <a:t>2023/03/02</a:t>
            </a:fld>
            <a:endParaRPr lang="en-ZA"/>
          </a:p>
        </p:txBody>
      </p:sp>
      <p:sp>
        <p:nvSpPr>
          <p:cNvPr id="5" name="Footer Placeholder 4">
            <a:extLst>
              <a:ext uri="{FF2B5EF4-FFF2-40B4-BE49-F238E27FC236}">
                <a16:creationId xmlns:a16="http://schemas.microsoft.com/office/drawing/2014/main" id="{B45C4E30-6D9D-BC7B-B885-1FF8DF0EEB2D}"/>
              </a:ext>
            </a:extLst>
          </p:cNvPr>
          <p:cNvSpPr>
            <a:spLocks noGrp="1"/>
          </p:cNvSpPr>
          <p:nvPr>
            <p:ph type="ftr" sz="quarter" idx="3"/>
          </p:nvPr>
        </p:nvSpPr>
        <p:spPr>
          <a:xfrm>
            <a:off x="4846638" y="7627938"/>
            <a:ext cx="4937125"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a:extLst>
              <a:ext uri="{FF2B5EF4-FFF2-40B4-BE49-F238E27FC236}">
                <a16:creationId xmlns:a16="http://schemas.microsoft.com/office/drawing/2014/main" id="{E960E85B-DDF7-9A47-8B72-70EC7D624C8C}"/>
              </a:ext>
            </a:extLst>
          </p:cNvPr>
          <p:cNvSpPr>
            <a:spLocks noGrp="1"/>
          </p:cNvSpPr>
          <p:nvPr>
            <p:ph type="sldNum" sz="quarter" idx="4"/>
          </p:nvPr>
        </p:nvSpPr>
        <p:spPr>
          <a:xfrm>
            <a:off x="10333038" y="7627938"/>
            <a:ext cx="3290887" cy="438150"/>
          </a:xfrm>
          <a:prstGeom prst="rect">
            <a:avLst/>
          </a:prstGeom>
        </p:spPr>
        <p:txBody>
          <a:bodyPr vert="horz" lIns="91440" tIns="45720" rIns="91440" bIns="45720" rtlCol="0" anchor="ctr"/>
          <a:lstStyle>
            <a:lvl1pPr algn="r">
              <a:defRPr sz="1200">
                <a:solidFill>
                  <a:schemeClr val="tx1">
                    <a:tint val="75000"/>
                  </a:schemeClr>
                </a:solidFill>
              </a:defRPr>
            </a:lvl1pPr>
          </a:lstStyle>
          <a:p>
            <a:fld id="{59137064-5C73-40CF-A775-818F9FA93AAE}" type="slidenum">
              <a:rPr lang="en-ZA" smtClean="0"/>
              <a:t>‹#›</a:t>
            </a:fld>
            <a:endParaRPr lang="en-ZA"/>
          </a:p>
        </p:txBody>
      </p:sp>
    </p:spTree>
    <p:extLst>
      <p:ext uri="{BB962C8B-B14F-4D97-AF65-F5344CB8AC3E}">
        <p14:creationId xmlns:p14="http://schemas.microsoft.com/office/powerpoint/2010/main" val="2727950614"/>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AD257D5-014B-0CBA-A0DD-E7B1BA803C95}"/>
              </a:ext>
            </a:extLst>
          </p:cNvPr>
          <p:cNvSpPr>
            <a:spLocks noGrp="1"/>
          </p:cNvSpPr>
          <p:nvPr>
            <p:ph type="title"/>
          </p:nvPr>
        </p:nvSpPr>
        <p:spPr>
          <a:xfrm>
            <a:off x="1006475" y="438150"/>
            <a:ext cx="12617450" cy="1590675"/>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a:extLst>
              <a:ext uri="{FF2B5EF4-FFF2-40B4-BE49-F238E27FC236}">
                <a16:creationId xmlns:a16="http://schemas.microsoft.com/office/drawing/2014/main" id="{18ABF0CB-8FC0-1003-03EF-F37BAE0EE47F}"/>
              </a:ext>
            </a:extLst>
          </p:cNvPr>
          <p:cNvSpPr>
            <a:spLocks noGrp="1"/>
          </p:cNvSpPr>
          <p:nvPr>
            <p:ph type="body" idx="1"/>
          </p:nvPr>
        </p:nvSpPr>
        <p:spPr>
          <a:xfrm>
            <a:off x="1006475" y="2190750"/>
            <a:ext cx="12617450" cy="522128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79A7BA02-873D-13C1-0D50-EE09364BD756}"/>
              </a:ext>
            </a:extLst>
          </p:cNvPr>
          <p:cNvSpPr>
            <a:spLocks noGrp="1"/>
          </p:cNvSpPr>
          <p:nvPr>
            <p:ph type="dt" sz="half" idx="2"/>
          </p:nvPr>
        </p:nvSpPr>
        <p:spPr>
          <a:xfrm>
            <a:off x="1006475" y="7627938"/>
            <a:ext cx="3290888" cy="438150"/>
          </a:xfrm>
          <a:prstGeom prst="rect">
            <a:avLst/>
          </a:prstGeom>
        </p:spPr>
        <p:txBody>
          <a:bodyPr vert="horz" lIns="91440" tIns="45720" rIns="91440" bIns="45720" rtlCol="0" anchor="ctr"/>
          <a:lstStyle>
            <a:lvl1pPr algn="l">
              <a:defRPr sz="1200">
                <a:solidFill>
                  <a:schemeClr val="tx1">
                    <a:tint val="75000"/>
                  </a:schemeClr>
                </a:solidFill>
              </a:defRPr>
            </a:lvl1pPr>
          </a:lstStyle>
          <a:p>
            <a:fld id="{A4D6900E-520D-4BB8-8A41-9DDFB6926A5D}" type="datetimeFigureOut">
              <a:rPr lang="en-ZA" smtClean="0"/>
              <a:t>2023/03/02</a:t>
            </a:fld>
            <a:endParaRPr lang="en-ZA"/>
          </a:p>
        </p:txBody>
      </p:sp>
      <p:sp>
        <p:nvSpPr>
          <p:cNvPr id="5" name="Footer Placeholder 4">
            <a:extLst>
              <a:ext uri="{FF2B5EF4-FFF2-40B4-BE49-F238E27FC236}">
                <a16:creationId xmlns:a16="http://schemas.microsoft.com/office/drawing/2014/main" id="{8F66C8F4-F087-48C4-44F9-48640BDEAE7F}"/>
              </a:ext>
            </a:extLst>
          </p:cNvPr>
          <p:cNvSpPr>
            <a:spLocks noGrp="1"/>
          </p:cNvSpPr>
          <p:nvPr>
            <p:ph type="ftr" sz="quarter" idx="3"/>
          </p:nvPr>
        </p:nvSpPr>
        <p:spPr>
          <a:xfrm>
            <a:off x="4846638" y="7627938"/>
            <a:ext cx="4937125"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a:extLst>
              <a:ext uri="{FF2B5EF4-FFF2-40B4-BE49-F238E27FC236}">
                <a16:creationId xmlns:a16="http://schemas.microsoft.com/office/drawing/2014/main" id="{05F7A2EA-858F-B13D-2921-112591D30E49}"/>
              </a:ext>
            </a:extLst>
          </p:cNvPr>
          <p:cNvSpPr>
            <a:spLocks noGrp="1"/>
          </p:cNvSpPr>
          <p:nvPr>
            <p:ph type="sldNum" sz="quarter" idx="4"/>
          </p:nvPr>
        </p:nvSpPr>
        <p:spPr>
          <a:xfrm>
            <a:off x="10333038" y="7627938"/>
            <a:ext cx="3290887" cy="438150"/>
          </a:xfrm>
          <a:prstGeom prst="rect">
            <a:avLst/>
          </a:prstGeom>
        </p:spPr>
        <p:txBody>
          <a:bodyPr vert="horz" lIns="91440" tIns="45720" rIns="91440" bIns="45720" rtlCol="0" anchor="ctr"/>
          <a:lstStyle>
            <a:lvl1pPr algn="r">
              <a:defRPr sz="1200">
                <a:solidFill>
                  <a:schemeClr val="tx1">
                    <a:tint val="75000"/>
                  </a:schemeClr>
                </a:solidFill>
              </a:defRPr>
            </a:lvl1pPr>
          </a:lstStyle>
          <a:p>
            <a:fld id="{F487EC88-C9D3-44A6-BAA4-04303A423251}" type="slidenum">
              <a:rPr lang="en-ZA" smtClean="0"/>
              <a:t>‹#›</a:t>
            </a:fld>
            <a:endParaRPr lang="en-ZA"/>
          </a:p>
        </p:txBody>
      </p:sp>
    </p:spTree>
    <p:extLst>
      <p:ext uri="{BB962C8B-B14F-4D97-AF65-F5344CB8AC3E}">
        <p14:creationId xmlns:p14="http://schemas.microsoft.com/office/powerpoint/2010/main" val="192781785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1838" y="330200"/>
            <a:ext cx="13166725" cy="1371600"/>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p:cNvSpPr>
            <a:spLocks noGrp="1"/>
          </p:cNvSpPr>
          <p:nvPr>
            <p:ph type="body" idx="1"/>
          </p:nvPr>
        </p:nvSpPr>
        <p:spPr>
          <a:xfrm>
            <a:off x="731838" y="1920875"/>
            <a:ext cx="13166725" cy="54308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Slide Number Placeholder 5"/>
          <p:cNvSpPr>
            <a:spLocks noGrp="1"/>
          </p:cNvSpPr>
          <p:nvPr>
            <p:ph type="sldNum" sz="quarter" idx="4"/>
          </p:nvPr>
        </p:nvSpPr>
        <p:spPr>
          <a:xfrm>
            <a:off x="13944600" y="7627938"/>
            <a:ext cx="517525" cy="438150"/>
          </a:xfrm>
          <a:prstGeom prst="rect">
            <a:avLst/>
          </a:prstGeom>
        </p:spPr>
        <p:txBody>
          <a:bodyPr vert="horz" lIns="91440" tIns="45720" rIns="91440" bIns="45720" rtlCol="0" anchor="ctr"/>
          <a:lstStyle>
            <a:lvl1pPr algn="r">
              <a:defRPr sz="1800" b="1">
                <a:solidFill>
                  <a:schemeClr val="tx1">
                    <a:lumMod val="95000"/>
                    <a:lumOff val="5000"/>
                  </a:schemeClr>
                </a:solidFill>
                <a:latin typeface="+mj-lt"/>
              </a:defRPr>
            </a:lvl1pPr>
          </a:lstStyle>
          <a:p>
            <a:fld id="{63074541-BBA4-490B-840D-9A1F4C3CCF21}" type="slidenum">
              <a:rPr lang="en-ZA" smtClean="0"/>
              <a:pPr/>
              <a:t>‹#›</a:t>
            </a:fld>
            <a:endParaRPr lang="en-ZA"/>
          </a:p>
        </p:txBody>
      </p:sp>
    </p:spTree>
    <p:extLst>
      <p:ext uri="{BB962C8B-B14F-4D97-AF65-F5344CB8AC3E}">
        <p14:creationId xmlns:p14="http://schemas.microsoft.com/office/powerpoint/2010/main" val="109636671"/>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 id="2147483833" r:id="rId12"/>
    <p:sldLayoutId id="2147483834" r:id="rId13"/>
    <p:sldLayoutId id="2147483835" r:id="rId14"/>
    <p:sldLayoutId id="2147483836" r:id="rId15"/>
    <p:sldLayoutId id="2147483837" r:id="rId16"/>
    <p:sldLayoutId id="2147483838" r:id="rId17"/>
    <p:sldLayoutId id="2147483839" r:id="rId18"/>
    <p:sldLayoutId id="2147483840" r:id="rId19"/>
    <p:sldLayoutId id="2147483841" r:id="rId20"/>
    <p:sldLayoutId id="2147483842" r:id="rId21"/>
    <p:sldLayoutId id="2147483843" r:id="rId22"/>
    <p:sldLayoutId id="2147483844" r:id="rId23"/>
    <p:sldLayoutId id="2147483845" r:id="rId24"/>
    <p:sldLayoutId id="2147483846" r:id="rId25"/>
    <p:sldLayoutId id="2147483847" r:id="rId26"/>
    <p:sldLayoutId id="2147483848" r:id="rId27"/>
    <p:sldLayoutId id="2147483849" r:id="rId28"/>
    <p:sldLayoutId id="2147483850" r:id="rId29"/>
    <p:sldLayoutId id="2147483851" r:id="rId30"/>
    <p:sldLayoutId id="2147483852" r:id="rId31"/>
    <p:sldLayoutId id="2147483853" r:id="rId32"/>
    <p:sldLayoutId id="2147483854" r:id="rId33"/>
    <p:sldLayoutId id="2147483855" r:id="rId34"/>
    <p:sldLayoutId id="2147483856" r:id="rId35"/>
    <p:sldLayoutId id="2147483857" r:id="rId36"/>
    <p:sldLayoutId id="2147483858" r:id="rId37"/>
    <p:sldLayoutId id="2147483859" r:id="rId38"/>
    <p:sldLayoutId id="2147483860" r:id="rId39"/>
    <p:sldLayoutId id="2147483861" r:id="rId40"/>
    <p:sldLayoutId id="2147483862" r:id="rId41"/>
    <p:sldLayoutId id="2147483863" r:id="rId42"/>
    <p:sldLayoutId id="2147483864" r:id="rId43"/>
    <p:sldLayoutId id="2147483865" r:id="rId44"/>
    <p:sldLayoutId id="2147483866" r:id="rId45"/>
    <p:sldLayoutId id="2147483867" r:id="rId46"/>
    <p:sldLayoutId id="2147483868" r:id="rId47"/>
    <p:sldLayoutId id="2147483869" r:id="rId48"/>
    <p:sldLayoutId id="2147483870" r:id="rId49"/>
    <p:sldLayoutId id="2147483871" r:id="rId50"/>
    <p:sldLayoutId id="2147483872" r:id="rId51"/>
    <p:sldLayoutId id="2147483873" r:id="rId52"/>
    <p:sldLayoutId id="2147483874" r:id="rId53"/>
    <p:sldLayoutId id="2147483875" r:id="rId54"/>
    <p:sldLayoutId id="2147483876" r:id="rId55"/>
    <p:sldLayoutId id="2147483877" r:id="rId56"/>
    <p:sldLayoutId id="2147483878" r:id="rId57"/>
    <p:sldLayoutId id="2147483879" r:id="rId58"/>
    <p:sldLayoutId id="2147483880" r:id="rId59"/>
    <p:sldLayoutId id="2147483881" r:id="rId60"/>
    <p:sldLayoutId id="2147483882" r:id="rId61"/>
  </p:sldLayoutIdLst>
  <p:txStyles>
    <p:titleStyle>
      <a:lvl1pPr algn="ctr" defTabSz="914400" rtl="0" eaLnBrk="1" latinLnBrk="0" hangingPunct="1">
        <a:spcBef>
          <a:spcPct val="0"/>
        </a:spcBef>
        <a:buNone/>
        <a:defRPr sz="2400" b="1" kern="1200">
          <a:solidFill>
            <a:schemeClr val="tx1"/>
          </a:solidFill>
          <a:latin typeface="+mn-lt"/>
          <a:ea typeface="+mj-ea"/>
          <a:cs typeface="+mj-cs"/>
        </a:defRPr>
      </a:lvl1pPr>
    </p:titleStyle>
    <p:bodyStyle>
      <a:lvl1pPr marL="457200" indent="-4572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1pPr>
      <a:lvl2pPr marL="914400" indent="-4572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2pPr>
      <a:lvl3pPr marL="1257300" indent="-3429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3pPr>
      <a:lvl4pPr marL="1714500" indent="-3429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4pPr>
      <a:lvl5pPr marL="2171700" indent="-3429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1838" y="330200"/>
            <a:ext cx="13166725" cy="1371600"/>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p:cNvSpPr>
            <a:spLocks noGrp="1"/>
          </p:cNvSpPr>
          <p:nvPr>
            <p:ph type="body" idx="1"/>
          </p:nvPr>
        </p:nvSpPr>
        <p:spPr>
          <a:xfrm>
            <a:off x="731838" y="1920875"/>
            <a:ext cx="13166725" cy="54308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Slide Number Placeholder 5"/>
          <p:cNvSpPr>
            <a:spLocks noGrp="1"/>
          </p:cNvSpPr>
          <p:nvPr>
            <p:ph type="sldNum" sz="quarter" idx="4"/>
          </p:nvPr>
        </p:nvSpPr>
        <p:spPr>
          <a:xfrm>
            <a:off x="13944600" y="7627938"/>
            <a:ext cx="517525" cy="438150"/>
          </a:xfrm>
          <a:prstGeom prst="rect">
            <a:avLst/>
          </a:prstGeom>
        </p:spPr>
        <p:txBody>
          <a:bodyPr vert="horz" lIns="91440" tIns="45720" rIns="91440" bIns="45720" rtlCol="0" anchor="ctr"/>
          <a:lstStyle>
            <a:lvl1pPr algn="r">
              <a:defRPr sz="1800" b="1">
                <a:solidFill>
                  <a:schemeClr val="tx1">
                    <a:lumMod val="95000"/>
                    <a:lumOff val="5000"/>
                  </a:schemeClr>
                </a:solidFill>
                <a:latin typeface="+mj-lt"/>
              </a:defRPr>
            </a:lvl1pPr>
          </a:lstStyle>
          <a:p>
            <a:fld id="{63074541-BBA4-490B-840D-9A1F4C3CCF21}" type="slidenum">
              <a:rPr lang="en-ZA" smtClean="0"/>
              <a:pPr/>
              <a:t>‹#›</a:t>
            </a:fld>
            <a:endParaRPr lang="en-ZA"/>
          </a:p>
        </p:txBody>
      </p:sp>
    </p:spTree>
    <p:extLst>
      <p:ext uri="{BB962C8B-B14F-4D97-AF65-F5344CB8AC3E}">
        <p14:creationId xmlns:p14="http://schemas.microsoft.com/office/powerpoint/2010/main" val="3034455028"/>
      </p:ext>
    </p:extLst>
  </p:cSld>
  <p:clrMap bg1="lt1" tx1="dk1" bg2="lt2" tx2="dk2" accent1="accent1" accent2="accent2" accent3="accent3" accent4="accent4" accent5="accent5" accent6="accent6" hlink="hlink" folHlink="folHlink"/>
  <p:sldLayoutIdLst>
    <p:sldLayoutId id="2147483946" r:id="rId1"/>
    <p:sldLayoutId id="2147483947" r:id="rId2"/>
    <p:sldLayoutId id="2147483948" r:id="rId3"/>
    <p:sldLayoutId id="2147483949" r:id="rId4"/>
    <p:sldLayoutId id="2147483950" r:id="rId5"/>
    <p:sldLayoutId id="2147483951" r:id="rId6"/>
    <p:sldLayoutId id="2147483952" r:id="rId7"/>
    <p:sldLayoutId id="2147483953" r:id="rId8"/>
    <p:sldLayoutId id="2147483954" r:id="rId9"/>
    <p:sldLayoutId id="2147483955" r:id="rId10"/>
    <p:sldLayoutId id="2147483956" r:id="rId11"/>
    <p:sldLayoutId id="2147483957" r:id="rId12"/>
    <p:sldLayoutId id="2147483958" r:id="rId13"/>
    <p:sldLayoutId id="2147483959" r:id="rId14"/>
    <p:sldLayoutId id="2147483960" r:id="rId15"/>
    <p:sldLayoutId id="2147483961" r:id="rId16"/>
    <p:sldLayoutId id="2147483962" r:id="rId17"/>
    <p:sldLayoutId id="2147483963" r:id="rId18"/>
    <p:sldLayoutId id="2147483964" r:id="rId19"/>
    <p:sldLayoutId id="2147483965" r:id="rId20"/>
    <p:sldLayoutId id="2147483966" r:id="rId21"/>
    <p:sldLayoutId id="2147483967" r:id="rId22"/>
    <p:sldLayoutId id="2147483968" r:id="rId23"/>
    <p:sldLayoutId id="2147483969" r:id="rId24"/>
    <p:sldLayoutId id="2147483970" r:id="rId25"/>
    <p:sldLayoutId id="2147483971" r:id="rId26"/>
    <p:sldLayoutId id="2147483972" r:id="rId27"/>
    <p:sldLayoutId id="2147483973" r:id="rId28"/>
    <p:sldLayoutId id="2147483974" r:id="rId29"/>
    <p:sldLayoutId id="2147483975" r:id="rId30"/>
    <p:sldLayoutId id="2147483976" r:id="rId31"/>
    <p:sldLayoutId id="2147483977" r:id="rId32"/>
    <p:sldLayoutId id="2147483978" r:id="rId33"/>
    <p:sldLayoutId id="2147483979" r:id="rId34"/>
    <p:sldLayoutId id="2147483980" r:id="rId35"/>
    <p:sldLayoutId id="2147483981" r:id="rId36"/>
    <p:sldLayoutId id="2147483982" r:id="rId37"/>
    <p:sldLayoutId id="2147483983" r:id="rId38"/>
    <p:sldLayoutId id="2147483984" r:id="rId39"/>
    <p:sldLayoutId id="2147483985" r:id="rId40"/>
    <p:sldLayoutId id="2147483986" r:id="rId41"/>
    <p:sldLayoutId id="2147483987" r:id="rId42"/>
    <p:sldLayoutId id="2147483988" r:id="rId43"/>
    <p:sldLayoutId id="2147483989" r:id="rId44"/>
    <p:sldLayoutId id="2147483990" r:id="rId45"/>
    <p:sldLayoutId id="2147483991" r:id="rId46"/>
    <p:sldLayoutId id="2147483992" r:id="rId47"/>
    <p:sldLayoutId id="2147483993" r:id="rId48"/>
    <p:sldLayoutId id="2147483994" r:id="rId49"/>
    <p:sldLayoutId id="2147483995" r:id="rId50"/>
    <p:sldLayoutId id="2147483996" r:id="rId51"/>
    <p:sldLayoutId id="2147483997" r:id="rId52"/>
    <p:sldLayoutId id="2147483998" r:id="rId53"/>
    <p:sldLayoutId id="2147483999" r:id="rId54"/>
    <p:sldLayoutId id="2147484000" r:id="rId55"/>
    <p:sldLayoutId id="2147484001" r:id="rId56"/>
    <p:sldLayoutId id="2147484002" r:id="rId57"/>
    <p:sldLayoutId id="2147484003" r:id="rId58"/>
    <p:sldLayoutId id="2147484004" r:id="rId59"/>
    <p:sldLayoutId id="2147484005" r:id="rId60"/>
    <p:sldLayoutId id="2147484006" r:id="rId61"/>
  </p:sldLayoutIdLst>
  <p:txStyles>
    <p:titleStyle>
      <a:lvl1pPr algn="ctr" defTabSz="914400" rtl="0" eaLnBrk="1" latinLnBrk="0" hangingPunct="1">
        <a:spcBef>
          <a:spcPct val="0"/>
        </a:spcBef>
        <a:buNone/>
        <a:defRPr sz="2400" b="1" kern="1200">
          <a:solidFill>
            <a:schemeClr val="tx1"/>
          </a:solidFill>
          <a:latin typeface="+mn-lt"/>
          <a:ea typeface="+mj-ea"/>
          <a:cs typeface="+mj-cs"/>
        </a:defRPr>
      </a:lvl1pPr>
    </p:titleStyle>
    <p:bodyStyle>
      <a:lvl1pPr marL="457200" indent="-4572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1pPr>
      <a:lvl2pPr marL="914400" indent="-4572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2pPr>
      <a:lvl3pPr marL="1257300" indent="-3429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3pPr>
      <a:lvl4pPr marL="1714500" indent="-3429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4pPr>
      <a:lvl5pPr marL="2171700" indent="-3429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1838" y="330200"/>
            <a:ext cx="13166725" cy="1371600"/>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p:cNvSpPr>
            <a:spLocks noGrp="1"/>
          </p:cNvSpPr>
          <p:nvPr>
            <p:ph type="body" idx="1"/>
          </p:nvPr>
        </p:nvSpPr>
        <p:spPr>
          <a:xfrm>
            <a:off x="731838" y="1920875"/>
            <a:ext cx="13166725" cy="54308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Slide Number Placeholder 5"/>
          <p:cNvSpPr>
            <a:spLocks noGrp="1"/>
          </p:cNvSpPr>
          <p:nvPr>
            <p:ph type="sldNum" sz="quarter" idx="4"/>
          </p:nvPr>
        </p:nvSpPr>
        <p:spPr>
          <a:xfrm>
            <a:off x="13944600" y="7627938"/>
            <a:ext cx="517525" cy="438150"/>
          </a:xfrm>
          <a:prstGeom prst="rect">
            <a:avLst/>
          </a:prstGeom>
        </p:spPr>
        <p:txBody>
          <a:bodyPr vert="horz" lIns="91440" tIns="45720" rIns="91440" bIns="45720" rtlCol="0" anchor="ctr"/>
          <a:lstStyle>
            <a:lvl1pPr algn="r">
              <a:defRPr sz="1800" b="1">
                <a:solidFill>
                  <a:schemeClr val="tx1">
                    <a:lumMod val="95000"/>
                    <a:lumOff val="5000"/>
                  </a:schemeClr>
                </a:solidFill>
                <a:latin typeface="+mj-lt"/>
              </a:defRPr>
            </a:lvl1pPr>
          </a:lstStyle>
          <a:p>
            <a:fld id="{63074541-BBA4-490B-840D-9A1F4C3CCF21}" type="slidenum">
              <a:rPr lang="en-ZA" smtClean="0"/>
              <a:pPr/>
              <a:t>‹#›</a:t>
            </a:fld>
            <a:endParaRPr lang="en-ZA"/>
          </a:p>
        </p:txBody>
      </p:sp>
    </p:spTree>
    <p:extLst>
      <p:ext uri="{BB962C8B-B14F-4D97-AF65-F5344CB8AC3E}">
        <p14:creationId xmlns:p14="http://schemas.microsoft.com/office/powerpoint/2010/main" val="1196458819"/>
      </p:ext>
    </p:extLst>
  </p:cSld>
  <p:clrMap bg1="lt1" tx1="dk1" bg2="lt2" tx2="dk2" accent1="accent1" accent2="accent2" accent3="accent3" accent4="accent4" accent5="accent5" accent6="accent6" hlink="hlink" folHlink="folHlink"/>
  <p:sldLayoutIdLst>
    <p:sldLayoutId id="2147484008" r:id="rId1"/>
    <p:sldLayoutId id="2147484009" r:id="rId2"/>
    <p:sldLayoutId id="2147484010" r:id="rId3"/>
    <p:sldLayoutId id="2147484011" r:id="rId4"/>
    <p:sldLayoutId id="2147484012" r:id="rId5"/>
    <p:sldLayoutId id="2147484013" r:id="rId6"/>
    <p:sldLayoutId id="2147484014" r:id="rId7"/>
    <p:sldLayoutId id="2147484015" r:id="rId8"/>
    <p:sldLayoutId id="2147484016" r:id="rId9"/>
    <p:sldLayoutId id="2147484017" r:id="rId10"/>
    <p:sldLayoutId id="2147484018" r:id="rId11"/>
    <p:sldLayoutId id="2147484019" r:id="rId12"/>
    <p:sldLayoutId id="2147484020" r:id="rId13"/>
    <p:sldLayoutId id="2147484021" r:id="rId14"/>
    <p:sldLayoutId id="2147484022" r:id="rId15"/>
    <p:sldLayoutId id="2147484023" r:id="rId16"/>
    <p:sldLayoutId id="2147484024" r:id="rId17"/>
    <p:sldLayoutId id="2147484025" r:id="rId18"/>
    <p:sldLayoutId id="2147484026" r:id="rId19"/>
    <p:sldLayoutId id="2147484027" r:id="rId20"/>
    <p:sldLayoutId id="2147484028" r:id="rId21"/>
    <p:sldLayoutId id="2147484029" r:id="rId22"/>
    <p:sldLayoutId id="2147484030" r:id="rId23"/>
    <p:sldLayoutId id="2147484031" r:id="rId24"/>
    <p:sldLayoutId id="2147484032" r:id="rId25"/>
    <p:sldLayoutId id="2147484033" r:id="rId26"/>
    <p:sldLayoutId id="2147484034" r:id="rId27"/>
    <p:sldLayoutId id="2147484035" r:id="rId28"/>
    <p:sldLayoutId id="2147484036" r:id="rId29"/>
    <p:sldLayoutId id="2147484037" r:id="rId30"/>
    <p:sldLayoutId id="2147484038" r:id="rId31"/>
    <p:sldLayoutId id="2147484039" r:id="rId32"/>
    <p:sldLayoutId id="2147484040" r:id="rId33"/>
    <p:sldLayoutId id="2147484041" r:id="rId34"/>
    <p:sldLayoutId id="2147484042" r:id="rId35"/>
    <p:sldLayoutId id="2147484043" r:id="rId36"/>
    <p:sldLayoutId id="2147484044" r:id="rId37"/>
    <p:sldLayoutId id="2147484045" r:id="rId38"/>
    <p:sldLayoutId id="2147484046" r:id="rId39"/>
    <p:sldLayoutId id="2147484047" r:id="rId40"/>
    <p:sldLayoutId id="2147484048" r:id="rId41"/>
    <p:sldLayoutId id="2147484049" r:id="rId42"/>
    <p:sldLayoutId id="2147484050" r:id="rId43"/>
    <p:sldLayoutId id="2147484051" r:id="rId44"/>
    <p:sldLayoutId id="2147484052" r:id="rId45"/>
    <p:sldLayoutId id="2147484053" r:id="rId46"/>
    <p:sldLayoutId id="2147484054" r:id="rId47"/>
    <p:sldLayoutId id="2147484055" r:id="rId48"/>
    <p:sldLayoutId id="2147484056" r:id="rId49"/>
    <p:sldLayoutId id="2147484057" r:id="rId50"/>
    <p:sldLayoutId id="2147484058" r:id="rId51"/>
    <p:sldLayoutId id="2147484059" r:id="rId52"/>
    <p:sldLayoutId id="2147484060" r:id="rId53"/>
    <p:sldLayoutId id="2147484061" r:id="rId54"/>
    <p:sldLayoutId id="2147484062" r:id="rId55"/>
    <p:sldLayoutId id="2147484063" r:id="rId56"/>
    <p:sldLayoutId id="2147484064" r:id="rId57"/>
    <p:sldLayoutId id="2147484065" r:id="rId58"/>
    <p:sldLayoutId id="2147484066" r:id="rId59"/>
    <p:sldLayoutId id="2147484067" r:id="rId60"/>
    <p:sldLayoutId id="2147484068" r:id="rId61"/>
  </p:sldLayoutIdLst>
  <p:txStyles>
    <p:titleStyle>
      <a:lvl1pPr algn="ctr" defTabSz="914400" rtl="0" eaLnBrk="1" latinLnBrk="0" hangingPunct="1">
        <a:spcBef>
          <a:spcPct val="0"/>
        </a:spcBef>
        <a:buNone/>
        <a:defRPr sz="2400" b="1" kern="1200">
          <a:solidFill>
            <a:schemeClr val="tx1"/>
          </a:solidFill>
          <a:latin typeface="+mn-lt"/>
          <a:ea typeface="+mj-ea"/>
          <a:cs typeface="+mj-cs"/>
        </a:defRPr>
      </a:lvl1pPr>
    </p:titleStyle>
    <p:bodyStyle>
      <a:lvl1pPr marL="457200" indent="-4572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1pPr>
      <a:lvl2pPr marL="914400" indent="-4572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2pPr>
      <a:lvl3pPr marL="1257300" indent="-3429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3pPr>
      <a:lvl4pPr marL="1714500" indent="-3429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4pPr>
      <a:lvl5pPr marL="2171700" indent="-3429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1838" y="330200"/>
            <a:ext cx="13166725" cy="1371600"/>
          </a:xfrm>
          <a:prstGeom prst="rect">
            <a:avLst/>
          </a:prstGeom>
        </p:spPr>
        <p:txBody>
          <a:bodyPr vert="horz" lIns="91440" tIns="45720" rIns="91440" bIns="45720" rtlCol="0" anchor="ctr">
            <a:normAutofit/>
          </a:bodyPr>
          <a:lstStyle/>
          <a:p>
            <a:r>
              <a:rPr lang="en-US"/>
              <a:t>Click to edit Master title style</a:t>
            </a:r>
            <a:endParaRPr lang="en-ZA" dirty="0"/>
          </a:p>
        </p:txBody>
      </p:sp>
      <p:sp>
        <p:nvSpPr>
          <p:cNvPr id="3" name="Text Placeholder 2"/>
          <p:cNvSpPr>
            <a:spLocks noGrp="1"/>
          </p:cNvSpPr>
          <p:nvPr>
            <p:ph type="body" idx="1"/>
          </p:nvPr>
        </p:nvSpPr>
        <p:spPr>
          <a:xfrm>
            <a:off x="731838" y="1920875"/>
            <a:ext cx="13166725" cy="54308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6" name="Slide Number Placeholder 5"/>
          <p:cNvSpPr>
            <a:spLocks noGrp="1"/>
          </p:cNvSpPr>
          <p:nvPr>
            <p:ph type="sldNum" sz="quarter" idx="4"/>
          </p:nvPr>
        </p:nvSpPr>
        <p:spPr>
          <a:xfrm>
            <a:off x="13944600" y="7627938"/>
            <a:ext cx="517525" cy="438150"/>
          </a:xfrm>
          <a:prstGeom prst="rect">
            <a:avLst/>
          </a:prstGeom>
        </p:spPr>
        <p:txBody>
          <a:bodyPr vert="horz" lIns="91440" tIns="45720" rIns="91440" bIns="45720" rtlCol="0" anchor="ctr"/>
          <a:lstStyle>
            <a:lvl1pPr algn="r">
              <a:defRPr sz="1800" b="1">
                <a:solidFill>
                  <a:schemeClr val="tx1">
                    <a:lumMod val="95000"/>
                    <a:lumOff val="5000"/>
                  </a:schemeClr>
                </a:solidFill>
                <a:latin typeface="+mj-lt"/>
              </a:defRPr>
            </a:lvl1pPr>
          </a:lstStyle>
          <a:p>
            <a:fld id="{63074541-BBA4-490B-840D-9A1F4C3CCF21}" type="slidenum">
              <a:rPr lang="en-ZA" smtClean="0"/>
              <a:pPr/>
              <a:t>‹#›</a:t>
            </a:fld>
            <a:endParaRPr lang="en-ZA" dirty="0"/>
          </a:p>
        </p:txBody>
      </p:sp>
    </p:spTree>
    <p:extLst>
      <p:ext uri="{BB962C8B-B14F-4D97-AF65-F5344CB8AC3E}">
        <p14:creationId xmlns:p14="http://schemas.microsoft.com/office/powerpoint/2010/main" val="953495741"/>
      </p:ext>
    </p:extLst>
  </p:cSld>
  <p:clrMap bg1="lt1" tx1="dk1" bg2="lt2" tx2="dk2" accent1="accent1" accent2="accent2" accent3="accent3" accent4="accent4" accent5="accent5" accent6="accent6" hlink="hlink" folHlink="folHlink"/>
  <p:sldLayoutIdLst>
    <p:sldLayoutId id="2147484070" r:id="rId1"/>
    <p:sldLayoutId id="2147484071" r:id="rId2"/>
    <p:sldLayoutId id="2147484072" r:id="rId3"/>
    <p:sldLayoutId id="2147484073" r:id="rId4"/>
    <p:sldLayoutId id="2147484074" r:id="rId5"/>
    <p:sldLayoutId id="2147484075" r:id="rId6"/>
    <p:sldLayoutId id="2147484076" r:id="rId7"/>
    <p:sldLayoutId id="2147484077" r:id="rId8"/>
    <p:sldLayoutId id="2147484078" r:id="rId9"/>
    <p:sldLayoutId id="2147484079" r:id="rId10"/>
    <p:sldLayoutId id="2147484080" r:id="rId11"/>
    <p:sldLayoutId id="2147484081" r:id="rId12"/>
    <p:sldLayoutId id="2147484082" r:id="rId13"/>
    <p:sldLayoutId id="2147484083" r:id="rId14"/>
    <p:sldLayoutId id="2147484084" r:id="rId15"/>
    <p:sldLayoutId id="2147484085" r:id="rId16"/>
    <p:sldLayoutId id="2147484086" r:id="rId17"/>
    <p:sldLayoutId id="2147484087" r:id="rId18"/>
    <p:sldLayoutId id="2147484088" r:id="rId19"/>
    <p:sldLayoutId id="2147484089" r:id="rId20"/>
    <p:sldLayoutId id="2147484090" r:id="rId21"/>
    <p:sldLayoutId id="2147484091" r:id="rId22"/>
    <p:sldLayoutId id="2147484092" r:id="rId23"/>
    <p:sldLayoutId id="2147484093" r:id="rId24"/>
    <p:sldLayoutId id="2147484094" r:id="rId25"/>
    <p:sldLayoutId id="2147484095" r:id="rId26"/>
    <p:sldLayoutId id="2147484096" r:id="rId27"/>
    <p:sldLayoutId id="2147484097" r:id="rId28"/>
    <p:sldLayoutId id="2147484098" r:id="rId29"/>
    <p:sldLayoutId id="2147484099" r:id="rId30"/>
    <p:sldLayoutId id="2147484100" r:id="rId31"/>
  </p:sldLayoutIdLst>
  <p:txStyles>
    <p:titleStyle>
      <a:lvl1pPr algn="ctr" defTabSz="914400" rtl="0" eaLnBrk="1" latinLnBrk="0" hangingPunct="1">
        <a:spcBef>
          <a:spcPct val="0"/>
        </a:spcBef>
        <a:buNone/>
        <a:defRPr sz="2400" b="1" kern="1200">
          <a:solidFill>
            <a:schemeClr val="tx1"/>
          </a:solidFill>
          <a:latin typeface="+mn-lt"/>
          <a:ea typeface="+mj-ea"/>
          <a:cs typeface="+mj-cs"/>
        </a:defRPr>
      </a:lvl1pPr>
    </p:titleStyle>
    <p:bodyStyle>
      <a:lvl1pPr marL="457200" indent="-4572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1pPr>
      <a:lvl2pPr marL="914400" indent="-4572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2pPr>
      <a:lvl3pPr marL="1257300" indent="-3429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3pPr>
      <a:lvl4pPr marL="1714500" indent="-3429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4pPr>
      <a:lvl5pPr marL="2171700" indent="-3429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8.xml"/><Relationship Id="rId4" Type="http://schemas.openxmlformats.org/officeDocument/2006/relationships/image" Target="../media/image37.png"/></Relationships>
</file>

<file path=ppt/slides/_rels/slide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hyperlink" Target="https://twitter.com/saradioawards?lang=gu" TargetMode="External"/><Relationship Id="rId1" Type="http://schemas.openxmlformats.org/officeDocument/2006/relationships/slideLayout" Target="../slideLayouts/slideLayout249.xml"/><Relationship Id="rId4" Type="http://schemas.openxmlformats.org/officeDocument/2006/relationships/image" Target="../media/image38.jfif"/></Relationships>
</file>

<file path=ppt/slides/_rels/slide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hyperlink" Target="https://twitter.com/saradioawards?lang=gu" TargetMode="External"/><Relationship Id="rId1" Type="http://schemas.openxmlformats.org/officeDocument/2006/relationships/slideLayout" Target="../slideLayouts/slideLayout249.xml"/><Relationship Id="rId4" Type="http://schemas.openxmlformats.org/officeDocument/2006/relationships/image" Target="../media/image40.jpg"/></Relationships>
</file>

<file path=ppt/slides/_rels/slide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hyperlink" Target="https://twitter.com/saradioawards?lang=gu" TargetMode="External"/><Relationship Id="rId1" Type="http://schemas.openxmlformats.org/officeDocument/2006/relationships/slideLayout" Target="../slideLayouts/slideLayout249.xml"/><Relationship Id="rId4" Type="http://schemas.openxmlformats.org/officeDocument/2006/relationships/image" Target="../media/image42.jpg"/></Relationships>
</file>

<file path=ppt/slides/_rels/slide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chart" Target="../charts/chart1.xml"/><Relationship Id="rId1" Type="http://schemas.openxmlformats.org/officeDocument/2006/relationships/slideLayout" Target="../slideLayouts/slideLayout56.xml"/></Relationships>
</file>

<file path=ppt/slides/_rels/slide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chart" Target="../charts/chart2.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Layout" Target="../slideLayouts/slideLayout3.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11.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44.jpe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Layout" Target="../slideLayouts/slideLayout34.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37.png"/></Relationships>
</file>

<file path=ppt/slides/_rels/slide12.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45.jpe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Layout" Target="../slideLayouts/slideLayout34.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37.png"/></Relationships>
</file>

<file path=ppt/slides/_rels/slide13.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46.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6" Type="http://schemas.openxmlformats.org/officeDocument/2006/relationships/image" Target="../media/image49.svg"/><Relationship Id="rId1" Type="http://schemas.openxmlformats.org/officeDocument/2006/relationships/slideLayout" Target="../slideLayouts/slideLayout3.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48.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47.svg"/></Relationships>
</file>

<file path=ppt/slides/_rels/slide14.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46.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6" Type="http://schemas.openxmlformats.org/officeDocument/2006/relationships/image" Target="../media/image49.svg"/><Relationship Id="rId1" Type="http://schemas.openxmlformats.org/officeDocument/2006/relationships/slideLayout" Target="../slideLayouts/slideLayout166.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48.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47.sv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Z:\Mediamark\4154 MM PPT Presentation\Exports ST2\Elements\Asset 4.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57"/>
            <a:ext cx="8575675" cy="8229600"/>
          </a:xfrm>
          <a:prstGeom prst="rect">
            <a:avLst/>
          </a:prstGeom>
          <a:noFill/>
          <a:extLst>
            <a:ext uri="{909E8E84-426E-40DD-AFC4-6F175D3DCCD1}">
              <a14:hiddenFill xmlns:a14="http://schemas.microsoft.com/office/drawing/2010/main">
                <a:solidFill>
                  <a:srgbClr val="FFFFFF"/>
                </a:solidFill>
              </a14:hiddenFill>
            </a:ext>
          </a:extLst>
        </p:spPr>
      </p:pic>
      <p:sp>
        <p:nvSpPr>
          <p:cNvPr id="356" name="object 356"/>
          <p:cNvSpPr txBox="1"/>
          <p:nvPr/>
        </p:nvSpPr>
        <p:spPr>
          <a:xfrm>
            <a:off x="11006546" y="2044805"/>
            <a:ext cx="2193145" cy="351378"/>
          </a:xfrm>
          <a:prstGeom prst="rect">
            <a:avLst/>
          </a:prstGeom>
        </p:spPr>
        <p:txBody>
          <a:bodyPr vert="horz" wrap="square" lIns="0" tIns="12700" rIns="0" bIns="0" rtlCol="0">
            <a:spAutoFit/>
          </a:bodyPr>
          <a:lstStyle/>
          <a:p>
            <a:pPr marL="12700" algn="r">
              <a:lnSpc>
                <a:spcPct val="100000"/>
              </a:lnSpc>
              <a:spcBef>
                <a:spcPts val="100"/>
              </a:spcBef>
            </a:pPr>
            <a:r>
              <a:rPr lang="en-ZA" sz="2200" spc="85" dirty="0">
                <a:latin typeface="+mj-lt"/>
                <a:cs typeface="Microsoft Sans Serif"/>
              </a:rPr>
              <a:t>February 2023</a:t>
            </a:r>
            <a:endParaRPr sz="2200" dirty="0">
              <a:latin typeface="+mj-lt"/>
              <a:cs typeface="Microsoft Sans Serif"/>
            </a:endParaRPr>
          </a:p>
        </p:txBody>
      </p:sp>
      <p:pic>
        <p:nvPicPr>
          <p:cNvPr id="1027" name="Picture 3" descr="Z:\Mediamark\4154 MM PPT Presentation\Exports ST2\Elements\Asset 5.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21197" y="3003067"/>
            <a:ext cx="4441825" cy="2222500"/>
          </a:xfrm>
          <a:prstGeom prst="rect">
            <a:avLst/>
          </a:prstGeom>
          <a:noFill/>
          <a:extLst>
            <a:ext uri="{909E8E84-426E-40DD-AFC4-6F175D3DCCD1}">
              <a14:hiddenFill xmlns:a14="http://schemas.microsoft.com/office/drawing/2010/main">
                <a:solidFill>
                  <a:srgbClr val="FFFFFF"/>
                </a:solidFill>
              </a14:hiddenFill>
            </a:ext>
          </a:extLst>
        </p:spPr>
      </p:pic>
      <p:cxnSp>
        <p:nvCxnSpPr>
          <p:cNvPr id="1031" name="Straight Connector 1030"/>
          <p:cNvCxnSpPr/>
          <p:nvPr/>
        </p:nvCxnSpPr>
        <p:spPr>
          <a:xfrm flipV="1">
            <a:off x="13764992" y="557"/>
            <a:ext cx="0" cy="822904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029" name="Rounded Rectangle 1028"/>
          <p:cNvSpPr/>
          <p:nvPr/>
        </p:nvSpPr>
        <p:spPr>
          <a:xfrm rot="16200000">
            <a:off x="12045967" y="1180014"/>
            <a:ext cx="114300" cy="881737"/>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mj-lt"/>
            </a:endParaRPr>
          </a:p>
        </p:txBody>
      </p:sp>
      <p:pic>
        <p:nvPicPr>
          <p:cNvPr id="12" name="object 180">
            <a:extLst>
              <a:ext uri="{FF2B5EF4-FFF2-40B4-BE49-F238E27FC236}">
                <a16:creationId xmlns:a16="http://schemas.microsoft.com/office/drawing/2014/main" id="{C858A20E-C905-0A9A-42CC-4DCDFD5AB1E3}"/>
              </a:ext>
            </a:extLst>
          </p:cNvPr>
          <p:cNvPicPr/>
          <p:nvPr/>
        </p:nvPicPr>
        <p:blipFill>
          <a:blip r:embed="rId4" cstate="print"/>
          <a:stretch>
            <a:fillRect/>
          </a:stretch>
        </p:blipFill>
        <p:spPr>
          <a:xfrm>
            <a:off x="13552425" y="7240843"/>
            <a:ext cx="877609" cy="861496"/>
          </a:xfrm>
          <a:prstGeom prst="rect">
            <a:avLst/>
          </a:prstGeom>
        </p:spPr>
      </p:pic>
      <p:sp>
        <p:nvSpPr>
          <p:cNvPr id="357" name="object 357"/>
          <p:cNvSpPr txBox="1"/>
          <p:nvPr/>
        </p:nvSpPr>
        <p:spPr>
          <a:xfrm>
            <a:off x="6523663" y="988757"/>
            <a:ext cx="8067013" cy="495585"/>
          </a:xfrm>
          <a:prstGeom prst="rect">
            <a:avLst/>
          </a:prstGeom>
        </p:spPr>
        <p:txBody>
          <a:bodyPr vert="horz" wrap="square" lIns="0" tIns="12700" rIns="0" bIns="0" rtlCol="0">
            <a:spAutoFit/>
          </a:bodyPr>
          <a:lstStyle/>
          <a:p>
            <a:pPr marL="1050925" algn="ctr">
              <a:lnSpc>
                <a:spcPts val="3740"/>
              </a:lnSpc>
              <a:spcBef>
                <a:spcPts val="100"/>
              </a:spcBef>
            </a:pPr>
            <a:r>
              <a:rPr lang="en-ZA" sz="4000" b="1" spc="-145" dirty="0">
                <a:cs typeface="Arial"/>
              </a:rPr>
              <a:t>Kaya 959 Reasons  To Switch</a:t>
            </a:r>
            <a:endParaRPr sz="4000" dirty="0">
              <a:cs typeface="Tahom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ject 180">
            <a:extLst>
              <a:ext uri="{FF2B5EF4-FFF2-40B4-BE49-F238E27FC236}">
                <a16:creationId xmlns:a16="http://schemas.microsoft.com/office/drawing/2014/main" id="{18E0155F-4AFC-F70A-136A-448E7B7A894D}"/>
              </a:ext>
            </a:extLst>
          </p:cNvPr>
          <p:cNvPicPr/>
          <p:nvPr/>
        </p:nvPicPr>
        <p:blipFill>
          <a:blip r:embed="rId2" cstate="print"/>
          <a:stretch>
            <a:fillRect/>
          </a:stretch>
        </p:blipFill>
        <p:spPr>
          <a:xfrm>
            <a:off x="13552425" y="7240843"/>
            <a:ext cx="877609" cy="861496"/>
          </a:xfrm>
          <a:prstGeom prst="rect">
            <a:avLst/>
          </a:prstGeom>
        </p:spPr>
      </p:pic>
      <p:sp>
        <p:nvSpPr>
          <p:cNvPr id="6" name="Subtitle 2">
            <a:extLst>
              <a:ext uri="{FF2B5EF4-FFF2-40B4-BE49-F238E27FC236}">
                <a16:creationId xmlns:a16="http://schemas.microsoft.com/office/drawing/2014/main" id="{7AF949AA-0E6E-93E0-2BFC-86B53F24A1F9}"/>
              </a:ext>
            </a:extLst>
          </p:cNvPr>
          <p:cNvSpPr txBox="1">
            <a:spLocks/>
          </p:cNvSpPr>
          <p:nvPr/>
        </p:nvSpPr>
        <p:spPr>
          <a:xfrm>
            <a:off x="1460752" y="2514349"/>
            <a:ext cx="11971041" cy="2841099"/>
          </a:xfrm>
          <a:prstGeom prst="rect">
            <a:avLst/>
          </a:prstGeom>
        </p:spPr>
        <p:txBody>
          <a:bodyPr vert="horz" wrap="squar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defTabSz="543818">
              <a:lnSpc>
                <a:spcPct val="150000"/>
              </a:lnSpc>
              <a:spcBef>
                <a:spcPts val="600"/>
              </a:spcBef>
            </a:pPr>
            <a:r>
              <a:rPr lang="en-US" sz="2000" dirty="0">
                <a:solidFill>
                  <a:srgbClr val="000000"/>
                </a:solidFill>
                <a:latin typeface="+mn-lt"/>
                <a:ea typeface="Noto Sans Light" panose="020B0402040504020204" pitchFamily="34" charset="0"/>
                <a:cs typeface="Arial" panose="020B0604020202020204" pitchFamily="34" charset="0"/>
              </a:rPr>
              <a:t>Kaya 959 speaks directly to the Code Switcher. Code Switching is a mindset that describes the unique duality of this audience. Code Switchers possess an ability to move from a township to a suburban experience with ease. </a:t>
            </a:r>
          </a:p>
          <a:p>
            <a:pPr defTabSz="543818">
              <a:lnSpc>
                <a:spcPct val="150000"/>
              </a:lnSpc>
              <a:spcBef>
                <a:spcPts val="600"/>
              </a:spcBef>
            </a:pPr>
            <a:r>
              <a:rPr lang="en-US" sz="2000" dirty="0">
                <a:solidFill>
                  <a:srgbClr val="000000"/>
                </a:solidFill>
                <a:latin typeface="+mn-lt"/>
                <a:ea typeface="Noto Sans Light" panose="020B0402040504020204" pitchFamily="34" charset="0"/>
                <a:cs typeface="Arial" panose="020B0604020202020204" pitchFamily="34" charset="0"/>
              </a:rPr>
              <a:t>They can move from one language to another in a single sentence. The Kaya 959 Code Switcher is on a journey of personal growth, and they are driven to succeed. Kaya 959 provides them an authentic, welcoming environment where they feel included, and they are accepted for who they are.</a:t>
            </a:r>
          </a:p>
        </p:txBody>
      </p:sp>
      <p:sp>
        <p:nvSpPr>
          <p:cNvPr id="7" name="object 4">
            <a:extLst>
              <a:ext uri="{FF2B5EF4-FFF2-40B4-BE49-F238E27FC236}">
                <a16:creationId xmlns:a16="http://schemas.microsoft.com/office/drawing/2014/main" id="{B19BF3F4-D25E-8849-C666-14B19BA2EC0F}"/>
              </a:ext>
            </a:extLst>
          </p:cNvPr>
          <p:cNvSpPr txBox="1">
            <a:spLocks/>
          </p:cNvSpPr>
          <p:nvPr/>
        </p:nvSpPr>
        <p:spPr>
          <a:xfrm>
            <a:off x="10412403" y="731973"/>
            <a:ext cx="4393824" cy="378664"/>
          </a:xfrm>
          <a:prstGeom prst="rect">
            <a:avLst/>
          </a:prstGeom>
        </p:spPr>
        <p:txBody>
          <a:bodyPr vert="horz" wrap="square" lIns="0" tIns="9242" rIns="0" bIns="0" rtlCol="0">
            <a:spAutoFit/>
          </a:bodyPr>
          <a:lstStyle>
            <a:lvl1pPr>
              <a:defRPr sz="2486" b="0" i="0">
                <a:solidFill>
                  <a:schemeClr val="bg1"/>
                </a:solidFill>
                <a:latin typeface="Arial Black"/>
                <a:ea typeface="+mj-ea"/>
                <a:cs typeface="Arial Black"/>
              </a:defRPr>
            </a:lvl1pPr>
          </a:lstStyle>
          <a:p>
            <a:pPr marL="7701" marR="0" lvl="0" indent="0" algn="ctr" defTabSz="914400" eaLnBrk="1" fontAlgn="auto" latinLnBrk="0" hangingPunct="1">
              <a:lnSpc>
                <a:spcPct val="100000"/>
              </a:lnSpc>
              <a:spcBef>
                <a:spcPts val="73"/>
              </a:spcBef>
              <a:spcAft>
                <a:spcPts val="0"/>
              </a:spcAft>
              <a:buClrTx/>
              <a:buSzTx/>
              <a:buFontTx/>
              <a:buNone/>
              <a:tabLst/>
              <a:defRPr/>
            </a:pPr>
            <a:r>
              <a:rPr lang="en-US" sz="2400" b="1" kern="0" spc="9" dirty="0">
                <a:solidFill>
                  <a:srgbClr val="BA1319"/>
                </a:solidFill>
                <a:latin typeface="Avenir Next LT Pro" panose="020B0504020202020204" pitchFamily="34" charset="0"/>
              </a:rPr>
              <a:t>The Kaya 959 Listener</a:t>
            </a:r>
            <a:endParaRPr kumimoji="0" lang="en-US" sz="2400" b="1" i="0" u="none" strike="noStrike" kern="0" cap="none" spc="6" normalizeH="0" baseline="0" noProof="0" dirty="0">
              <a:ln>
                <a:noFill/>
              </a:ln>
              <a:solidFill>
                <a:srgbClr val="BA1319"/>
              </a:solidFill>
              <a:effectLst/>
              <a:uLnTx/>
              <a:uFillTx/>
              <a:latin typeface="Avenir Next LT Pro" panose="020B0504020202020204" pitchFamily="34" charset="0"/>
            </a:endParaRPr>
          </a:p>
        </p:txBody>
      </p:sp>
    </p:spTree>
    <p:extLst>
      <p:ext uri="{BB962C8B-B14F-4D97-AF65-F5344CB8AC3E}">
        <p14:creationId xmlns:p14="http://schemas.microsoft.com/office/powerpoint/2010/main" val="16740235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ject 180">
            <a:extLst>
              <a:ext uri="{FF2B5EF4-FFF2-40B4-BE49-F238E27FC236}">
                <a16:creationId xmlns:a16="http://schemas.microsoft.com/office/drawing/2014/main" id="{18E0155F-4AFC-F70A-136A-448E7B7A894D}"/>
              </a:ext>
            </a:extLst>
          </p:cNvPr>
          <p:cNvPicPr/>
          <p:nvPr/>
        </p:nvPicPr>
        <p:blipFill>
          <a:blip r:embed="rId2" cstate="print"/>
          <a:stretch>
            <a:fillRect/>
          </a:stretch>
        </p:blipFill>
        <p:spPr>
          <a:xfrm>
            <a:off x="13552425" y="7240843"/>
            <a:ext cx="877609" cy="861496"/>
          </a:xfrm>
          <a:prstGeom prst="rect">
            <a:avLst/>
          </a:prstGeom>
        </p:spPr>
      </p:pic>
      <p:sp>
        <p:nvSpPr>
          <p:cNvPr id="2" name="TextBox 1">
            <a:extLst>
              <a:ext uri="{FF2B5EF4-FFF2-40B4-BE49-F238E27FC236}">
                <a16:creationId xmlns:a16="http://schemas.microsoft.com/office/drawing/2014/main" id="{F96ACFDC-4338-F52B-7A59-8EDB1D323C1A}"/>
              </a:ext>
            </a:extLst>
          </p:cNvPr>
          <p:cNvSpPr txBox="1"/>
          <p:nvPr/>
        </p:nvSpPr>
        <p:spPr>
          <a:xfrm>
            <a:off x="748055" y="7836769"/>
            <a:ext cx="6442982"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venir Next LT Pro"/>
                <a:ea typeface="+mn-ea"/>
                <a:cs typeface="Arial" panose="020B0604020202020204" pitchFamily="34" charset="0"/>
              </a:rPr>
              <a:t>Source : BRC RAMS AMPLIFY January-December 2022, TGI 2022A, Brandmapp 2022</a:t>
            </a:r>
            <a:endParaRPr kumimoji="0" lang="en-ZA" sz="1200" b="1" i="0" u="none" strike="noStrike" kern="1200" cap="none" spc="0" normalizeH="0" baseline="0" noProof="0" dirty="0">
              <a:ln>
                <a:noFill/>
              </a:ln>
              <a:solidFill>
                <a:prstClr val="black"/>
              </a:solidFill>
              <a:effectLst/>
              <a:uLnTx/>
              <a:uFillTx/>
              <a:latin typeface="Avenir Next LT Pro"/>
              <a:ea typeface="+mn-ea"/>
              <a:cs typeface="Arial" panose="020B0604020202020204" pitchFamily="34" charset="0"/>
            </a:endParaRPr>
          </a:p>
        </p:txBody>
      </p:sp>
      <p:grpSp>
        <p:nvGrpSpPr>
          <p:cNvPr id="3" name="Group 2">
            <a:extLst>
              <a:ext uri="{FF2B5EF4-FFF2-40B4-BE49-F238E27FC236}">
                <a16:creationId xmlns:a16="http://schemas.microsoft.com/office/drawing/2014/main" id="{1644294A-962E-19DE-FF1B-450B3C270830}"/>
              </a:ext>
            </a:extLst>
          </p:cNvPr>
          <p:cNvGrpSpPr/>
          <p:nvPr/>
        </p:nvGrpSpPr>
        <p:grpSpPr>
          <a:xfrm>
            <a:off x="1650969" y="1101877"/>
            <a:ext cx="11444024" cy="5448669"/>
            <a:chOff x="530682" y="1357889"/>
            <a:chExt cx="11444024" cy="5448669"/>
          </a:xfrm>
        </p:grpSpPr>
        <p:sp>
          <p:nvSpPr>
            <p:cNvPr id="4" name="Freeform 54">
              <a:extLst>
                <a:ext uri="{FF2B5EF4-FFF2-40B4-BE49-F238E27FC236}">
                  <a16:creationId xmlns:a16="http://schemas.microsoft.com/office/drawing/2014/main" id="{80352EE1-6495-888E-7941-FC510B16853A}"/>
                </a:ext>
              </a:extLst>
            </p:cNvPr>
            <p:cNvSpPr>
              <a:spLocks noChangeArrowheads="1"/>
            </p:cNvSpPr>
            <p:nvPr/>
          </p:nvSpPr>
          <p:spPr bwMode="auto">
            <a:xfrm>
              <a:off x="5980176" y="1455187"/>
              <a:ext cx="2244584" cy="2373449"/>
            </a:xfrm>
            <a:custGeom>
              <a:avLst/>
              <a:gdLst>
                <a:gd name="connsiteX0" fmla="*/ 416347 w 4489168"/>
                <a:gd name="connsiteY0" fmla="*/ 223 h 4746897"/>
                <a:gd name="connsiteX1" fmla="*/ 4325269 w 4489168"/>
                <a:gd name="connsiteY1" fmla="*/ 1862818 h 4746897"/>
                <a:gd name="connsiteX2" fmla="*/ 4489168 w 4489168"/>
                <a:gd name="connsiteY2" fmla="*/ 2155076 h 4746897"/>
                <a:gd name="connsiteX3" fmla="*/ 2210305 w 4489168"/>
                <a:gd name="connsiteY3" fmla="*/ 3470778 h 4746897"/>
                <a:gd name="connsiteX4" fmla="*/ 2268457 w 4489168"/>
                <a:gd name="connsiteY4" fmla="*/ 3571501 h 4746897"/>
                <a:gd name="connsiteX5" fmla="*/ 2321425 w 4489168"/>
                <a:gd name="connsiteY5" fmla="*/ 3563003 h 4746897"/>
                <a:gd name="connsiteX6" fmla="*/ 2645119 w 4489168"/>
                <a:gd name="connsiteY6" fmla="*/ 3699719 h 4746897"/>
                <a:gd name="connsiteX7" fmla="*/ 2397738 w 4489168"/>
                <a:gd name="connsiteY7" fmla="*/ 4232794 h 4746897"/>
                <a:gd name="connsiteX8" fmla="*/ 1812392 w 4489168"/>
                <a:gd name="connsiteY8" fmla="*/ 4180494 h 4746897"/>
                <a:gd name="connsiteX9" fmla="*/ 1855839 w 4489168"/>
                <a:gd name="connsiteY9" fmla="*/ 3831809 h 4746897"/>
                <a:gd name="connsiteX10" fmla="*/ 1889685 w 4489168"/>
                <a:gd name="connsiteY10" fmla="*/ 3790184 h 4746897"/>
                <a:gd name="connsiteX11" fmla="*/ 1831533 w 4489168"/>
                <a:gd name="connsiteY11" fmla="*/ 3689462 h 4746897"/>
                <a:gd name="connsiteX12" fmla="*/ 1 w 4489168"/>
                <a:gd name="connsiteY12" fmla="*/ 4746897 h 4746897"/>
                <a:gd name="connsiteX13" fmla="*/ 1 w 4489168"/>
                <a:gd name="connsiteY13" fmla="*/ 2866140 h 4746897"/>
                <a:gd name="connsiteX14" fmla="*/ 61184 w 4489168"/>
                <a:gd name="connsiteY14" fmla="*/ 2936125 h 4746897"/>
                <a:gd name="connsiteX15" fmla="*/ 311780 w 4489168"/>
                <a:gd name="connsiteY15" fmla="*/ 3042246 h 4746897"/>
                <a:gd name="connsiteX16" fmla="*/ 759986 w 4489168"/>
                <a:gd name="connsiteY16" fmla="*/ 2420870 h 4746897"/>
                <a:gd name="connsiteX17" fmla="*/ 311780 w 4489168"/>
                <a:gd name="connsiteY17" fmla="*/ 1799494 h 4746897"/>
                <a:gd name="connsiteX18" fmla="*/ 61184 w 4489168"/>
                <a:gd name="connsiteY18" fmla="*/ 1905616 h 4746897"/>
                <a:gd name="connsiteX19" fmla="*/ 0 w 4489168"/>
                <a:gd name="connsiteY19" fmla="*/ 1975601 h 4746897"/>
                <a:gd name="connsiteX20" fmla="*/ 0 w 4489168"/>
                <a:gd name="connsiteY20" fmla="*/ 11437 h 4746897"/>
                <a:gd name="connsiteX21" fmla="*/ 36538 w 4489168"/>
                <a:gd name="connsiteY21" fmla="*/ 8449 h 4746897"/>
                <a:gd name="connsiteX22" fmla="*/ 416347 w 4489168"/>
                <a:gd name="connsiteY22" fmla="*/ 223 h 474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489168" h="4746897">
                  <a:moveTo>
                    <a:pt x="416347" y="223"/>
                  </a:moveTo>
                  <a:cubicBezTo>
                    <a:pt x="1987272" y="13424"/>
                    <a:pt x="3537038" y="614281"/>
                    <a:pt x="4325269" y="1862818"/>
                  </a:cubicBezTo>
                  <a:lnTo>
                    <a:pt x="4489168" y="2155076"/>
                  </a:lnTo>
                  <a:lnTo>
                    <a:pt x="2210305" y="3470778"/>
                  </a:lnTo>
                  <a:lnTo>
                    <a:pt x="2268457" y="3571501"/>
                  </a:lnTo>
                  <a:lnTo>
                    <a:pt x="2321425" y="3563003"/>
                  </a:lnTo>
                  <a:cubicBezTo>
                    <a:pt x="2462546" y="3551657"/>
                    <a:pt x="2586790" y="3598690"/>
                    <a:pt x="2645119" y="3699719"/>
                  </a:cubicBezTo>
                  <a:cubicBezTo>
                    <a:pt x="2738445" y="3861365"/>
                    <a:pt x="2627690" y="4100031"/>
                    <a:pt x="2397738" y="4232794"/>
                  </a:cubicBezTo>
                  <a:cubicBezTo>
                    <a:pt x="2167787" y="4365556"/>
                    <a:pt x="1905718" y="4342140"/>
                    <a:pt x="1812392" y="4180494"/>
                  </a:cubicBezTo>
                  <a:cubicBezTo>
                    <a:pt x="1754063" y="4079465"/>
                    <a:pt x="1775453" y="3948350"/>
                    <a:pt x="1855839" y="3831809"/>
                  </a:cubicBezTo>
                  <a:lnTo>
                    <a:pt x="1889685" y="3790184"/>
                  </a:lnTo>
                  <a:lnTo>
                    <a:pt x="1831533" y="3689462"/>
                  </a:lnTo>
                  <a:lnTo>
                    <a:pt x="1" y="4746897"/>
                  </a:lnTo>
                  <a:lnTo>
                    <a:pt x="1" y="2866140"/>
                  </a:lnTo>
                  <a:lnTo>
                    <a:pt x="61184" y="2936125"/>
                  </a:lnTo>
                  <a:cubicBezTo>
                    <a:pt x="132718" y="3003124"/>
                    <a:pt x="218954" y="3042246"/>
                    <a:pt x="311780" y="3042246"/>
                  </a:cubicBezTo>
                  <a:cubicBezTo>
                    <a:pt x="559317" y="3042246"/>
                    <a:pt x="759986" y="2764046"/>
                    <a:pt x="759986" y="2420870"/>
                  </a:cubicBezTo>
                  <a:cubicBezTo>
                    <a:pt x="759986" y="2077694"/>
                    <a:pt x="559317" y="1799494"/>
                    <a:pt x="311780" y="1799494"/>
                  </a:cubicBezTo>
                  <a:cubicBezTo>
                    <a:pt x="218954" y="1799494"/>
                    <a:pt x="132718" y="1838616"/>
                    <a:pt x="61184" y="1905616"/>
                  </a:cubicBezTo>
                  <a:lnTo>
                    <a:pt x="0" y="1975601"/>
                  </a:lnTo>
                  <a:lnTo>
                    <a:pt x="0" y="11437"/>
                  </a:lnTo>
                  <a:lnTo>
                    <a:pt x="36538" y="8449"/>
                  </a:lnTo>
                  <a:cubicBezTo>
                    <a:pt x="163020" y="1912"/>
                    <a:pt x="289752" y="-841"/>
                    <a:pt x="416347" y="223"/>
                  </a:cubicBezTo>
                  <a:close/>
                </a:path>
              </a:pathLst>
            </a:custGeom>
            <a:solidFill>
              <a:srgbClr val="000000"/>
            </a:solidFill>
            <a:ln>
              <a:noFill/>
            </a:ln>
            <a:effectLst/>
          </p:spPr>
          <p:txBody>
            <a:bodyPr wrap="square" anchor="ctr">
              <a:no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266"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9" name="Freeform 52">
              <a:extLst>
                <a:ext uri="{FF2B5EF4-FFF2-40B4-BE49-F238E27FC236}">
                  <a16:creationId xmlns:a16="http://schemas.microsoft.com/office/drawing/2014/main" id="{0769D1D6-E63A-1DFB-69BE-52F7248A6908}"/>
                </a:ext>
              </a:extLst>
            </p:cNvPr>
            <p:cNvSpPr>
              <a:spLocks noChangeArrowheads="1"/>
            </p:cNvSpPr>
            <p:nvPr/>
          </p:nvSpPr>
          <p:spPr bwMode="auto">
            <a:xfrm>
              <a:off x="3989386" y="1466888"/>
              <a:ext cx="2315662" cy="2361748"/>
            </a:xfrm>
            <a:custGeom>
              <a:avLst/>
              <a:gdLst>
                <a:gd name="connsiteX0" fmla="*/ 3835278 w 4631324"/>
                <a:gd name="connsiteY0" fmla="*/ 0 h 4723496"/>
                <a:gd name="connsiteX1" fmla="*/ 3835278 w 4631324"/>
                <a:gd name="connsiteY1" fmla="*/ 2178782 h 4723496"/>
                <a:gd name="connsiteX2" fmla="*/ 3993987 w 4631324"/>
                <a:gd name="connsiteY2" fmla="*/ 2178782 h 4723496"/>
                <a:gd name="connsiteX3" fmla="*/ 4013111 w 4631324"/>
                <a:gd name="connsiteY3" fmla="*/ 2128661 h 4723496"/>
                <a:gd name="connsiteX4" fmla="*/ 4293358 w 4631324"/>
                <a:gd name="connsiteY4" fmla="*/ 1916692 h 4723496"/>
                <a:gd name="connsiteX5" fmla="*/ 4631324 w 4631324"/>
                <a:gd name="connsiteY5" fmla="*/ 2397467 h 4723496"/>
                <a:gd name="connsiteX6" fmla="*/ 4293358 w 4631324"/>
                <a:gd name="connsiteY6" fmla="*/ 2878242 h 4723496"/>
                <a:gd name="connsiteX7" fmla="*/ 4013111 w 4631324"/>
                <a:gd name="connsiteY7" fmla="*/ 2666273 h 4723496"/>
                <a:gd name="connsiteX8" fmla="*/ 3993987 w 4631324"/>
                <a:gd name="connsiteY8" fmla="*/ 2616150 h 4723496"/>
                <a:gd name="connsiteX9" fmla="*/ 3835278 w 4631324"/>
                <a:gd name="connsiteY9" fmla="*/ 2616150 h 4723496"/>
                <a:gd name="connsiteX10" fmla="*/ 3835278 w 4631324"/>
                <a:gd name="connsiteY10" fmla="*/ 4723496 h 4723496"/>
                <a:gd name="connsiteX11" fmla="*/ 2151664 w 4631324"/>
                <a:gd name="connsiteY11" fmla="*/ 3751461 h 4723496"/>
                <a:gd name="connsiteX12" fmla="*/ 2183425 w 4631324"/>
                <a:gd name="connsiteY12" fmla="*/ 3745194 h 4723496"/>
                <a:gd name="connsiteX13" fmla="*/ 2400627 w 4631324"/>
                <a:gd name="connsiteY13" fmla="*/ 3581232 h 4723496"/>
                <a:gd name="connsiteX14" fmla="*/ 2086603 w 4631324"/>
                <a:gd name="connsiteY14" fmla="*/ 2882386 h 4723496"/>
                <a:gd name="connsiteX15" fmla="*/ 1324373 w 4631324"/>
                <a:gd name="connsiteY15" fmla="*/ 2959856 h 4723496"/>
                <a:gd name="connsiteX16" fmla="*/ 1290979 w 4631324"/>
                <a:gd name="connsiteY16" fmla="*/ 3229940 h 4723496"/>
                <a:gd name="connsiteX17" fmla="*/ 1301432 w 4631324"/>
                <a:gd name="connsiteY17" fmla="*/ 3260580 h 4723496"/>
                <a:gd name="connsiteX18" fmla="*/ 0 w 4631324"/>
                <a:gd name="connsiteY18" fmla="*/ 2509197 h 4723496"/>
                <a:gd name="connsiteX19" fmla="*/ 13614 w 4631324"/>
                <a:gd name="connsiteY19" fmla="*/ 2455244 h 4723496"/>
                <a:gd name="connsiteX20" fmla="*/ 1531654 w 4631324"/>
                <a:gd name="connsiteY20" fmla="*/ 667940 h 4723496"/>
                <a:gd name="connsiteX21" fmla="*/ 3639810 w 4631324"/>
                <a:gd name="connsiteY21" fmla="*/ 15984 h 472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631324" h="4723496">
                  <a:moveTo>
                    <a:pt x="3835278" y="0"/>
                  </a:moveTo>
                  <a:lnTo>
                    <a:pt x="3835278" y="2178782"/>
                  </a:lnTo>
                  <a:lnTo>
                    <a:pt x="3993987" y="2178782"/>
                  </a:lnTo>
                  <a:lnTo>
                    <a:pt x="4013111" y="2128661"/>
                  </a:lnTo>
                  <a:cubicBezTo>
                    <a:pt x="4073846" y="2000774"/>
                    <a:pt x="4176700" y="1916692"/>
                    <a:pt x="4293358" y="1916692"/>
                  </a:cubicBezTo>
                  <a:cubicBezTo>
                    <a:pt x="4480011" y="1916692"/>
                    <a:pt x="4631324" y="2131942"/>
                    <a:pt x="4631324" y="2397467"/>
                  </a:cubicBezTo>
                  <a:cubicBezTo>
                    <a:pt x="4631324" y="2662992"/>
                    <a:pt x="4480011" y="2878242"/>
                    <a:pt x="4293358" y="2878242"/>
                  </a:cubicBezTo>
                  <a:cubicBezTo>
                    <a:pt x="4176700" y="2878242"/>
                    <a:pt x="4073846" y="2794160"/>
                    <a:pt x="4013111" y="2666273"/>
                  </a:cubicBezTo>
                  <a:lnTo>
                    <a:pt x="3993987" y="2616150"/>
                  </a:lnTo>
                  <a:lnTo>
                    <a:pt x="3835278" y="2616150"/>
                  </a:lnTo>
                  <a:lnTo>
                    <a:pt x="3835278" y="4723496"/>
                  </a:lnTo>
                  <a:lnTo>
                    <a:pt x="2151664" y="3751461"/>
                  </a:lnTo>
                  <a:lnTo>
                    <a:pt x="2183425" y="3745194"/>
                  </a:lnTo>
                  <a:cubicBezTo>
                    <a:pt x="2277216" y="3716744"/>
                    <a:pt x="2354214" y="3661622"/>
                    <a:pt x="2400627" y="3581232"/>
                  </a:cubicBezTo>
                  <a:cubicBezTo>
                    <a:pt x="2524396" y="3366859"/>
                    <a:pt x="2383802" y="3053974"/>
                    <a:pt x="2086603" y="2882386"/>
                  </a:cubicBezTo>
                  <a:cubicBezTo>
                    <a:pt x="1789404" y="2710798"/>
                    <a:pt x="1448141" y="2745483"/>
                    <a:pt x="1324373" y="2959856"/>
                  </a:cubicBezTo>
                  <a:cubicBezTo>
                    <a:pt x="1277960" y="3040246"/>
                    <a:pt x="1268722" y="3134490"/>
                    <a:pt x="1290979" y="3229940"/>
                  </a:cubicBezTo>
                  <a:lnTo>
                    <a:pt x="1301432" y="3260580"/>
                  </a:lnTo>
                  <a:lnTo>
                    <a:pt x="0" y="2509197"/>
                  </a:lnTo>
                  <a:lnTo>
                    <a:pt x="13614" y="2455244"/>
                  </a:lnTo>
                  <a:cubicBezTo>
                    <a:pt x="193536" y="1821488"/>
                    <a:pt x="624313" y="1173751"/>
                    <a:pt x="1531654" y="667940"/>
                  </a:cubicBezTo>
                  <a:cubicBezTo>
                    <a:pt x="2155627" y="320019"/>
                    <a:pt x="2886243" y="100439"/>
                    <a:pt x="3639810" y="15984"/>
                  </a:cubicBezTo>
                  <a:close/>
                </a:path>
              </a:pathLst>
            </a:custGeom>
            <a:solidFill>
              <a:srgbClr val="C00000"/>
            </a:solidFill>
            <a:ln>
              <a:noFill/>
            </a:ln>
            <a:effectLst/>
          </p:spPr>
          <p:txBody>
            <a:bodyPr wrap="square" anchor="ctr">
              <a:no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266"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0" name="Freeform 56">
              <a:extLst>
                <a:ext uri="{FF2B5EF4-FFF2-40B4-BE49-F238E27FC236}">
                  <a16:creationId xmlns:a16="http://schemas.microsoft.com/office/drawing/2014/main" id="{280F2785-279C-AD0E-8BDD-A73FC8A8F697}"/>
                </a:ext>
              </a:extLst>
            </p:cNvPr>
            <p:cNvSpPr>
              <a:spLocks noChangeArrowheads="1"/>
            </p:cNvSpPr>
            <p:nvPr/>
          </p:nvSpPr>
          <p:spPr bwMode="auto">
            <a:xfrm>
              <a:off x="6016753" y="2599236"/>
              <a:ext cx="2406389" cy="2375215"/>
            </a:xfrm>
            <a:custGeom>
              <a:avLst/>
              <a:gdLst>
                <a:gd name="connsiteX0" fmla="*/ 4478221 w 4812777"/>
                <a:gd name="connsiteY0" fmla="*/ 0 h 4750430"/>
                <a:gd name="connsiteX1" fmla="*/ 4493411 w 4812777"/>
                <a:gd name="connsiteY1" fmla="*/ 32868 h 4750430"/>
                <a:gd name="connsiteX2" fmla="*/ 4667050 w 4812777"/>
                <a:gd name="connsiteY2" fmla="*/ 543306 h 4750430"/>
                <a:gd name="connsiteX3" fmla="*/ 3765631 w 4812777"/>
                <a:gd name="connsiteY3" fmla="*/ 4728867 h 4750430"/>
                <a:gd name="connsiteX4" fmla="*/ 3749765 w 4812777"/>
                <a:gd name="connsiteY4" fmla="*/ 4750430 h 4750430"/>
                <a:gd name="connsiteX5" fmla="*/ 2172239 w 4812777"/>
                <a:gd name="connsiteY5" fmla="*/ 3839645 h 4750430"/>
                <a:gd name="connsiteX6" fmla="*/ 2109739 w 4812777"/>
                <a:gd name="connsiteY6" fmla="*/ 3947898 h 4750430"/>
                <a:gd name="connsiteX7" fmla="*/ 2143584 w 4812777"/>
                <a:gd name="connsiteY7" fmla="*/ 3989521 h 4750430"/>
                <a:gd name="connsiteX8" fmla="*/ 2187031 w 4812777"/>
                <a:gd name="connsiteY8" fmla="*/ 4338206 h 4750430"/>
                <a:gd name="connsiteX9" fmla="*/ 1601685 w 4812777"/>
                <a:gd name="connsiteY9" fmla="*/ 4390506 h 4750430"/>
                <a:gd name="connsiteX10" fmla="*/ 1354304 w 4812777"/>
                <a:gd name="connsiteY10" fmla="*/ 3857431 h 4750430"/>
                <a:gd name="connsiteX11" fmla="*/ 1677998 w 4812777"/>
                <a:gd name="connsiteY11" fmla="*/ 3720715 h 4750430"/>
                <a:gd name="connsiteX12" fmla="*/ 1730967 w 4812777"/>
                <a:gd name="connsiteY12" fmla="*/ 3729214 h 4750430"/>
                <a:gd name="connsiteX13" fmla="*/ 1793467 w 4812777"/>
                <a:gd name="connsiteY13" fmla="*/ 3620961 h 4750430"/>
                <a:gd name="connsiteX14" fmla="*/ 0 w 4812777"/>
                <a:gd name="connsiteY14" fmla="*/ 2585503 h 4750430"/>
                <a:gd name="connsiteX15" fmla="*/ 1593292 w 4812777"/>
                <a:gd name="connsiteY15" fmla="*/ 1665615 h 4750430"/>
                <a:gd name="connsiteX16" fmla="*/ 1584081 w 4812777"/>
                <a:gd name="connsiteY16" fmla="*/ 1692615 h 4750430"/>
                <a:gd name="connsiteX17" fmla="*/ 1617475 w 4812777"/>
                <a:gd name="connsiteY17" fmla="*/ 1962698 h 4750430"/>
                <a:gd name="connsiteX18" fmla="*/ 2379705 w 4812777"/>
                <a:gd name="connsiteY18" fmla="*/ 2040168 h 4750430"/>
                <a:gd name="connsiteX19" fmla="*/ 2693729 w 4812777"/>
                <a:gd name="connsiteY19" fmla="*/ 1341322 h 4750430"/>
                <a:gd name="connsiteX20" fmla="*/ 2476527 w 4812777"/>
                <a:gd name="connsiteY20" fmla="*/ 1177360 h 4750430"/>
                <a:gd name="connsiteX21" fmla="*/ 2448539 w 4812777"/>
                <a:gd name="connsiteY21" fmla="*/ 1171838 h 4750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812777" h="4750430">
                  <a:moveTo>
                    <a:pt x="4478221" y="0"/>
                  </a:moveTo>
                  <a:lnTo>
                    <a:pt x="4493411" y="32868"/>
                  </a:lnTo>
                  <a:cubicBezTo>
                    <a:pt x="4562946" y="194268"/>
                    <a:pt x="4621204" y="364384"/>
                    <a:pt x="4667050" y="543306"/>
                  </a:cubicBezTo>
                  <a:cubicBezTo>
                    <a:pt x="5132352" y="2360509"/>
                    <a:pt x="4388759" y="3859882"/>
                    <a:pt x="3765631" y="4728867"/>
                  </a:cubicBezTo>
                  <a:lnTo>
                    <a:pt x="3749765" y="4750430"/>
                  </a:lnTo>
                  <a:lnTo>
                    <a:pt x="2172239" y="3839645"/>
                  </a:lnTo>
                  <a:lnTo>
                    <a:pt x="2109739" y="3947898"/>
                  </a:lnTo>
                  <a:lnTo>
                    <a:pt x="2143584" y="3989521"/>
                  </a:lnTo>
                  <a:cubicBezTo>
                    <a:pt x="2223970" y="4106063"/>
                    <a:pt x="2245360" y="4237177"/>
                    <a:pt x="2187031" y="4338206"/>
                  </a:cubicBezTo>
                  <a:cubicBezTo>
                    <a:pt x="2093705" y="4499852"/>
                    <a:pt x="1831636" y="4523268"/>
                    <a:pt x="1601685" y="4390506"/>
                  </a:cubicBezTo>
                  <a:cubicBezTo>
                    <a:pt x="1371733" y="4257743"/>
                    <a:pt x="1260978" y="4019077"/>
                    <a:pt x="1354304" y="3857431"/>
                  </a:cubicBezTo>
                  <a:cubicBezTo>
                    <a:pt x="1412633" y="3756402"/>
                    <a:pt x="1536877" y="3709370"/>
                    <a:pt x="1677998" y="3720715"/>
                  </a:cubicBezTo>
                  <a:lnTo>
                    <a:pt x="1730967" y="3729214"/>
                  </a:lnTo>
                  <a:lnTo>
                    <a:pt x="1793467" y="3620961"/>
                  </a:lnTo>
                  <a:lnTo>
                    <a:pt x="0" y="2585503"/>
                  </a:lnTo>
                  <a:lnTo>
                    <a:pt x="1593292" y="1665615"/>
                  </a:lnTo>
                  <a:lnTo>
                    <a:pt x="1584081" y="1692615"/>
                  </a:lnTo>
                  <a:cubicBezTo>
                    <a:pt x="1561824" y="1788065"/>
                    <a:pt x="1571062" y="1882308"/>
                    <a:pt x="1617475" y="1962698"/>
                  </a:cubicBezTo>
                  <a:cubicBezTo>
                    <a:pt x="1741243" y="2177072"/>
                    <a:pt x="2082506" y="2211756"/>
                    <a:pt x="2379705" y="2040168"/>
                  </a:cubicBezTo>
                  <a:cubicBezTo>
                    <a:pt x="2676904" y="1868580"/>
                    <a:pt x="2817498" y="1555696"/>
                    <a:pt x="2693729" y="1341322"/>
                  </a:cubicBezTo>
                  <a:cubicBezTo>
                    <a:pt x="2647316" y="1260932"/>
                    <a:pt x="2570318" y="1205811"/>
                    <a:pt x="2476527" y="1177360"/>
                  </a:cubicBezTo>
                  <a:lnTo>
                    <a:pt x="2448539" y="1171838"/>
                  </a:lnTo>
                  <a:close/>
                </a:path>
              </a:pathLst>
            </a:custGeom>
            <a:solidFill>
              <a:schemeClr val="accent5"/>
            </a:solidFill>
            <a:ln>
              <a:noFill/>
            </a:ln>
            <a:effectLst/>
          </p:spPr>
          <p:txBody>
            <a:bodyPr wrap="square" anchor="ctr">
              <a:no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266"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1" name="Freeform 61">
              <a:extLst>
                <a:ext uri="{FF2B5EF4-FFF2-40B4-BE49-F238E27FC236}">
                  <a16:creationId xmlns:a16="http://schemas.microsoft.com/office/drawing/2014/main" id="{2FA44BFD-A35E-E652-716F-A56D6DD4B999}"/>
                </a:ext>
              </a:extLst>
            </p:cNvPr>
            <p:cNvSpPr>
              <a:spLocks noChangeArrowheads="1"/>
            </p:cNvSpPr>
            <p:nvPr/>
          </p:nvSpPr>
          <p:spPr bwMode="auto">
            <a:xfrm>
              <a:off x="3616460" y="2795887"/>
              <a:ext cx="2253989" cy="2259300"/>
            </a:xfrm>
            <a:custGeom>
              <a:avLst/>
              <a:gdLst>
                <a:gd name="connsiteX0" fmla="*/ 710975 w 4507978"/>
                <a:gd name="connsiteY0" fmla="*/ 0 h 4518599"/>
                <a:gd name="connsiteX1" fmla="*/ 2209860 w 4507978"/>
                <a:gd name="connsiteY1" fmla="*/ 865382 h 4518599"/>
                <a:gd name="connsiteX2" fmla="*/ 2269278 w 4507978"/>
                <a:gd name="connsiteY2" fmla="*/ 762467 h 4518599"/>
                <a:gd name="connsiteX3" fmla="*/ 2235433 w 4507978"/>
                <a:gd name="connsiteY3" fmla="*/ 720844 h 4518599"/>
                <a:gd name="connsiteX4" fmla="*/ 2191986 w 4507978"/>
                <a:gd name="connsiteY4" fmla="*/ 372158 h 4518599"/>
                <a:gd name="connsiteX5" fmla="*/ 2515680 w 4507978"/>
                <a:gd name="connsiteY5" fmla="*/ 235442 h 4518599"/>
                <a:gd name="connsiteX6" fmla="*/ 2777333 w 4507978"/>
                <a:gd name="connsiteY6" fmla="*/ 319859 h 4518599"/>
                <a:gd name="connsiteX7" fmla="*/ 3024713 w 4507978"/>
                <a:gd name="connsiteY7" fmla="*/ 852933 h 4518599"/>
                <a:gd name="connsiteX8" fmla="*/ 2701019 w 4507978"/>
                <a:gd name="connsiteY8" fmla="*/ 989649 h 4518599"/>
                <a:gd name="connsiteX9" fmla="*/ 2648049 w 4507978"/>
                <a:gd name="connsiteY9" fmla="*/ 981150 h 4518599"/>
                <a:gd name="connsiteX10" fmla="*/ 2588631 w 4507978"/>
                <a:gd name="connsiteY10" fmla="*/ 1084066 h 4518599"/>
                <a:gd name="connsiteX11" fmla="*/ 4507978 w 4507978"/>
                <a:gd name="connsiteY11" fmla="*/ 2192201 h 4518599"/>
                <a:gd name="connsiteX12" fmla="*/ 2866023 w 4507978"/>
                <a:gd name="connsiteY12" fmla="*/ 3140184 h 4518599"/>
                <a:gd name="connsiteX13" fmla="*/ 2877201 w 4507978"/>
                <a:gd name="connsiteY13" fmla="*/ 3048633 h 4518599"/>
                <a:gd name="connsiteX14" fmla="*/ 2832259 w 4507978"/>
                <a:gd name="connsiteY14" fmla="*/ 2873129 h 4518599"/>
                <a:gd name="connsiteX15" fmla="*/ 2070029 w 4507978"/>
                <a:gd name="connsiteY15" fmla="*/ 2795659 h 4518599"/>
                <a:gd name="connsiteX16" fmla="*/ 1756005 w 4507978"/>
                <a:gd name="connsiteY16" fmla="*/ 3494505 h 4518599"/>
                <a:gd name="connsiteX17" fmla="*/ 1885525 w 4507978"/>
                <a:gd name="connsiteY17" fmla="*/ 3621178 h 4518599"/>
                <a:gd name="connsiteX18" fmla="*/ 1970399 w 4507978"/>
                <a:gd name="connsiteY18" fmla="*/ 3657273 h 4518599"/>
                <a:gd name="connsiteX19" fmla="*/ 478538 w 4507978"/>
                <a:gd name="connsiteY19" fmla="*/ 4518599 h 4518599"/>
                <a:gd name="connsiteX20" fmla="*/ 461308 w 4507978"/>
                <a:gd name="connsiteY20" fmla="*/ 4507450 h 4518599"/>
                <a:gd name="connsiteX21" fmla="*/ 323233 w 4507978"/>
                <a:gd name="connsiteY21" fmla="*/ 4441676 h 4518599"/>
                <a:gd name="connsiteX22" fmla="*/ 105864 w 4507978"/>
                <a:gd name="connsiteY22" fmla="*/ 3840611 h 4518599"/>
                <a:gd name="connsiteX23" fmla="*/ 905371 w 4507978"/>
                <a:gd name="connsiteY23" fmla="*/ 2127746 h 4518599"/>
                <a:gd name="connsiteX24" fmla="*/ 689365 w 4507978"/>
                <a:gd name="connsiteY24" fmla="*/ 112238 h 4518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507978" h="4518599">
                  <a:moveTo>
                    <a:pt x="710975" y="0"/>
                  </a:moveTo>
                  <a:lnTo>
                    <a:pt x="2209860" y="865382"/>
                  </a:lnTo>
                  <a:lnTo>
                    <a:pt x="2269278" y="762467"/>
                  </a:lnTo>
                  <a:lnTo>
                    <a:pt x="2235433" y="720844"/>
                  </a:lnTo>
                  <a:cubicBezTo>
                    <a:pt x="2155047" y="604302"/>
                    <a:pt x="2133657" y="473187"/>
                    <a:pt x="2191986" y="372158"/>
                  </a:cubicBezTo>
                  <a:cubicBezTo>
                    <a:pt x="2250315" y="271129"/>
                    <a:pt x="2374559" y="224096"/>
                    <a:pt x="2515680" y="235442"/>
                  </a:cubicBezTo>
                  <a:cubicBezTo>
                    <a:pt x="2600353" y="242249"/>
                    <a:pt x="2691101" y="270073"/>
                    <a:pt x="2777333" y="319859"/>
                  </a:cubicBezTo>
                  <a:cubicBezTo>
                    <a:pt x="3007284" y="452621"/>
                    <a:pt x="3118039" y="691287"/>
                    <a:pt x="3024713" y="852933"/>
                  </a:cubicBezTo>
                  <a:cubicBezTo>
                    <a:pt x="2966384" y="953962"/>
                    <a:pt x="2842140" y="1000994"/>
                    <a:pt x="2701019" y="989649"/>
                  </a:cubicBezTo>
                  <a:lnTo>
                    <a:pt x="2648049" y="981150"/>
                  </a:lnTo>
                  <a:lnTo>
                    <a:pt x="2588631" y="1084066"/>
                  </a:lnTo>
                  <a:lnTo>
                    <a:pt x="4507978" y="2192201"/>
                  </a:lnTo>
                  <a:lnTo>
                    <a:pt x="2866023" y="3140184"/>
                  </a:lnTo>
                  <a:lnTo>
                    <a:pt x="2877201" y="3048633"/>
                  </a:lnTo>
                  <a:cubicBezTo>
                    <a:pt x="2877621" y="2986473"/>
                    <a:pt x="2863201" y="2926722"/>
                    <a:pt x="2832259" y="2873129"/>
                  </a:cubicBezTo>
                  <a:cubicBezTo>
                    <a:pt x="2708491" y="2658756"/>
                    <a:pt x="2367228" y="2624071"/>
                    <a:pt x="2070029" y="2795659"/>
                  </a:cubicBezTo>
                  <a:cubicBezTo>
                    <a:pt x="1772830" y="2967247"/>
                    <a:pt x="1632236" y="3280132"/>
                    <a:pt x="1756005" y="3494505"/>
                  </a:cubicBezTo>
                  <a:cubicBezTo>
                    <a:pt x="1786947" y="3548098"/>
                    <a:pt x="1831483" y="3590461"/>
                    <a:pt x="1885525" y="3621178"/>
                  </a:cubicBezTo>
                  <a:lnTo>
                    <a:pt x="1970399" y="3657273"/>
                  </a:lnTo>
                  <a:lnTo>
                    <a:pt x="478538" y="4518599"/>
                  </a:lnTo>
                  <a:lnTo>
                    <a:pt x="461308" y="4507450"/>
                  </a:lnTo>
                  <a:cubicBezTo>
                    <a:pt x="428913" y="4488387"/>
                    <a:pt x="384240" y="4467145"/>
                    <a:pt x="323233" y="4441676"/>
                  </a:cubicBezTo>
                  <a:cubicBezTo>
                    <a:pt x="-2820" y="4306520"/>
                    <a:pt x="-95200" y="4182234"/>
                    <a:pt x="105864" y="3840611"/>
                  </a:cubicBezTo>
                  <a:cubicBezTo>
                    <a:pt x="307609" y="3499667"/>
                    <a:pt x="982809" y="2538643"/>
                    <a:pt x="905371" y="2127746"/>
                  </a:cubicBezTo>
                  <a:cubicBezTo>
                    <a:pt x="861431" y="1896617"/>
                    <a:pt x="535506" y="1049387"/>
                    <a:pt x="689365" y="112238"/>
                  </a:cubicBezTo>
                  <a:close/>
                </a:path>
              </a:pathLst>
            </a:custGeom>
            <a:solidFill>
              <a:schemeClr val="bg1">
                <a:lumMod val="85000"/>
              </a:schemeClr>
            </a:solidFill>
            <a:ln>
              <a:noFill/>
            </a:ln>
            <a:effectLst/>
          </p:spPr>
          <p:txBody>
            <a:bodyPr wrap="square" anchor="ctr">
              <a:no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266"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2" name="Freeform 58">
              <a:extLst>
                <a:ext uri="{FF2B5EF4-FFF2-40B4-BE49-F238E27FC236}">
                  <a16:creationId xmlns:a16="http://schemas.microsoft.com/office/drawing/2014/main" id="{EEB31E20-1F23-8B1B-25C7-3A9DC8FBA61A}"/>
                </a:ext>
              </a:extLst>
            </p:cNvPr>
            <p:cNvSpPr>
              <a:spLocks noChangeArrowheads="1"/>
            </p:cNvSpPr>
            <p:nvPr/>
          </p:nvSpPr>
          <p:spPr bwMode="auto">
            <a:xfrm>
              <a:off x="5580110" y="3955338"/>
              <a:ext cx="2267717" cy="2523436"/>
            </a:xfrm>
            <a:custGeom>
              <a:avLst/>
              <a:gdLst>
                <a:gd name="connsiteX0" fmla="*/ 800132 w 4535434"/>
                <a:gd name="connsiteY0" fmla="*/ 0 h 5046871"/>
                <a:gd name="connsiteX1" fmla="*/ 2363975 w 4535434"/>
                <a:gd name="connsiteY1" fmla="*/ 902885 h 5046871"/>
                <a:gd name="connsiteX2" fmla="*/ 2323026 w 4535434"/>
                <a:gd name="connsiteY2" fmla="*/ 910964 h 5046871"/>
                <a:gd name="connsiteX3" fmla="*/ 2105824 w 4535434"/>
                <a:gd name="connsiteY3" fmla="*/ 1074926 h 5046871"/>
                <a:gd name="connsiteX4" fmla="*/ 2419848 w 4535434"/>
                <a:gd name="connsiteY4" fmla="*/ 1773772 h 5046871"/>
                <a:gd name="connsiteX5" fmla="*/ 3182078 w 4535434"/>
                <a:gd name="connsiteY5" fmla="*/ 1696302 h 5046871"/>
                <a:gd name="connsiteX6" fmla="*/ 3215473 w 4535434"/>
                <a:gd name="connsiteY6" fmla="*/ 1426219 h 5046871"/>
                <a:gd name="connsiteX7" fmla="*/ 3201995 w 4535434"/>
                <a:gd name="connsiteY7" fmla="*/ 1386716 h 5046871"/>
                <a:gd name="connsiteX8" fmla="*/ 4535434 w 4535434"/>
                <a:gd name="connsiteY8" fmla="*/ 2156577 h 5046871"/>
                <a:gd name="connsiteX9" fmla="*/ 4456920 w 4535434"/>
                <a:gd name="connsiteY9" fmla="*/ 2258133 h 5046871"/>
                <a:gd name="connsiteX10" fmla="*/ 3934529 w 4535434"/>
                <a:gd name="connsiteY10" fmla="*/ 2832505 h 5046871"/>
                <a:gd name="connsiteX11" fmla="*/ 3576368 w 4535434"/>
                <a:gd name="connsiteY11" fmla="*/ 5044112 h 5046871"/>
                <a:gd name="connsiteX12" fmla="*/ 3577059 w 4535434"/>
                <a:gd name="connsiteY12" fmla="*/ 5046871 h 5046871"/>
                <a:gd name="connsiteX13" fmla="*/ 800133 w 4535434"/>
                <a:gd name="connsiteY13" fmla="*/ 5046871 h 5046871"/>
                <a:gd name="connsiteX14" fmla="*/ 800133 w 4535434"/>
                <a:gd name="connsiteY14" fmla="*/ 2602039 h 5046871"/>
                <a:gd name="connsiteX15" fmla="*/ 637337 w 4535434"/>
                <a:gd name="connsiteY15" fmla="*/ 2602039 h 5046871"/>
                <a:gd name="connsiteX16" fmla="*/ 618213 w 4535434"/>
                <a:gd name="connsiteY16" fmla="*/ 2652160 h 5046871"/>
                <a:gd name="connsiteX17" fmla="*/ 337966 w 4535434"/>
                <a:gd name="connsiteY17" fmla="*/ 2864129 h 5046871"/>
                <a:gd name="connsiteX18" fmla="*/ 0 w 4535434"/>
                <a:gd name="connsiteY18" fmla="*/ 2383354 h 5046871"/>
                <a:gd name="connsiteX19" fmla="*/ 337966 w 4535434"/>
                <a:gd name="connsiteY19" fmla="*/ 1902579 h 5046871"/>
                <a:gd name="connsiteX20" fmla="*/ 618213 w 4535434"/>
                <a:gd name="connsiteY20" fmla="*/ 2114548 h 5046871"/>
                <a:gd name="connsiteX21" fmla="*/ 637337 w 4535434"/>
                <a:gd name="connsiteY21" fmla="*/ 2164671 h 5046871"/>
                <a:gd name="connsiteX22" fmla="*/ 800132 w 4535434"/>
                <a:gd name="connsiteY22" fmla="*/ 2164671 h 504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535434" h="5046871">
                  <a:moveTo>
                    <a:pt x="800132" y="0"/>
                  </a:moveTo>
                  <a:lnTo>
                    <a:pt x="2363975" y="902885"/>
                  </a:lnTo>
                  <a:lnTo>
                    <a:pt x="2323026" y="910964"/>
                  </a:lnTo>
                  <a:cubicBezTo>
                    <a:pt x="2229235" y="939415"/>
                    <a:pt x="2152237" y="994536"/>
                    <a:pt x="2105824" y="1074926"/>
                  </a:cubicBezTo>
                  <a:cubicBezTo>
                    <a:pt x="1982055" y="1289299"/>
                    <a:pt x="2122649" y="1602184"/>
                    <a:pt x="2419848" y="1773772"/>
                  </a:cubicBezTo>
                  <a:cubicBezTo>
                    <a:pt x="2717047" y="1945360"/>
                    <a:pt x="3058310" y="1910675"/>
                    <a:pt x="3182078" y="1696302"/>
                  </a:cubicBezTo>
                  <a:cubicBezTo>
                    <a:pt x="3228491" y="1615912"/>
                    <a:pt x="3237729" y="1521669"/>
                    <a:pt x="3215473" y="1426219"/>
                  </a:cubicBezTo>
                  <a:lnTo>
                    <a:pt x="3201995" y="1386716"/>
                  </a:lnTo>
                  <a:lnTo>
                    <a:pt x="4535434" y="2156577"/>
                  </a:lnTo>
                  <a:lnTo>
                    <a:pt x="4456920" y="2258133"/>
                  </a:lnTo>
                  <a:cubicBezTo>
                    <a:pt x="4164050" y="2628025"/>
                    <a:pt x="3934529" y="2832505"/>
                    <a:pt x="3934529" y="2832505"/>
                  </a:cubicBezTo>
                  <a:cubicBezTo>
                    <a:pt x="3934529" y="2832505"/>
                    <a:pt x="3337923" y="3954228"/>
                    <a:pt x="3576368" y="5044112"/>
                  </a:cubicBezTo>
                  <a:lnTo>
                    <a:pt x="3577059" y="5046871"/>
                  </a:lnTo>
                  <a:lnTo>
                    <a:pt x="800133" y="5046871"/>
                  </a:lnTo>
                  <a:lnTo>
                    <a:pt x="800133" y="2602039"/>
                  </a:lnTo>
                  <a:lnTo>
                    <a:pt x="637337" y="2602039"/>
                  </a:lnTo>
                  <a:lnTo>
                    <a:pt x="618213" y="2652160"/>
                  </a:lnTo>
                  <a:cubicBezTo>
                    <a:pt x="557478" y="2780047"/>
                    <a:pt x="454624" y="2864129"/>
                    <a:pt x="337966" y="2864129"/>
                  </a:cubicBezTo>
                  <a:cubicBezTo>
                    <a:pt x="151313" y="2864129"/>
                    <a:pt x="0" y="2648879"/>
                    <a:pt x="0" y="2383354"/>
                  </a:cubicBezTo>
                  <a:cubicBezTo>
                    <a:pt x="0" y="2117829"/>
                    <a:pt x="151313" y="1902579"/>
                    <a:pt x="337966" y="1902579"/>
                  </a:cubicBezTo>
                  <a:cubicBezTo>
                    <a:pt x="454624" y="1902579"/>
                    <a:pt x="557478" y="1986661"/>
                    <a:pt x="618213" y="2114548"/>
                  </a:cubicBezTo>
                  <a:lnTo>
                    <a:pt x="637337" y="2164671"/>
                  </a:lnTo>
                  <a:lnTo>
                    <a:pt x="800132" y="2164671"/>
                  </a:lnTo>
                  <a:close/>
                </a:path>
              </a:pathLst>
            </a:custGeom>
            <a:solidFill>
              <a:schemeClr val="accent5">
                <a:lumMod val="75000"/>
              </a:schemeClr>
            </a:solidFill>
            <a:ln>
              <a:noFill/>
            </a:ln>
            <a:effectLst/>
          </p:spPr>
          <p:txBody>
            <a:bodyPr wrap="square" anchor="ctr">
              <a:no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266"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3" name="Freeform 60">
              <a:extLst>
                <a:ext uri="{FF2B5EF4-FFF2-40B4-BE49-F238E27FC236}">
                  <a16:creationId xmlns:a16="http://schemas.microsoft.com/office/drawing/2014/main" id="{4C37B065-B004-F0CE-A101-5759D59DE934}"/>
                </a:ext>
              </a:extLst>
            </p:cNvPr>
            <p:cNvSpPr>
              <a:spLocks noChangeArrowheads="1"/>
            </p:cNvSpPr>
            <p:nvPr/>
          </p:nvSpPr>
          <p:spPr bwMode="auto">
            <a:xfrm>
              <a:off x="3876560" y="3955339"/>
              <a:ext cx="2030465" cy="2523435"/>
            </a:xfrm>
            <a:custGeom>
              <a:avLst/>
              <a:gdLst>
                <a:gd name="connsiteX0" fmla="*/ 4060930 w 4060930"/>
                <a:gd name="connsiteY0" fmla="*/ 0 h 5046870"/>
                <a:gd name="connsiteX1" fmla="*/ 4060930 w 4060930"/>
                <a:gd name="connsiteY1" fmla="*/ 1942754 h 5046870"/>
                <a:gd name="connsiteX2" fmla="*/ 3995662 w 4060930"/>
                <a:gd name="connsiteY2" fmla="*/ 1868097 h 5046870"/>
                <a:gd name="connsiteX3" fmla="*/ 3745066 w 4060930"/>
                <a:gd name="connsiteY3" fmla="*/ 1761976 h 5046870"/>
                <a:gd name="connsiteX4" fmla="*/ 3296860 w 4060930"/>
                <a:gd name="connsiteY4" fmla="*/ 2383352 h 5046870"/>
                <a:gd name="connsiteX5" fmla="*/ 3745066 w 4060930"/>
                <a:gd name="connsiteY5" fmla="*/ 3004728 h 5046870"/>
                <a:gd name="connsiteX6" fmla="*/ 3995662 w 4060930"/>
                <a:gd name="connsiteY6" fmla="*/ 2898607 h 5046870"/>
                <a:gd name="connsiteX7" fmla="*/ 4060930 w 4060930"/>
                <a:gd name="connsiteY7" fmla="*/ 2823950 h 5046870"/>
                <a:gd name="connsiteX8" fmla="*/ 4060930 w 4060930"/>
                <a:gd name="connsiteY8" fmla="*/ 5046870 h 5046870"/>
                <a:gd name="connsiteX9" fmla="*/ 3178128 w 4060930"/>
                <a:gd name="connsiteY9" fmla="*/ 5046870 h 5046870"/>
                <a:gd name="connsiteX10" fmla="*/ 3155850 w 4060930"/>
                <a:gd name="connsiteY10" fmla="*/ 4967473 h 5046870"/>
                <a:gd name="connsiteX11" fmla="*/ 2166231 w 4060930"/>
                <a:gd name="connsiteY11" fmla="*/ 4182013 h 5046870"/>
                <a:gd name="connsiteX12" fmla="*/ 612050 w 4060930"/>
                <a:gd name="connsiteY12" fmla="*/ 4135831 h 5046870"/>
                <a:gd name="connsiteX13" fmla="*/ 427966 w 4060930"/>
                <a:gd name="connsiteY13" fmla="*/ 3268531 h 5046870"/>
                <a:gd name="connsiteX14" fmla="*/ 136558 w 4060930"/>
                <a:gd name="connsiteY14" fmla="*/ 2929625 h 5046870"/>
                <a:gd name="connsiteX15" fmla="*/ 322679 w 4060930"/>
                <a:gd name="connsiteY15" fmla="*/ 2696670 h 5046870"/>
                <a:gd name="connsiteX16" fmla="*/ 703 w 4060930"/>
                <a:gd name="connsiteY16" fmla="*/ 2480016 h 5046870"/>
                <a:gd name="connsiteX17" fmla="*/ 10701 w 4060930"/>
                <a:gd name="connsiteY17" fmla="*/ 2356481 h 5046870"/>
                <a:gd name="connsiteX18" fmla="*/ 14453 w 4060930"/>
                <a:gd name="connsiteY18" fmla="*/ 2336234 h 5046870"/>
                <a:gd name="connsiteX19" fmla="*/ 1781776 w 4060930"/>
                <a:gd name="connsiteY19" fmla="*/ 1315870 h 5046870"/>
                <a:gd name="connsiteX20" fmla="*/ 1734231 w 4060930"/>
                <a:gd name="connsiteY20" fmla="*/ 1233519 h 5046870"/>
                <a:gd name="connsiteX21" fmla="*/ 1681263 w 4060930"/>
                <a:gd name="connsiteY21" fmla="*/ 1242017 h 5046870"/>
                <a:gd name="connsiteX22" fmla="*/ 1357569 w 4060930"/>
                <a:gd name="connsiteY22" fmla="*/ 1105301 h 5046870"/>
                <a:gd name="connsiteX23" fmla="*/ 1604950 w 4060930"/>
                <a:gd name="connsiteY23" fmla="*/ 572227 h 5046870"/>
                <a:gd name="connsiteX24" fmla="*/ 2190296 w 4060930"/>
                <a:gd name="connsiteY24" fmla="*/ 624526 h 5046870"/>
                <a:gd name="connsiteX25" fmla="*/ 2146849 w 4060930"/>
                <a:gd name="connsiteY25" fmla="*/ 973212 h 5046870"/>
                <a:gd name="connsiteX26" fmla="*/ 2113003 w 4060930"/>
                <a:gd name="connsiteY26" fmla="*/ 1014836 h 5046870"/>
                <a:gd name="connsiteX27" fmla="*/ 2160548 w 4060930"/>
                <a:gd name="connsiteY27" fmla="*/ 1097186 h 5046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060930" h="5046870">
                  <a:moveTo>
                    <a:pt x="4060930" y="0"/>
                  </a:moveTo>
                  <a:lnTo>
                    <a:pt x="4060930" y="1942754"/>
                  </a:lnTo>
                  <a:lnTo>
                    <a:pt x="3995662" y="1868097"/>
                  </a:lnTo>
                  <a:cubicBezTo>
                    <a:pt x="3924128" y="1801098"/>
                    <a:pt x="3837892" y="1761976"/>
                    <a:pt x="3745066" y="1761976"/>
                  </a:cubicBezTo>
                  <a:cubicBezTo>
                    <a:pt x="3497529" y="1761976"/>
                    <a:pt x="3296860" y="2040176"/>
                    <a:pt x="3296860" y="2383352"/>
                  </a:cubicBezTo>
                  <a:cubicBezTo>
                    <a:pt x="3296860" y="2726528"/>
                    <a:pt x="3497529" y="3004728"/>
                    <a:pt x="3745066" y="3004728"/>
                  </a:cubicBezTo>
                  <a:cubicBezTo>
                    <a:pt x="3837892" y="3004728"/>
                    <a:pt x="3924128" y="2965606"/>
                    <a:pt x="3995662" y="2898607"/>
                  </a:cubicBezTo>
                  <a:lnTo>
                    <a:pt x="4060930" y="2823950"/>
                  </a:lnTo>
                  <a:lnTo>
                    <a:pt x="4060930" y="5046870"/>
                  </a:lnTo>
                  <a:lnTo>
                    <a:pt x="3178128" y="5046870"/>
                  </a:lnTo>
                  <a:lnTo>
                    <a:pt x="3155850" y="4967473"/>
                  </a:lnTo>
                  <a:cubicBezTo>
                    <a:pt x="3024665" y="4560311"/>
                    <a:pt x="2748030" y="4158922"/>
                    <a:pt x="2166231" y="4182013"/>
                  </a:cubicBezTo>
                  <a:cubicBezTo>
                    <a:pt x="1002633" y="4228197"/>
                    <a:pt x="891232" y="4571858"/>
                    <a:pt x="612050" y="4135831"/>
                  </a:cubicBezTo>
                  <a:cubicBezTo>
                    <a:pt x="332868" y="3699125"/>
                    <a:pt x="616125" y="3454623"/>
                    <a:pt x="427966" y="3268531"/>
                  </a:cubicBezTo>
                  <a:cubicBezTo>
                    <a:pt x="427966" y="3268531"/>
                    <a:pt x="140633" y="3119792"/>
                    <a:pt x="136558" y="2929625"/>
                  </a:cubicBezTo>
                  <a:cubicBezTo>
                    <a:pt x="132482" y="2739458"/>
                    <a:pt x="322679" y="2696670"/>
                    <a:pt x="322679" y="2696670"/>
                  </a:cubicBezTo>
                  <a:cubicBezTo>
                    <a:pt x="322679" y="2696670"/>
                    <a:pt x="12929" y="2685124"/>
                    <a:pt x="703" y="2480016"/>
                  </a:cubicBezTo>
                  <a:cubicBezTo>
                    <a:pt x="-2184" y="2428568"/>
                    <a:pt x="4354" y="2389007"/>
                    <a:pt x="10701" y="2356481"/>
                  </a:cubicBezTo>
                  <a:lnTo>
                    <a:pt x="14453" y="2336234"/>
                  </a:lnTo>
                  <a:lnTo>
                    <a:pt x="1781776" y="1315870"/>
                  </a:lnTo>
                  <a:lnTo>
                    <a:pt x="1734231" y="1233519"/>
                  </a:lnTo>
                  <a:lnTo>
                    <a:pt x="1681263" y="1242017"/>
                  </a:lnTo>
                  <a:cubicBezTo>
                    <a:pt x="1540142" y="1253363"/>
                    <a:pt x="1415898" y="1206330"/>
                    <a:pt x="1357569" y="1105301"/>
                  </a:cubicBezTo>
                  <a:cubicBezTo>
                    <a:pt x="1264243" y="943655"/>
                    <a:pt x="1374998" y="704989"/>
                    <a:pt x="1604950" y="572227"/>
                  </a:cubicBezTo>
                  <a:cubicBezTo>
                    <a:pt x="1834901" y="439464"/>
                    <a:pt x="2096970" y="462880"/>
                    <a:pt x="2190296" y="624526"/>
                  </a:cubicBezTo>
                  <a:cubicBezTo>
                    <a:pt x="2248625" y="725555"/>
                    <a:pt x="2227235" y="856670"/>
                    <a:pt x="2146849" y="973212"/>
                  </a:cubicBezTo>
                  <a:lnTo>
                    <a:pt x="2113003" y="1014836"/>
                  </a:lnTo>
                  <a:lnTo>
                    <a:pt x="2160548" y="1097186"/>
                  </a:lnTo>
                  <a:close/>
                </a:path>
              </a:pathLst>
            </a:custGeom>
            <a:solidFill>
              <a:schemeClr val="bg1">
                <a:lumMod val="65000"/>
              </a:schemeClr>
            </a:solidFill>
            <a:ln>
              <a:noFill/>
            </a:ln>
            <a:effectLst/>
          </p:spPr>
          <p:txBody>
            <a:bodyPr wrap="square" anchor="ctr">
              <a:no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266"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4" name="Freeform 972">
              <a:extLst>
                <a:ext uri="{FF2B5EF4-FFF2-40B4-BE49-F238E27FC236}">
                  <a16:creationId xmlns:a16="http://schemas.microsoft.com/office/drawing/2014/main" id="{05FAC0CA-C240-17F5-699A-61E619C40998}"/>
                </a:ext>
              </a:extLst>
            </p:cNvPr>
            <p:cNvSpPr>
              <a:spLocks noChangeAspect="1" noChangeArrowheads="1"/>
            </p:cNvSpPr>
            <p:nvPr/>
          </p:nvSpPr>
          <p:spPr bwMode="auto">
            <a:xfrm>
              <a:off x="4253208" y="3425017"/>
              <a:ext cx="588370" cy="586607"/>
            </a:xfrm>
            <a:custGeom>
              <a:avLst/>
              <a:gdLst>
                <a:gd name="T0" fmla="*/ 3106090 w 291743"/>
                <a:gd name="T1" fmla="*/ 2376649 h 291437"/>
                <a:gd name="T2" fmla="*/ 3207245 w 291743"/>
                <a:gd name="T3" fmla="*/ 2455613 h 291437"/>
                <a:gd name="T4" fmla="*/ 3041053 w 291743"/>
                <a:gd name="T5" fmla="*/ 2003449 h 291437"/>
                <a:gd name="T6" fmla="*/ 2925449 w 291743"/>
                <a:gd name="T7" fmla="*/ 582448 h 291437"/>
                <a:gd name="T8" fmla="*/ 4124008 w 291743"/>
                <a:gd name="T9" fmla="*/ 666520 h 291437"/>
                <a:gd name="T10" fmla="*/ 5116370 w 291743"/>
                <a:gd name="T11" fmla="*/ 1314864 h 291437"/>
                <a:gd name="T12" fmla="*/ 5823128 w 291743"/>
                <a:gd name="T13" fmla="*/ 2020804 h 291437"/>
                <a:gd name="T14" fmla="*/ 5116370 w 291743"/>
                <a:gd name="T15" fmla="*/ 3058187 h 291437"/>
                <a:gd name="T16" fmla="*/ 4181136 w 291743"/>
                <a:gd name="T17" fmla="*/ 3533653 h 291437"/>
                <a:gd name="T18" fmla="*/ 3724217 w 291743"/>
                <a:gd name="T19" fmla="*/ 4009041 h 291437"/>
                <a:gd name="T20" fmla="*/ 3867002 w 291743"/>
                <a:gd name="T21" fmla="*/ 3829024 h 291437"/>
                <a:gd name="T22" fmla="*/ 4038349 w 291743"/>
                <a:gd name="T23" fmla="*/ 3382327 h 291437"/>
                <a:gd name="T24" fmla="*/ 4952144 w 291743"/>
                <a:gd name="T25" fmla="*/ 3202232 h 291437"/>
                <a:gd name="T26" fmla="*/ 5116370 w 291743"/>
                <a:gd name="T27" fmla="*/ 2604333 h 291437"/>
                <a:gd name="T28" fmla="*/ 5651787 w 291743"/>
                <a:gd name="T29" fmla="*/ 2733991 h 291437"/>
                <a:gd name="T30" fmla="*/ 4773663 w 291743"/>
                <a:gd name="T31" fmla="*/ 1883944 h 291437"/>
                <a:gd name="T32" fmla="*/ 4595183 w 291743"/>
                <a:gd name="T33" fmla="*/ 2366591 h 291437"/>
                <a:gd name="T34" fmla="*/ 4952144 w 291743"/>
                <a:gd name="T35" fmla="*/ 1703872 h 291437"/>
                <a:gd name="T36" fmla="*/ 4038349 w 291743"/>
                <a:gd name="T37" fmla="*/ 1177983 h 291437"/>
                <a:gd name="T38" fmla="*/ 3802738 w 291743"/>
                <a:gd name="T39" fmla="*/ 522444 h 291437"/>
                <a:gd name="T40" fmla="*/ 3609997 w 291743"/>
                <a:gd name="T41" fmla="*/ 342303 h 291437"/>
                <a:gd name="T42" fmla="*/ 2517769 w 291743"/>
                <a:gd name="T43" fmla="*/ 442760 h 291437"/>
                <a:gd name="T44" fmla="*/ 2129317 w 291743"/>
                <a:gd name="T45" fmla="*/ 665069 h 291437"/>
                <a:gd name="T46" fmla="*/ 1949494 w 291743"/>
                <a:gd name="T47" fmla="*/ 1317694 h 291437"/>
                <a:gd name="T48" fmla="*/ 892021 w 291743"/>
                <a:gd name="T49" fmla="*/ 1310514 h 291437"/>
                <a:gd name="T50" fmla="*/ 1525060 w 291743"/>
                <a:gd name="T51" fmla="*/ 1791032 h 291437"/>
                <a:gd name="T52" fmla="*/ 1345226 w 291743"/>
                <a:gd name="T53" fmla="*/ 2665971 h 291437"/>
                <a:gd name="T54" fmla="*/ 179836 w 291743"/>
                <a:gd name="T55" fmla="*/ 2020512 h 291437"/>
                <a:gd name="T56" fmla="*/ 1294861 w 291743"/>
                <a:gd name="T57" fmla="*/ 3813487 h 291437"/>
                <a:gd name="T58" fmla="*/ 712194 w 291743"/>
                <a:gd name="T59" fmla="*/ 3225376 h 291437"/>
                <a:gd name="T60" fmla="*/ 1474712 w 291743"/>
                <a:gd name="T61" fmla="*/ 3225376 h 291437"/>
                <a:gd name="T62" fmla="*/ 1855930 w 291743"/>
                <a:gd name="T63" fmla="*/ 5635088 h 291437"/>
                <a:gd name="T64" fmla="*/ 2100550 w 291743"/>
                <a:gd name="T65" fmla="*/ 4487609 h 291437"/>
                <a:gd name="T66" fmla="*/ 2330749 w 291743"/>
                <a:gd name="T67" fmla="*/ 5046995 h 291437"/>
                <a:gd name="T68" fmla="*/ 2186862 w 291743"/>
                <a:gd name="T69" fmla="*/ 3992722 h 291437"/>
                <a:gd name="T70" fmla="*/ 2186862 w 291743"/>
                <a:gd name="T71" fmla="*/ 3074782 h 291437"/>
                <a:gd name="T72" fmla="*/ 2568124 w 291743"/>
                <a:gd name="T73" fmla="*/ 3813487 h 291437"/>
                <a:gd name="T74" fmla="*/ 2330749 w 291743"/>
                <a:gd name="T75" fmla="*/ 5226301 h 291437"/>
                <a:gd name="T76" fmla="*/ 1855930 w 291743"/>
                <a:gd name="T77" fmla="*/ 5814425 h 291437"/>
                <a:gd name="T78" fmla="*/ 1294861 w 291743"/>
                <a:gd name="T79" fmla="*/ 3992722 h 291437"/>
                <a:gd name="T80" fmla="*/ 0 w 291743"/>
                <a:gd name="T81" fmla="*/ 2020512 h 291437"/>
                <a:gd name="T82" fmla="*/ 712194 w 291743"/>
                <a:gd name="T83" fmla="*/ 1310514 h 291437"/>
                <a:gd name="T84" fmla="*/ 1949494 w 291743"/>
                <a:gd name="T85" fmla="*/ 665069 h 291437"/>
                <a:gd name="T86" fmla="*/ 3098856 w 291743"/>
                <a:gd name="T87" fmla="*/ 87243 h 291437"/>
                <a:gd name="T88" fmla="*/ 4153692 w 291743"/>
                <a:gd name="T89" fmla="*/ 1637447 h 291437"/>
                <a:gd name="T90" fmla="*/ 3120539 w 291743"/>
                <a:gd name="T91" fmla="*/ 4357460 h 291437"/>
                <a:gd name="T92" fmla="*/ 3026608 w 291743"/>
                <a:gd name="T93" fmla="*/ 2570426 h 291437"/>
                <a:gd name="T94" fmla="*/ 1979000 w 291743"/>
                <a:gd name="T95" fmla="*/ 2649379 h 29143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91743" h="291437">
                  <a:moveTo>
                    <a:pt x="146567" y="29194"/>
                  </a:moveTo>
                  <a:lnTo>
                    <a:pt x="110008" y="128479"/>
                  </a:lnTo>
                  <a:lnTo>
                    <a:pt x="155617" y="119126"/>
                  </a:lnTo>
                  <a:cubicBezTo>
                    <a:pt x="155979" y="119126"/>
                    <a:pt x="155979" y="119126"/>
                    <a:pt x="156341" y="119126"/>
                  </a:cubicBezTo>
                  <a:cubicBezTo>
                    <a:pt x="157064" y="119126"/>
                    <a:pt x="158512" y="119126"/>
                    <a:pt x="159236" y="119846"/>
                  </a:cubicBezTo>
                  <a:cubicBezTo>
                    <a:pt x="159960" y="120565"/>
                    <a:pt x="160684" y="122004"/>
                    <a:pt x="160684" y="123083"/>
                  </a:cubicBezTo>
                  <a:lnTo>
                    <a:pt x="160684" y="189273"/>
                  </a:lnTo>
                  <a:lnTo>
                    <a:pt x="197243" y="90707"/>
                  </a:lnTo>
                  <a:lnTo>
                    <a:pt x="152359" y="100420"/>
                  </a:lnTo>
                  <a:cubicBezTo>
                    <a:pt x="150911" y="100780"/>
                    <a:pt x="149463" y="100060"/>
                    <a:pt x="148377" y="98981"/>
                  </a:cubicBezTo>
                  <a:cubicBezTo>
                    <a:pt x="147291" y="98262"/>
                    <a:pt x="146929" y="97183"/>
                    <a:pt x="146929" y="95744"/>
                  </a:cubicBezTo>
                  <a:lnTo>
                    <a:pt x="146567" y="29194"/>
                  </a:lnTo>
                  <a:close/>
                  <a:moveTo>
                    <a:pt x="180863" y="17159"/>
                  </a:moveTo>
                  <a:lnTo>
                    <a:pt x="190520" y="17159"/>
                  </a:lnTo>
                  <a:cubicBezTo>
                    <a:pt x="199820" y="17159"/>
                    <a:pt x="206616" y="24742"/>
                    <a:pt x="206616" y="33408"/>
                  </a:cubicBezTo>
                  <a:lnTo>
                    <a:pt x="206616" y="50017"/>
                  </a:lnTo>
                  <a:lnTo>
                    <a:pt x="240595" y="50017"/>
                  </a:lnTo>
                  <a:cubicBezTo>
                    <a:pt x="249179" y="50017"/>
                    <a:pt x="256333" y="57239"/>
                    <a:pt x="256333" y="65905"/>
                  </a:cubicBezTo>
                  <a:lnTo>
                    <a:pt x="256333" y="85403"/>
                  </a:lnTo>
                  <a:lnTo>
                    <a:pt x="275289" y="85403"/>
                  </a:lnTo>
                  <a:cubicBezTo>
                    <a:pt x="284231" y="85403"/>
                    <a:pt x="291743" y="92624"/>
                    <a:pt x="291743" y="101290"/>
                  </a:cubicBezTo>
                  <a:lnTo>
                    <a:pt x="291743" y="137037"/>
                  </a:lnTo>
                  <a:cubicBezTo>
                    <a:pt x="291743" y="146425"/>
                    <a:pt x="284231" y="153286"/>
                    <a:pt x="275289" y="153286"/>
                  </a:cubicBezTo>
                  <a:lnTo>
                    <a:pt x="256333" y="153286"/>
                  </a:lnTo>
                  <a:lnTo>
                    <a:pt x="256333" y="160507"/>
                  </a:lnTo>
                  <a:cubicBezTo>
                    <a:pt x="256333" y="169895"/>
                    <a:pt x="249179" y="177117"/>
                    <a:pt x="240595" y="177117"/>
                  </a:cubicBezTo>
                  <a:lnTo>
                    <a:pt x="209477" y="177117"/>
                  </a:lnTo>
                  <a:lnTo>
                    <a:pt x="209477" y="184699"/>
                  </a:lnTo>
                  <a:cubicBezTo>
                    <a:pt x="209477" y="193365"/>
                    <a:pt x="202324" y="200948"/>
                    <a:pt x="193739" y="200948"/>
                  </a:cubicBezTo>
                  <a:lnTo>
                    <a:pt x="186586" y="200948"/>
                  </a:lnTo>
                  <a:cubicBezTo>
                    <a:pt x="184082" y="200948"/>
                    <a:pt x="181936" y="198781"/>
                    <a:pt x="181936" y="196254"/>
                  </a:cubicBezTo>
                  <a:cubicBezTo>
                    <a:pt x="181936" y="193726"/>
                    <a:pt x="184082" y="191921"/>
                    <a:pt x="186586" y="191921"/>
                  </a:cubicBezTo>
                  <a:lnTo>
                    <a:pt x="193739" y="191921"/>
                  </a:lnTo>
                  <a:cubicBezTo>
                    <a:pt x="197674" y="191921"/>
                    <a:pt x="200893" y="188671"/>
                    <a:pt x="200893" y="184699"/>
                  </a:cubicBezTo>
                  <a:lnTo>
                    <a:pt x="200893" y="172784"/>
                  </a:lnTo>
                  <a:cubicBezTo>
                    <a:pt x="200893" y="171701"/>
                    <a:pt x="201251" y="170256"/>
                    <a:pt x="202324" y="169534"/>
                  </a:cubicBezTo>
                  <a:cubicBezTo>
                    <a:pt x="203039" y="168812"/>
                    <a:pt x="204112" y="168451"/>
                    <a:pt x="205543" y="168451"/>
                  </a:cubicBezTo>
                  <a:lnTo>
                    <a:pt x="240595" y="168451"/>
                  </a:lnTo>
                  <a:cubicBezTo>
                    <a:pt x="244529" y="168451"/>
                    <a:pt x="248106" y="164840"/>
                    <a:pt x="248106" y="160507"/>
                  </a:cubicBezTo>
                  <a:lnTo>
                    <a:pt x="248106" y="130538"/>
                  </a:lnTo>
                  <a:cubicBezTo>
                    <a:pt x="248106" y="128010"/>
                    <a:pt x="249894" y="125844"/>
                    <a:pt x="252041" y="125844"/>
                  </a:cubicBezTo>
                  <a:cubicBezTo>
                    <a:pt x="254544" y="125844"/>
                    <a:pt x="256333" y="128010"/>
                    <a:pt x="256333" y="130538"/>
                  </a:cubicBezTo>
                  <a:lnTo>
                    <a:pt x="256333" y="144259"/>
                  </a:lnTo>
                  <a:lnTo>
                    <a:pt x="275289" y="144259"/>
                  </a:lnTo>
                  <a:cubicBezTo>
                    <a:pt x="279582" y="144259"/>
                    <a:pt x="283158" y="141009"/>
                    <a:pt x="283158" y="137037"/>
                  </a:cubicBezTo>
                  <a:lnTo>
                    <a:pt x="283158" y="101290"/>
                  </a:lnTo>
                  <a:cubicBezTo>
                    <a:pt x="283158" y="97318"/>
                    <a:pt x="279582" y="94430"/>
                    <a:pt x="275289" y="94430"/>
                  </a:cubicBezTo>
                  <a:lnTo>
                    <a:pt x="239164" y="94430"/>
                  </a:lnTo>
                  <a:lnTo>
                    <a:pt x="239164" y="118622"/>
                  </a:lnTo>
                  <a:cubicBezTo>
                    <a:pt x="239164" y="121150"/>
                    <a:pt x="237018" y="122955"/>
                    <a:pt x="234514" y="122955"/>
                  </a:cubicBezTo>
                  <a:cubicBezTo>
                    <a:pt x="232011" y="122955"/>
                    <a:pt x="230222" y="121150"/>
                    <a:pt x="230222" y="118622"/>
                  </a:cubicBezTo>
                  <a:lnTo>
                    <a:pt x="230222" y="90097"/>
                  </a:lnTo>
                  <a:cubicBezTo>
                    <a:pt x="230222" y="87569"/>
                    <a:pt x="232011" y="85403"/>
                    <a:pt x="234514" y="85403"/>
                  </a:cubicBezTo>
                  <a:lnTo>
                    <a:pt x="248106" y="85403"/>
                  </a:lnTo>
                  <a:lnTo>
                    <a:pt x="248106" y="65905"/>
                  </a:lnTo>
                  <a:cubicBezTo>
                    <a:pt x="248106" y="61572"/>
                    <a:pt x="244529" y="59044"/>
                    <a:pt x="240595" y="59044"/>
                  </a:cubicBezTo>
                  <a:lnTo>
                    <a:pt x="202324" y="59044"/>
                  </a:lnTo>
                  <a:cubicBezTo>
                    <a:pt x="199820" y="59044"/>
                    <a:pt x="197674" y="56878"/>
                    <a:pt x="197674" y="54350"/>
                  </a:cubicBezTo>
                  <a:lnTo>
                    <a:pt x="197674" y="33408"/>
                  </a:lnTo>
                  <a:cubicBezTo>
                    <a:pt x="197674" y="29436"/>
                    <a:pt x="194455" y="26186"/>
                    <a:pt x="190520" y="26186"/>
                  </a:cubicBezTo>
                  <a:lnTo>
                    <a:pt x="180863" y="26186"/>
                  </a:lnTo>
                  <a:cubicBezTo>
                    <a:pt x="178359" y="26186"/>
                    <a:pt x="176213" y="24020"/>
                    <a:pt x="176213" y="21853"/>
                  </a:cubicBezTo>
                  <a:cubicBezTo>
                    <a:pt x="176213" y="19326"/>
                    <a:pt x="178359" y="17159"/>
                    <a:pt x="180863" y="17159"/>
                  </a:cubicBezTo>
                  <a:close/>
                  <a:moveTo>
                    <a:pt x="113888" y="17159"/>
                  </a:moveTo>
                  <a:lnTo>
                    <a:pt x="121817" y="17159"/>
                  </a:lnTo>
                  <a:cubicBezTo>
                    <a:pt x="123980" y="17159"/>
                    <a:pt x="126142" y="19316"/>
                    <a:pt x="126142" y="22192"/>
                  </a:cubicBezTo>
                  <a:cubicBezTo>
                    <a:pt x="126142" y="23989"/>
                    <a:pt x="123980" y="26146"/>
                    <a:pt x="121817" y="26146"/>
                  </a:cubicBezTo>
                  <a:lnTo>
                    <a:pt x="113888" y="26146"/>
                  </a:lnTo>
                  <a:cubicBezTo>
                    <a:pt x="109924" y="26146"/>
                    <a:pt x="106680" y="29381"/>
                    <a:pt x="106680" y="33335"/>
                  </a:cubicBezTo>
                  <a:lnTo>
                    <a:pt x="106680" y="66047"/>
                  </a:lnTo>
                  <a:cubicBezTo>
                    <a:pt x="106680" y="68564"/>
                    <a:pt x="104518" y="70361"/>
                    <a:pt x="101995" y="70361"/>
                  </a:cubicBezTo>
                  <a:cubicBezTo>
                    <a:pt x="99833" y="70361"/>
                    <a:pt x="97670" y="68564"/>
                    <a:pt x="97670" y="66047"/>
                  </a:cubicBezTo>
                  <a:lnTo>
                    <a:pt x="97670" y="58858"/>
                  </a:lnTo>
                  <a:lnTo>
                    <a:pt x="51898" y="58858"/>
                  </a:lnTo>
                  <a:cubicBezTo>
                    <a:pt x="47934" y="58858"/>
                    <a:pt x="44690" y="61374"/>
                    <a:pt x="44690" y="65688"/>
                  </a:cubicBezTo>
                  <a:lnTo>
                    <a:pt x="44690" y="85099"/>
                  </a:lnTo>
                  <a:lnTo>
                    <a:pt x="72081" y="85099"/>
                  </a:lnTo>
                  <a:cubicBezTo>
                    <a:pt x="74243" y="85099"/>
                    <a:pt x="76406" y="87256"/>
                    <a:pt x="76406" y="89772"/>
                  </a:cubicBezTo>
                  <a:lnTo>
                    <a:pt x="76406" y="133628"/>
                  </a:lnTo>
                  <a:cubicBezTo>
                    <a:pt x="76406" y="136144"/>
                    <a:pt x="74243" y="137942"/>
                    <a:pt x="72081" y="137942"/>
                  </a:cubicBezTo>
                  <a:cubicBezTo>
                    <a:pt x="69558" y="137942"/>
                    <a:pt x="67396" y="136144"/>
                    <a:pt x="67396" y="133628"/>
                  </a:cubicBezTo>
                  <a:lnTo>
                    <a:pt x="67396" y="94086"/>
                  </a:lnTo>
                  <a:lnTo>
                    <a:pt x="16578" y="94086"/>
                  </a:lnTo>
                  <a:cubicBezTo>
                    <a:pt x="12254" y="94086"/>
                    <a:pt x="9010" y="96962"/>
                    <a:pt x="9010" y="101276"/>
                  </a:cubicBezTo>
                  <a:lnTo>
                    <a:pt x="9010" y="183954"/>
                  </a:lnTo>
                  <a:cubicBezTo>
                    <a:pt x="9010" y="187908"/>
                    <a:pt x="12254" y="191144"/>
                    <a:pt x="16578" y="191144"/>
                  </a:cubicBezTo>
                  <a:lnTo>
                    <a:pt x="64873" y="191144"/>
                  </a:lnTo>
                  <a:lnTo>
                    <a:pt x="64873" y="165981"/>
                  </a:lnTo>
                  <a:lnTo>
                    <a:pt x="40005" y="165981"/>
                  </a:lnTo>
                  <a:cubicBezTo>
                    <a:pt x="37842" y="165981"/>
                    <a:pt x="35680" y="164183"/>
                    <a:pt x="35680" y="161667"/>
                  </a:cubicBezTo>
                  <a:cubicBezTo>
                    <a:pt x="35680" y="159151"/>
                    <a:pt x="37842" y="156994"/>
                    <a:pt x="40005" y="156994"/>
                  </a:cubicBezTo>
                  <a:lnTo>
                    <a:pt x="69558" y="156994"/>
                  </a:lnTo>
                  <a:cubicBezTo>
                    <a:pt x="72441" y="156994"/>
                    <a:pt x="73883" y="159151"/>
                    <a:pt x="73883" y="161667"/>
                  </a:cubicBezTo>
                  <a:lnTo>
                    <a:pt x="73883" y="275260"/>
                  </a:lnTo>
                  <a:cubicBezTo>
                    <a:pt x="73883" y="279215"/>
                    <a:pt x="77127" y="282450"/>
                    <a:pt x="81451" y="282450"/>
                  </a:cubicBezTo>
                  <a:lnTo>
                    <a:pt x="92984" y="282450"/>
                  </a:lnTo>
                  <a:cubicBezTo>
                    <a:pt x="97309" y="282450"/>
                    <a:pt x="100553" y="279215"/>
                    <a:pt x="100553" y="275260"/>
                  </a:cubicBezTo>
                  <a:lnTo>
                    <a:pt x="100553" y="229248"/>
                  </a:lnTo>
                  <a:cubicBezTo>
                    <a:pt x="100553" y="226732"/>
                    <a:pt x="102355" y="224934"/>
                    <a:pt x="105239" y="224934"/>
                  </a:cubicBezTo>
                  <a:cubicBezTo>
                    <a:pt x="107401" y="224934"/>
                    <a:pt x="109563" y="226732"/>
                    <a:pt x="109563" y="229248"/>
                  </a:cubicBezTo>
                  <a:lnTo>
                    <a:pt x="109563" y="252973"/>
                  </a:lnTo>
                  <a:lnTo>
                    <a:pt x="116772" y="252973"/>
                  </a:lnTo>
                  <a:cubicBezTo>
                    <a:pt x="120736" y="252973"/>
                    <a:pt x="123980" y="249738"/>
                    <a:pt x="123980" y="245784"/>
                  </a:cubicBezTo>
                  <a:lnTo>
                    <a:pt x="123980" y="200131"/>
                  </a:lnTo>
                  <a:lnTo>
                    <a:pt x="109563" y="200131"/>
                  </a:lnTo>
                  <a:cubicBezTo>
                    <a:pt x="107041" y="200131"/>
                    <a:pt x="105239" y="197974"/>
                    <a:pt x="105239" y="195457"/>
                  </a:cubicBezTo>
                  <a:lnTo>
                    <a:pt x="105239" y="158791"/>
                  </a:lnTo>
                  <a:cubicBezTo>
                    <a:pt x="105239" y="155915"/>
                    <a:pt x="107041" y="154118"/>
                    <a:pt x="109563" y="154118"/>
                  </a:cubicBezTo>
                  <a:cubicBezTo>
                    <a:pt x="111726" y="154118"/>
                    <a:pt x="113888" y="155915"/>
                    <a:pt x="113888" y="158791"/>
                  </a:cubicBezTo>
                  <a:lnTo>
                    <a:pt x="113888" y="191144"/>
                  </a:lnTo>
                  <a:lnTo>
                    <a:pt x="128665" y="191144"/>
                  </a:lnTo>
                  <a:cubicBezTo>
                    <a:pt x="131188" y="191144"/>
                    <a:pt x="132990" y="192941"/>
                    <a:pt x="132990" y="195457"/>
                  </a:cubicBezTo>
                  <a:lnTo>
                    <a:pt x="132990" y="245784"/>
                  </a:lnTo>
                  <a:cubicBezTo>
                    <a:pt x="132990" y="254411"/>
                    <a:pt x="125782" y="261960"/>
                    <a:pt x="116772" y="261960"/>
                  </a:cubicBezTo>
                  <a:lnTo>
                    <a:pt x="109563" y="261960"/>
                  </a:lnTo>
                  <a:lnTo>
                    <a:pt x="109563" y="275260"/>
                  </a:lnTo>
                  <a:cubicBezTo>
                    <a:pt x="109563" y="283888"/>
                    <a:pt x="102355" y="291437"/>
                    <a:pt x="92984" y="291437"/>
                  </a:cubicBezTo>
                  <a:lnTo>
                    <a:pt x="81451" y="291437"/>
                  </a:lnTo>
                  <a:cubicBezTo>
                    <a:pt x="72441" y="291437"/>
                    <a:pt x="64873" y="283888"/>
                    <a:pt x="64873" y="275260"/>
                  </a:cubicBezTo>
                  <a:lnTo>
                    <a:pt x="64873" y="200131"/>
                  </a:lnTo>
                  <a:lnTo>
                    <a:pt x="16578" y="200131"/>
                  </a:lnTo>
                  <a:cubicBezTo>
                    <a:pt x="7568" y="200131"/>
                    <a:pt x="0" y="192582"/>
                    <a:pt x="0" y="183954"/>
                  </a:cubicBezTo>
                  <a:lnTo>
                    <a:pt x="0" y="101276"/>
                  </a:lnTo>
                  <a:cubicBezTo>
                    <a:pt x="0" y="92289"/>
                    <a:pt x="7568" y="85099"/>
                    <a:pt x="16578" y="85099"/>
                  </a:cubicBezTo>
                  <a:lnTo>
                    <a:pt x="35680" y="85099"/>
                  </a:lnTo>
                  <a:lnTo>
                    <a:pt x="35680" y="65688"/>
                  </a:lnTo>
                  <a:cubicBezTo>
                    <a:pt x="35680" y="57060"/>
                    <a:pt x="42888" y="49871"/>
                    <a:pt x="51898" y="49871"/>
                  </a:cubicBezTo>
                  <a:lnTo>
                    <a:pt x="97670" y="49871"/>
                  </a:lnTo>
                  <a:lnTo>
                    <a:pt x="97670" y="33335"/>
                  </a:lnTo>
                  <a:cubicBezTo>
                    <a:pt x="97670" y="24708"/>
                    <a:pt x="104878" y="17159"/>
                    <a:pt x="113888" y="17159"/>
                  </a:cubicBezTo>
                  <a:close/>
                  <a:moveTo>
                    <a:pt x="151273" y="56"/>
                  </a:moveTo>
                  <a:cubicBezTo>
                    <a:pt x="153445" y="775"/>
                    <a:pt x="155255" y="2214"/>
                    <a:pt x="155255" y="4373"/>
                  </a:cubicBezTo>
                  <a:lnTo>
                    <a:pt x="155979" y="90707"/>
                  </a:lnTo>
                  <a:lnTo>
                    <a:pt x="203397" y="80275"/>
                  </a:lnTo>
                  <a:cubicBezTo>
                    <a:pt x="205207" y="80275"/>
                    <a:pt x="206293" y="80995"/>
                    <a:pt x="208102" y="82074"/>
                  </a:cubicBezTo>
                  <a:cubicBezTo>
                    <a:pt x="208826" y="83153"/>
                    <a:pt x="209188" y="84952"/>
                    <a:pt x="208464" y="86391"/>
                  </a:cubicBezTo>
                  <a:lnTo>
                    <a:pt x="160322" y="215534"/>
                  </a:lnTo>
                  <a:cubicBezTo>
                    <a:pt x="159960" y="217332"/>
                    <a:pt x="158512" y="218411"/>
                    <a:pt x="156341" y="218411"/>
                  </a:cubicBezTo>
                  <a:cubicBezTo>
                    <a:pt x="156341" y="218411"/>
                    <a:pt x="155979" y="218411"/>
                    <a:pt x="155979" y="218052"/>
                  </a:cubicBezTo>
                  <a:cubicBezTo>
                    <a:pt x="153445" y="218052"/>
                    <a:pt x="151635" y="215893"/>
                    <a:pt x="151635" y="214095"/>
                  </a:cubicBezTo>
                  <a:lnTo>
                    <a:pt x="151635" y="128839"/>
                  </a:lnTo>
                  <a:lnTo>
                    <a:pt x="104217" y="138551"/>
                  </a:lnTo>
                  <a:cubicBezTo>
                    <a:pt x="102769" y="138911"/>
                    <a:pt x="100959" y="138192"/>
                    <a:pt x="99873" y="137113"/>
                  </a:cubicBezTo>
                  <a:cubicBezTo>
                    <a:pt x="98425" y="135674"/>
                    <a:pt x="98425" y="134235"/>
                    <a:pt x="99149" y="132796"/>
                  </a:cubicBezTo>
                  <a:lnTo>
                    <a:pt x="146567" y="2934"/>
                  </a:lnTo>
                  <a:cubicBezTo>
                    <a:pt x="147291" y="1135"/>
                    <a:pt x="149463" y="-304"/>
                    <a:pt x="151273" y="56"/>
                  </a:cubicBezTo>
                  <a:close/>
                </a:path>
              </a:pathLst>
            </a:custGeom>
            <a:solidFill>
              <a:schemeClr val="bg1"/>
            </a:solidFill>
            <a:ln>
              <a:noFill/>
            </a:ln>
            <a:effectLst/>
          </p:spPr>
          <p:txBody>
            <a:bodyPr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5" name="Freeform 973">
              <a:extLst>
                <a:ext uri="{FF2B5EF4-FFF2-40B4-BE49-F238E27FC236}">
                  <a16:creationId xmlns:a16="http://schemas.microsoft.com/office/drawing/2014/main" id="{9AB1FAF2-42C4-0007-C941-22B20ABADA13}"/>
                </a:ext>
              </a:extLst>
            </p:cNvPr>
            <p:cNvSpPr>
              <a:spLocks noChangeAspect="1" noChangeArrowheads="1"/>
            </p:cNvSpPr>
            <p:nvPr/>
          </p:nvSpPr>
          <p:spPr bwMode="auto">
            <a:xfrm>
              <a:off x="6419784" y="5222019"/>
              <a:ext cx="588370" cy="590129"/>
            </a:xfrm>
            <a:custGeom>
              <a:avLst/>
              <a:gdLst>
                <a:gd name="T0" fmla="*/ 2634770 w 291741"/>
                <a:gd name="T1" fmla="*/ 5619988 h 293327"/>
                <a:gd name="T2" fmla="*/ 3372226 w 291741"/>
                <a:gd name="T3" fmla="*/ 5477203 h 293327"/>
                <a:gd name="T4" fmla="*/ 4292438 w 291741"/>
                <a:gd name="T5" fmla="*/ 4257944 h 293327"/>
                <a:gd name="T6" fmla="*/ 4821067 w 291741"/>
                <a:gd name="T7" fmla="*/ 4257944 h 293327"/>
                <a:gd name="T8" fmla="*/ 1001466 w 291741"/>
                <a:gd name="T9" fmla="*/ 4788522 h 293327"/>
                <a:gd name="T10" fmla="*/ 1001466 w 291741"/>
                <a:gd name="T11" fmla="*/ 4257944 h 293327"/>
                <a:gd name="T12" fmla="*/ 4649609 w 291741"/>
                <a:gd name="T13" fmla="*/ 4088166 h 293327"/>
                <a:gd name="T14" fmla="*/ 4999659 w 291741"/>
                <a:gd name="T15" fmla="*/ 4873430 h 293327"/>
                <a:gd name="T16" fmla="*/ 4120976 w 291741"/>
                <a:gd name="T17" fmla="*/ 4873430 h 293327"/>
                <a:gd name="T18" fmla="*/ 3770935 w 291741"/>
                <a:gd name="T19" fmla="*/ 4519696 h 293327"/>
                <a:gd name="T20" fmla="*/ 4120976 w 291741"/>
                <a:gd name="T21" fmla="*/ 4180138 h 293327"/>
                <a:gd name="T22" fmla="*/ 4471022 w 291741"/>
                <a:gd name="T23" fmla="*/ 3826402 h 293327"/>
                <a:gd name="T24" fmla="*/ 1356607 w 291741"/>
                <a:gd name="T25" fmla="*/ 3826402 h 293327"/>
                <a:gd name="T26" fmla="*/ 1704606 w 291741"/>
                <a:gd name="T27" fmla="*/ 4180138 h 293327"/>
                <a:gd name="T28" fmla="*/ 2052657 w 291741"/>
                <a:gd name="T29" fmla="*/ 4519696 h 293327"/>
                <a:gd name="T30" fmla="*/ 1704606 w 291741"/>
                <a:gd name="T31" fmla="*/ 4873430 h 293327"/>
                <a:gd name="T32" fmla="*/ 823905 w 291741"/>
                <a:gd name="T33" fmla="*/ 4873430 h 293327"/>
                <a:gd name="T34" fmla="*/ 1179048 w 291741"/>
                <a:gd name="T35" fmla="*/ 4088166 h 293327"/>
                <a:gd name="T36" fmla="*/ 3025176 w 291741"/>
                <a:gd name="T37" fmla="*/ 2749802 h 293327"/>
                <a:gd name="T38" fmla="*/ 3372226 w 291741"/>
                <a:gd name="T39" fmla="*/ 2749802 h 293327"/>
                <a:gd name="T40" fmla="*/ 2490182 w 291741"/>
                <a:gd name="T41" fmla="*/ 5034527 h 293327"/>
                <a:gd name="T42" fmla="*/ 2490182 w 291741"/>
                <a:gd name="T43" fmla="*/ 2749802 h 293327"/>
                <a:gd name="T44" fmla="*/ 4682601 w 291741"/>
                <a:gd name="T45" fmla="*/ 3187114 h 293327"/>
                <a:gd name="T46" fmla="*/ 4499773 w 291741"/>
                <a:gd name="T47" fmla="*/ 2604109 h 293327"/>
                <a:gd name="T48" fmla="*/ 1387010 w 291741"/>
                <a:gd name="T49" fmla="*/ 2604109 h 293327"/>
                <a:gd name="T50" fmla="*/ 1204179 w 291741"/>
                <a:gd name="T51" fmla="*/ 3187114 h 293327"/>
                <a:gd name="T52" fmla="*/ 2931212 w 291741"/>
                <a:gd name="T53" fmla="*/ 2007265 h 293327"/>
                <a:gd name="T54" fmla="*/ 2931212 w 291741"/>
                <a:gd name="T55" fmla="*/ 2007265 h 293327"/>
                <a:gd name="T56" fmla="*/ 3538494 w 291741"/>
                <a:gd name="T57" fmla="*/ 2614151 h 293327"/>
                <a:gd name="T58" fmla="*/ 3581903 w 291741"/>
                <a:gd name="T59" fmla="*/ 5034527 h 293327"/>
                <a:gd name="T60" fmla="*/ 3552977 w 291741"/>
                <a:gd name="T61" fmla="*/ 5213042 h 293327"/>
                <a:gd name="T62" fmla="*/ 3227626 w 291741"/>
                <a:gd name="T63" fmla="*/ 5798487 h 293327"/>
                <a:gd name="T64" fmla="*/ 2309426 w 291741"/>
                <a:gd name="T65" fmla="*/ 5213042 h 293327"/>
                <a:gd name="T66" fmla="*/ 2280499 w 291741"/>
                <a:gd name="T67" fmla="*/ 5034527 h 293327"/>
                <a:gd name="T68" fmla="*/ 2323873 w 291741"/>
                <a:gd name="T69" fmla="*/ 2621291 h 293327"/>
                <a:gd name="T70" fmla="*/ 2613267 w 291741"/>
                <a:gd name="T71" fmla="*/ 1192513 h 293327"/>
                <a:gd name="T72" fmla="*/ 3203203 w 291741"/>
                <a:gd name="T73" fmla="*/ 1373269 h 293327"/>
                <a:gd name="T74" fmla="*/ 2613267 w 291741"/>
                <a:gd name="T75" fmla="*/ 1192513 h 293327"/>
                <a:gd name="T76" fmla="*/ 1527053 w 291741"/>
                <a:gd name="T77" fmla="*/ 1509221 h 293327"/>
                <a:gd name="T78" fmla="*/ 4206709 w 291741"/>
                <a:gd name="T79" fmla="*/ 815925 h 293327"/>
                <a:gd name="T80" fmla="*/ 4906782 w 291741"/>
                <a:gd name="T81" fmla="*/ 1509221 h 293327"/>
                <a:gd name="T82" fmla="*/ 4649609 w 291741"/>
                <a:gd name="T83" fmla="*/ 1686075 h 293327"/>
                <a:gd name="T84" fmla="*/ 4471022 w 291741"/>
                <a:gd name="T85" fmla="*/ 1940779 h 293327"/>
                <a:gd name="T86" fmla="*/ 4120976 w 291741"/>
                <a:gd name="T87" fmla="*/ 1601192 h 293327"/>
                <a:gd name="T88" fmla="*/ 3770935 w 291741"/>
                <a:gd name="T89" fmla="*/ 1254509 h 293327"/>
                <a:gd name="T90" fmla="*/ 4120976 w 291741"/>
                <a:gd name="T91" fmla="*/ 900803 h 293327"/>
                <a:gd name="T92" fmla="*/ 1619373 w 291741"/>
                <a:gd name="T93" fmla="*/ 815925 h 293327"/>
                <a:gd name="T94" fmla="*/ 1967413 w 291741"/>
                <a:gd name="T95" fmla="*/ 1169654 h 293327"/>
                <a:gd name="T96" fmla="*/ 1704606 w 291741"/>
                <a:gd name="T97" fmla="*/ 1339441 h 293327"/>
                <a:gd name="T98" fmla="*/ 1356607 w 291741"/>
                <a:gd name="T99" fmla="*/ 1686075 h 293327"/>
                <a:gd name="T100" fmla="*/ 1179048 w 291741"/>
                <a:gd name="T101" fmla="*/ 1940779 h 293327"/>
                <a:gd name="T102" fmla="*/ 823905 w 291741"/>
                <a:gd name="T103" fmla="*/ 1601192 h 293327"/>
                <a:gd name="T104" fmla="*/ 4767970 w 291741"/>
                <a:gd name="T105" fmla="*/ 298349 h 293327"/>
                <a:gd name="T106" fmla="*/ 4767970 w 291741"/>
                <a:gd name="T107" fmla="*/ 298349 h 293327"/>
                <a:gd name="T108" fmla="*/ 4746430 w 291741"/>
                <a:gd name="T109" fmla="*/ 28427 h 293327"/>
                <a:gd name="T110" fmla="*/ 5823531 w 291741"/>
                <a:gd name="T111" fmla="*/ 5674800 h 293327"/>
                <a:gd name="T112" fmla="*/ 3769864 w 291741"/>
                <a:gd name="T113" fmla="*/ 5674800 h 293327"/>
                <a:gd name="T114" fmla="*/ 5644009 w 291741"/>
                <a:gd name="T115" fmla="*/ 1221590 h 293327"/>
                <a:gd name="T116" fmla="*/ 4588464 w 291741"/>
                <a:gd name="T117" fmla="*/ 170505 h 293327"/>
                <a:gd name="T118" fmla="*/ 1974662 w 291741"/>
                <a:gd name="T119" fmla="*/ 5589582 h 293327"/>
                <a:gd name="T120" fmla="*/ 86116 w 291741"/>
                <a:gd name="T121" fmla="*/ 5767122 h 293327"/>
                <a:gd name="T122" fmla="*/ 86116 w 291741"/>
                <a:gd name="T123" fmla="*/ 0 h 29332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91741" h="293327">
                  <a:moveTo>
                    <a:pt x="124750" y="263710"/>
                  </a:moveTo>
                  <a:lnTo>
                    <a:pt x="124750" y="277074"/>
                  </a:lnTo>
                  <a:cubicBezTo>
                    <a:pt x="124750" y="281047"/>
                    <a:pt x="128009" y="284297"/>
                    <a:pt x="131994" y="284297"/>
                  </a:cubicBezTo>
                  <a:lnTo>
                    <a:pt x="161694" y="284297"/>
                  </a:lnTo>
                  <a:cubicBezTo>
                    <a:pt x="163867" y="284297"/>
                    <a:pt x="165678" y="283936"/>
                    <a:pt x="167127" y="282130"/>
                  </a:cubicBezTo>
                  <a:cubicBezTo>
                    <a:pt x="168576" y="280686"/>
                    <a:pt x="168938" y="278880"/>
                    <a:pt x="168938" y="277074"/>
                  </a:cubicBezTo>
                  <a:lnTo>
                    <a:pt x="168938" y="263710"/>
                  </a:lnTo>
                  <a:lnTo>
                    <a:pt x="124750" y="263710"/>
                  </a:lnTo>
                  <a:close/>
                  <a:moveTo>
                    <a:pt x="215037" y="215396"/>
                  </a:moveTo>
                  <a:lnTo>
                    <a:pt x="215037" y="242236"/>
                  </a:lnTo>
                  <a:lnTo>
                    <a:pt x="241520" y="242236"/>
                  </a:lnTo>
                  <a:lnTo>
                    <a:pt x="241520" y="215396"/>
                  </a:lnTo>
                  <a:lnTo>
                    <a:pt x="215037" y="215396"/>
                  </a:lnTo>
                  <a:close/>
                  <a:moveTo>
                    <a:pt x="50170" y="215396"/>
                  </a:moveTo>
                  <a:lnTo>
                    <a:pt x="50170" y="242236"/>
                  </a:lnTo>
                  <a:lnTo>
                    <a:pt x="76501" y="242236"/>
                  </a:lnTo>
                  <a:lnTo>
                    <a:pt x="76501" y="215396"/>
                  </a:lnTo>
                  <a:lnTo>
                    <a:pt x="50170" y="215396"/>
                  </a:lnTo>
                  <a:close/>
                  <a:moveTo>
                    <a:pt x="228279" y="188913"/>
                  </a:moveTo>
                  <a:cubicBezTo>
                    <a:pt x="230426" y="188913"/>
                    <a:pt x="232931" y="191418"/>
                    <a:pt x="232931" y="193565"/>
                  </a:cubicBezTo>
                  <a:lnTo>
                    <a:pt x="232931" y="206807"/>
                  </a:lnTo>
                  <a:lnTo>
                    <a:pt x="245815" y="206807"/>
                  </a:lnTo>
                  <a:cubicBezTo>
                    <a:pt x="248320" y="206807"/>
                    <a:pt x="250467" y="208954"/>
                    <a:pt x="250467" y="211459"/>
                  </a:cubicBezTo>
                  <a:lnTo>
                    <a:pt x="250467" y="246531"/>
                  </a:lnTo>
                  <a:cubicBezTo>
                    <a:pt x="250467" y="249036"/>
                    <a:pt x="248320" y="250467"/>
                    <a:pt x="245815" y="250467"/>
                  </a:cubicBezTo>
                  <a:lnTo>
                    <a:pt x="210743" y="250467"/>
                  </a:lnTo>
                  <a:cubicBezTo>
                    <a:pt x="208238" y="250467"/>
                    <a:pt x="206448" y="249036"/>
                    <a:pt x="206448" y="246531"/>
                  </a:cubicBezTo>
                  <a:lnTo>
                    <a:pt x="206448" y="233289"/>
                  </a:lnTo>
                  <a:lnTo>
                    <a:pt x="192849" y="233289"/>
                  </a:lnTo>
                  <a:cubicBezTo>
                    <a:pt x="190344" y="233289"/>
                    <a:pt x="188912" y="231142"/>
                    <a:pt x="188912" y="228637"/>
                  </a:cubicBezTo>
                  <a:cubicBezTo>
                    <a:pt x="188912" y="226132"/>
                    <a:pt x="190344" y="224342"/>
                    <a:pt x="192849" y="224342"/>
                  </a:cubicBezTo>
                  <a:lnTo>
                    <a:pt x="206448" y="224342"/>
                  </a:lnTo>
                  <a:lnTo>
                    <a:pt x="206448" y="211459"/>
                  </a:lnTo>
                  <a:cubicBezTo>
                    <a:pt x="206448" y="208954"/>
                    <a:pt x="208238" y="206807"/>
                    <a:pt x="210743" y="206807"/>
                  </a:cubicBezTo>
                  <a:lnTo>
                    <a:pt x="223984" y="206807"/>
                  </a:lnTo>
                  <a:lnTo>
                    <a:pt x="223984" y="193565"/>
                  </a:lnTo>
                  <a:cubicBezTo>
                    <a:pt x="223984" y="191418"/>
                    <a:pt x="226132" y="188913"/>
                    <a:pt x="228279" y="188913"/>
                  </a:cubicBezTo>
                  <a:close/>
                  <a:moveTo>
                    <a:pt x="63335" y="188913"/>
                  </a:moveTo>
                  <a:cubicBezTo>
                    <a:pt x="65826" y="188913"/>
                    <a:pt x="67961" y="191418"/>
                    <a:pt x="67961" y="193565"/>
                  </a:cubicBezTo>
                  <a:lnTo>
                    <a:pt x="67961" y="206807"/>
                  </a:lnTo>
                  <a:lnTo>
                    <a:pt x="81126" y="206807"/>
                  </a:lnTo>
                  <a:cubicBezTo>
                    <a:pt x="83261" y="206807"/>
                    <a:pt x="85396" y="208954"/>
                    <a:pt x="85396" y="211459"/>
                  </a:cubicBezTo>
                  <a:lnTo>
                    <a:pt x="85396" y="224342"/>
                  </a:lnTo>
                  <a:lnTo>
                    <a:pt x="98561" y="224342"/>
                  </a:lnTo>
                  <a:cubicBezTo>
                    <a:pt x="101052" y="224342"/>
                    <a:pt x="102831" y="226132"/>
                    <a:pt x="102831" y="228637"/>
                  </a:cubicBezTo>
                  <a:cubicBezTo>
                    <a:pt x="102831" y="231142"/>
                    <a:pt x="101052" y="233289"/>
                    <a:pt x="98561" y="233289"/>
                  </a:cubicBezTo>
                  <a:lnTo>
                    <a:pt x="85396" y="233289"/>
                  </a:lnTo>
                  <a:lnTo>
                    <a:pt x="85396" y="246531"/>
                  </a:lnTo>
                  <a:cubicBezTo>
                    <a:pt x="85396" y="249036"/>
                    <a:pt x="83261" y="250467"/>
                    <a:pt x="81126" y="250467"/>
                  </a:cubicBezTo>
                  <a:lnTo>
                    <a:pt x="46256" y="250467"/>
                  </a:lnTo>
                  <a:cubicBezTo>
                    <a:pt x="43410" y="250467"/>
                    <a:pt x="41275" y="249036"/>
                    <a:pt x="41275" y="246531"/>
                  </a:cubicBezTo>
                  <a:lnTo>
                    <a:pt x="41275" y="211459"/>
                  </a:lnTo>
                  <a:cubicBezTo>
                    <a:pt x="41275" y="208954"/>
                    <a:pt x="43410" y="206807"/>
                    <a:pt x="46256" y="206807"/>
                  </a:cubicBezTo>
                  <a:lnTo>
                    <a:pt x="59066" y="206807"/>
                  </a:lnTo>
                  <a:lnTo>
                    <a:pt x="59066" y="193565"/>
                  </a:lnTo>
                  <a:cubicBezTo>
                    <a:pt x="59066" y="191418"/>
                    <a:pt x="61200" y="188913"/>
                    <a:pt x="63335" y="188913"/>
                  </a:cubicBezTo>
                  <a:close/>
                  <a:moveTo>
                    <a:pt x="151552" y="139104"/>
                  </a:moveTo>
                  <a:lnTo>
                    <a:pt x="151552" y="254681"/>
                  </a:lnTo>
                  <a:lnTo>
                    <a:pt x="168938" y="254681"/>
                  </a:lnTo>
                  <a:lnTo>
                    <a:pt x="168938" y="139104"/>
                  </a:lnTo>
                  <a:lnTo>
                    <a:pt x="151552" y="139104"/>
                  </a:lnTo>
                  <a:close/>
                  <a:moveTo>
                    <a:pt x="124750" y="139104"/>
                  </a:moveTo>
                  <a:lnTo>
                    <a:pt x="124750" y="254681"/>
                  </a:lnTo>
                  <a:lnTo>
                    <a:pt x="142497" y="254681"/>
                  </a:lnTo>
                  <a:lnTo>
                    <a:pt x="142497" y="139104"/>
                  </a:lnTo>
                  <a:lnTo>
                    <a:pt x="124750" y="139104"/>
                  </a:lnTo>
                  <a:close/>
                  <a:moveTo>
                    <a:pt x="229821" y="127000"/>
                  </a:moveTo>
                  <a:cubicBezTo>
                    <a:pt x="232019" y="127000"/>
                    <a:pt x="234584" y="129185"/>
                    <a:pt x="234584" y="131733"/>
                  </a:cubicBezTo>
                  <a:lnTo>
                    <a:pt x="234584" y="161226"/>
                  </a:lnTo>
                  <a:cubicBezTo>
                    <a:pt x="234584" y="163775"/>
                    <a:pt x="232019" y="166324"/>
                    <a:pt x="229821" y="166324"/>
                  </a:cubicBezTo>
                  <a:cubicBezTo>
                    <a:pt x="227623" y="166324"/>
                    <a:pt x="225425" y="163775"/>
                    <a:pt x="225425" y="161226"/>
                  </a:cubicBezTo>
                  <a:lnTo>
                    <a:pt x="225425" y="131733"/>
                  </a:lnTo>
                  <a:cubicBezTo>
                    <a:pt x="225425" y="129185"/>
                    <a:pt x="227623" y="127000"/>
                    <a:pt x="229821" y="127000"/>
                  </a:cubicBezTo>
                  <a:close/>
                  <a:moveTo>
                    <a:pt x="64721" y="127000"/>
                  </a:moveTo>
                  <a:cubicBezTo>
                    <a:pt x="67285" y="127000"/>
                    <a:pt x="69483" y="129185"/>
                    <a:pt x="69483" y="131733"/>
                  </a:cubicBezTo>
                  <a:lnTo>
                    <a:pt x="69483" y="161226"/>
                  </a:lnTo>
                  <a:cubicBezTo>
                    <a:pt x="69483" y="163775"/>
                    <a:pt x="67285" y="166324"/>
                    <a:pt x="64721" y="166324"/>
                  </a:cubicBezTo>
                  <a:cubicBezTo>
                    <a:pt x="62523" y="166324"/>
                    <a:pt x="60325" y="163775"/>
                    <a:pt x="60325" y="161226"/>
                  </a:cubicBezTo>
                  <a:lnTo>
                    <a:pt x="60325" y="131733"/>
                  </a:lnTo>
                  <a:cubicBezTo>
                    <a:pt x="60325" y="129185"/>
                    <a:pt x="62523" y="127000"/>
                    <a:pt x="64721" y="127000"/>
                  </a:cubicBezTo>
                  <a:close/>
                  <a:moveTo>
                    <a:pt x="146844" y="101541"/>
                  </a:moveTo>
                  <a:lnTo>
                    <a:pt x="128009" y="130436"/>
                  </a:lnTo>
                  <a:lnTo>
                    <a:pt x="165316" y="130436"/>
                  </a:lnTo>
                  <a:lnTo>
                    <a:pt x="146844" y="101541"/>
                  </a:lnTo>
                  <a:close/>
                  <a:moveTo>
                    <a:pt x="146844" y="88900"/>
                  </a:moveTo>
                  <a:cubicBezTo>
                    <a:pt x="148293" y="88900"/>
                    <a:pt x="149741" y="89622"/>
                    <a:pt x="150104" y="91067"/>
                  </a:cubicBezTo>
                  <a:lnTo>
                    <a:pt x="177268" y="132241"/>
                  </a:lnTo>
                  <a:cubicBezTo>
                    <a:pt x="177631" y="132964"/>
                    <a:pt x="177631" y="134408"/>
                    <a:pt x="177631" y="134770"/>
                  </a:cubicBezTo>
                  <a:lnTo>
                    <a:pt x="177993" y="254681"/>
                  </a:lnTo>
                  <a:lnTo>
                    <a:pt x="179442" y="254681"/>
                  </a:lnTo>
                  <a:cubicBezTo>
                    <a:pt x="181615" y="254681"/>
                    <a:pt x="183788" y="256848"/>
                    <a:pt x="183788" y="259376"/>
                  </a:cubicBezTo>
                  <a:cubicBezTo>
                    <a:pt x="183788" y="261543"/>
                    <a:pt x="181615" y="263710"/>
                    <a:pt x="179442" y="263710"/>
                  </a:cubicBezTo>
                  <a:lnTo>
                    <a:pt x="177993" y="263710"/>
                  </a:lnTo>
                  <a:lnTo>
                    <a:pt x="177993" y="277074"/>
                  </a:lnTo>
                  <a:cubicBezTo>
                    <a:pt x="177993" y="281047"/>
                    <a:pt x="176544" y="285020"/>
                    <a:pt x="173284" y="288270"/>
                  </a:cubicBezTo>
                  <a:cubicBezTo>
                    <a:pt x="170387" y="291521"/>
                    <a:pt x="166040" y="293327"/>
                    <a:pt x="161694" y="293327"/>
                  </a:cubicBezTo>
                  <a:lnTo>
                    <a:pt x="131994" y="293327"/>
                  </a:lnTo>
                  <a:cubicBezTo>
                    <a:pt x="123301" y="293327"/>
                    <a:pt x="116057" y="285742"/>
                    <a:pt x="115695" y="277074"/>
                  </a:cubicBezTo>
                  <a:lnTo>
                    <a:pt x="115695" y="263710"/>
                  </a:lnTo>
                  <a:lnTo>
                    <a:pt x="114246" y="263710"/>
                  </a:lnTo>
                  <a:cubicBezTo>
                    <a:pt x="111710" y="263710"/>
                    <a:pt x="109537" y="261543"/>
                    <a:pt x="109537" y="259376"/>
                  </a:cubicBezTo>
                  <a:cubicBezTo>
                    <a:pt x="109537" y="256848"/>
                    <a:pt x="111710" y="254681"/>
                    <a:pt x="114246" y="254681"/>
                  </a:cubicBezTo>
                  <a:lnTo>
                    <a:pt x="115695" y="254681"/>
                  </a:lnTo>
                  <a:lnTo>
                    <a:pt x="115695" y="135131"/>
                  </a:lnTo>
                  <a:cubicBezTo>
                    <a:pt x="115695" y="134408"/>
                    <a:pt x="116057" y="133325"/>
                    <a:pt x="116419" y="132603"/>
                  </a:cubicBezTo>
                  <a:lnTo>
                    <a:pt x="142860" y="91067"/>
                  </a:lnTo>
                  <a:cubicBezTo>
                    <a:pt x="143946" y="89622"/>
                    <a:pt x="145395" y="88900"/>
                    <a:pt x="146844" y="88900"/>
                  </a:cubicBezTo>
                  <a:close/>
                  <a:moveTo>
                    <a:pt x="130917" y="60325"/>
                  </a:moveTo>
                  <a:lnTo>
                    <a:pt x="160471" y="60325"/>
                  </a:lnTo>
                  <a:cubicBezTo>
                    <a:pt x="162964" y="60325"/>
                    <a:pt x="164744" y="62230"/>
                    <a:pt x="164744" y="64897"/>
                  </a:cubicBezTo>
                  <a:cubicBezTo>
                    <a:pt x="164744" y="67183"/>
                    <a:pt x="162964" y="69469"/>
                    <a:pt x="160471" y="69469"/>
                  </a:cubicBezTo>
                  <a:lnTo>
                    <a:pt x="130917" y="69469"/>
                  </a:lnTo>
                  <a:cubicBezTo>
                    <a:pt x="128425" y="69469"/>
                    <a:pt x="127000" y="67183"/>
                    <a:pt x="127000" y="64897"/>
                  </a:cubicBezTo>
                  <a:cubicBezTo>
                    <a:pt x="127000" y="62230"/>
                    <a:pt x="128425" y="60325"/>
                    <a:pt x="130917" y="60325"/>
                  </a:cubicBezTo>
                  <a:close/>
                  <a:moveTo>
                    <a:pt x="50170" y="50222"/>
                  </a:moveTo>
                  <a:lnTo>
                    <a:pt x="50170" y="76347"/>
                  </a:lnTo>
                  <a:lnTo>
                    <a:pt x="76501" y="76347"/>
                  </a:lnTo>
                  <a:lnTo>
                    <a:pt x="76501" y="50222"/>
                  </a:lnTo>
                  <a:lnTo>
                    <a:pt x="50170" y="50222"/>
                  </a:lnTo>
                  <a:close/>
                  <a:moveTo>
                    <a:pt x="210743" y="41275"/>
                  </a:moveTo>
                  <a:cubicBezTo>
                    <a:pt x="213248" y="41275"/>
                    <a:pt x="215037" y="43064"/>
                    <a:pt x="215037" y="45570"/>
                  </a:cubicBezTo>
                  <a:lnTo>
                    <a:pt x="215037" y="76347"/>
                  </a:lnTo>
                  <a:lnTo>
                    <a:pt x="245815" y="76347"/>
                  </a:lnTo>
                  <a:cubicBezTo>
                    <a:pt x="248320" y="76347"/>
                    <a:pt x="250467" y="78494"/>
                    <a:pt x="250467" y="80999"/>
                  </a:cubicBezTo>
                  <a:cubicBezTo>
                    <a:pt x="250467" y="83147"/>
                    <a:pt x="248320" y="85294"/>
                    <a:pt x="245815" y="85294"/>
                  </a:cubicBezTo>
                  <a:lnTo>
                    <a:pt x="232931" y="85294"/>
                  </a:lnTo>
                  <a:lnTo>
                    <a:pt x="232931" y="98178"/>
                  </a:lnTo>
                  <a:cubicBezTo>
                    <a:pt x="232931" y="100683"/>
                    <a:pt x="231142" y="102830"/>
                    <a:pt x="228279" y="102830"/>
                  </a:cubicBezTo>
                  <a:cubicBezTo>
                    <a:pt x="226132" y="102830"/>
                    <a:pt x="223984" y="100683"/>
                    <a:pt x="223984" y="98178"/>
                  </a:cubicBezTo>
                  <a:lnTo>
                    <a:pt x="223984" y="85294"/>
                  </a:lnTo>
                  <a:lnTo>
                    <a:pt x="210743" y="85294"/>
                  </a:lnTo>
                  <a:cubicBezTo>
                    <a:pt x="208238" y="85294"/>
                    <a:pt x="206448" y="83147"/>
                    <a:pt x="206448" y="80999"/>
                  </a:cubicBezTo>
                  <a:lnTo>
                    <a:pt x="206448" y="67758"/>
                  </a:lnTo>
                  <a:lnTo>
                    <a:pt x="192849" y="67758"/>
                  </a:lnTo>
                  <a:cubicBezTo>
                    <a:pt x="190344" y="67758"/>
                    <a:pt x="188912" y="65611"/>
                    <a:pt x="188912" y="63463"/>
                  </a:cubicBezTo>
                  <a:cubicBezTo>
                    <a:pt x="188912" y="60958"/>
                    <a:pt x="190344" y="59169"/>
                    <a:pt x="192849" y="59169"/>
                  </a:cubicBezTo>
                  <a:lnTo>
                    <a:pt x="206448" y="59169"/>
                  </a:lnTo>
                  <a:lnTo>
                    <a:pt x="206448" y="45570"/>
                  </a:lnTo>
                  <a:cubicBezTo>
                    <a:pt x="206448" y="43064"/>
                    <a:pt x="208238" y="41275"/>
                    <a:pt x="210743" y="41275"/>
                  </a:cubicBezTo>
                  <a:close/>
                  <a:moveTo>
                    <a:pt x="46256" y="41275"/>
                  </a:moveTo>
                  <a:lnTo>
                    <a:pt x="81126" y="41275"/>
                  </a:lnTo>
                  <a:cubicBezTo>
                    <a:pt x="83261" y="41275"/>
                    <a:pt x="85396" y="43064"/>
                    <a:pt x="85396" y="45570"/>
                  </a:cubicBezTo>
                  <a:lnTo>
                    <a:pt x="85396" y="59169"/>
                  </a:lnTo>
                  <a:lnTo>
                    <a:pt x="98561" y="59169"/>
                  </a:lnTo>
                  <a:cubicBezTo>
                    <a:pt x="101052" y="59169"/>
                    <a:pt x="102831" y="60958"/>
                    <a:pt x="102831" y="63463"/>
                  </a:cubicBezTo>
                  <a:cubicBezTo>
                    <a:pt x="102831" y="65611"/>
                    <a:pt x="101052" y="67758"/>
                    <a:pt x="98561" y="67758"/>
                  </a:cubicBezTo>
                  <a:lnTo>
                    <a:pt x="85396" y="67758"/>
                  </a:lnTo>
                  <a:lnTo>
                    <a:pt x="85396" y="80999"/>
                  </a:lnTo>
                  <a:cubicBezTo>
                    <a:pt x="85396" y="83147"/>
                    <a:pt x="83261" y="85294"/>
                    <a:pt x="81126" y="85294"/>
                  </a:cubicBezTo>
                  <a:lnTo>
                    <a:pt x="67961" y="85294"/>
                  </a:lnTo>
                  <a:lnTo>
                    <a:pt x="67961" y="98178"/>
                  </a:lnTo>
                  <a:cubicBezTo>
                    <a:pt x="67961" y="100683"/>
                    <a:pt x="65826" y="102830"/>
                    <a:pt x="63335" y="102830"/>
                  </a:cubicBezTo>
                  <a:cubicBezTo>
                    <a:pt x="61200" y="102830"/>
                    <a:pt x="59066" y="100683"/>
                    <a:pt x="59066" y="98178"/>
                  </a:cubicBezTo>
                  <a:lnTo>
                    <a:pt x="59066" y="85294"/>
                  </a:lnTo>
                  <a:lnTo>
                    <a:pt x="46256" y="85294"/>
                  </a:lnTo>
                  <a:cubicBezTo>
                    <a:pt x="43410" y="85294"/>
                    <a:pt x="41275" y="83147"/>
                    <a:pt x="41275" y="80999"/>
                  </a:cubicBezTo>
                  <a:lnTo>
                    <a:pt x="41275" y="45570"/>
                  </a:lnTo>
                  <a:cubicBezTo>
                    <a:pt x="41275" y="43064"/>
                    <a:pt x="43410" y="41275"/>
                    <a:pt x="46256" y="41275"/>
                  </a:cubicBezTo>
                  <a:close/>
                  <a:moveTo>
                    <a:pt x="238860" y="15090"/>
                  </a:moveTo>
                  <a:lnTo>
                    <a:pt x="238860" y="53174"/>
                  </a:lnTo>
                  <a:lnTo>
                    <a:pt x="276632" y="53174"/>
                  </a:lnTo>
                  <a:lnTo>
                    <a:pt x="238860" y="15090"/>
                  </a:lnTo>
                  <a:close/>
                  <a:moveTo>
                    <a:pt x="4316" y="0"/>
                  </a:moveTo>
                  <a:lnTo>
                    <a:pt x="234544" y="0"/>
                  </a:lnTo>
                  <a:cubicBezTo>
                    <a:pt x="235623" y="0"/>
                    <a:pt x="236702" y="719"/>
                    <a:pt x="237781" y="1437"/>
                  </a:cubicBezTo>
                  <a:lnTo>
                    <a:pt x="290661" y="54252"/>
                  </a:lnTo>
                  <a:cubicBezTo>
                    <a:pt x="291381" y="55330"/>
                    <a:pt x="291741" y="56408"/>
                    <a:pt x="291741" y="57486"/>
                  </a:cubicBezTo>
                  <a:lnTo>
                    <a:pt x="291741" y="287070"/>
                  </a:lnTo>
                  <a:cubicBezTo>
                    <a:pt x="291741" y="289585"/>
                    <a:pt x="289942" y="291741"/>
                    <a:pt x="287424" y="291741"/>
                  </a:cubicBezTo>
                  <a:lnTo>
                    <a:pt x="192815" y="291741"/>
                  </a:lnTo>
                  <a:cubicBezTo>
                    <a:pt x="190297" y="291741"/>
                    <a:pt x="188858" y="289585"/>
                    <a:pt x="188858" y="287070"/>
                  </a:cubicBezTo>
                  <a:cubicBezTo>
                    <a:pt x="188858" y="284914"/>
                    <a:pt x="190297" y="282759"/>
                    <a:pt x="192815" y="282759"/>
                  </a:cubicBezTo>
                  <a:lnTo>
                    <a:pt x="282747" y="282759"/>
                  </a:lnTo>
                  <a:lnTo>
                    <a:pt x="282747" y="61797"/>
                  </a:lnTo>
                  <a:lnTo>
                    <a:pt x="234544" y="61797"/>
                  </a:lnTo>
                  <a:cubicBezTo>
                    <a:pt x="232025" y="61797"/>
                    <a:pt x="229867" y="60001"/>
                    <a:pt x="229867" y="57486"/>
                  </a:cubicBezTo>
                  <a:lnTo>
                    <a:pt x="229867" y="8623"/>
                  </a:lnTo>
                  <a:lnTo>
                    <a:pt x="8993" y="8623"/>
                  </a:lnTo>
                  <a:lnTo>
                    <a:pt x="8993" y="282759"/>
                  </a:lnTo>
                  <a:lnTo>
                    <a:pt x="98925" y="282759"/>
                  </a:lnTo>
                  <a:cubicBezTo>
                    <a:pt x="101443" y="282759"/>
                    <a:pt x="103242" y="284914"/>
                    <a:pt x="103242" y="287070"/>
                  </a:cubicBezTo>
                  <a:cubicBezTo>
                    <a:pt x="103242" y="289585"/>
                    <a:pt x="101443" y="291741"/>
                    <a:pt x="98925" y="291741"/>
                  </a:cubicBezTo>
                  <a:lnTo>
                    <a:pt x="4316" y="291741"/>
                  </a:lnTo>
                  <a:cubicBezTo>
                    <a:pt x="2158" y="291741"/>
                    <a:pt x="0" y="289585"/>
                    <a:pt x="0" y="287070"/>
                  </a:cubicBezTo>
                  <a:lnTo>
                    <a:pt x="0" y="4671"/>
                  </a:lnTo>
                  <a:cubicBezTo>
                    <a:pt x="0" y="2156"/>
                    <a:pt x="2158" y="0"/>
                    <a:pt x="4316" y="0"/>
                  </a:cubicBezTo>
                  <a:close/>
                </a:path>
              </a:pathLst>
            </a:custGeom>
            <a:solidFill>
              <a:schemeClr val="bg1"/>
            </a:solidFill>
            <a:ln>
              <a:noFill/>
            </a:ln>
            <a:effectLst/>
          </p:spPr>
          <p:txBody>
            <a:bodyPr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6" name="Freeform 980">
              <a:extLst>
                <a:ext uri="{FF2B5EF4-FFF2-40B4-BE49-F238E27FC236}">
                  <a16:creationId xmlns:a16="http://schemas.microsoft.com/office/drawing/2014/main" id="{BBD5CF65-2C32-C618-1E88-5E6DD172E361}"/>
                </a:ext>
              </a:extLst>
            </p:cNvPr>
            <p:cNvSpPr>
              <a:spLocks noChangeAspect="1" noChangeArrowheads="1"/>
            </p:cNvSpPr>
            <p:nvPr/>
          </p:nvSpPr>
          <p:spPr bwMode="auto">
            <a:xfrm>
              <a:off x="4689878" y="4988088"/>
              <a:ext cx="530236" cy="588369"/>
            </a:xfrm>
            <a:custGeom>
              <a:avLst/>
              <a:gdLst>
                <a:gd name="T0" fmla="*/ 1962822 w 262678"/>
                <a:gd name="T1" fmla="*/ 5728482 h 291382"/>
                <a:gd name="T2" fmla="*/ 2145623 w 262678"/>
                <a:gd name="T3" fmla="*/ 5568567 h 291382"/>
                <a:gd name="T4" fmla="*/ 4017868 w 262678"/>
                <a:gd name="T5" fmla="*/ 5306841 h 291382"/>
                <a:gd name="T6" fmla="*/ 2084223 w 262678"/>
                <a:gd name="T7" fmla="*/ 3139452 h 291382"/>
                <a:gd name="T8" fmla="*/ 1987487 w 262678"/>
                <a:gd name="T9" fmla="*/ 4876200 h 291382"/>
                <a:gd name="T10" fmla="*/ 192899 w 262678"/>
                <a:gd name="T11" fmla="*/ 2806083 h 291382"/>
                <a:gd name="T12" fmla="*/ 5136830 w 262678"/>
                <a:gd name="T13" fmla="*/ 2806083 h 291382"/>
                <a:gd name="T14" fmla="*/ 2277232 w 262678"/>
                <a:gd name="T15" fmla="*/ 2624359 h 291382"/>
                <a:gd name="T16" fmla="*/ 2716046 w 262678"/>
                <a:gd name="T17" fmla="*/ 2209957 h 291382"/>
                <a:gd name="T18" fmla="*/ 2277232 w 262678"/>
                <a:gd name="T19" fmla="*/ 2166350 h 291382"/>
                <a:gd name="T20" fmla="*/ 968139 w 262678"/>
                <a:gd name="T21" fmla="*/ 2624359 h 291382"/>
                <a:gd name="T22" fmla="*/ 1326494 w 262678"/>
                <a:gd name="T23" fmla="*/ 1948253 h 291382"/>
                <a:gd name="T24" fmla="*/ 2277232 w 262678"/>
                <a:gd name="T25" fmla="*/ 1962816 h 291382"/>
                <a:gd name="T26" fmla="*/ 2818447 w 262678"/>
                <a:gd name="T27" fmla="*/ 1962816 h 291382"/>
                <a:gd name="T28" fmla="*/ 2555188 w 262678"/>
                <a:gd name="T29" fmla="*/ 1301271 h 291382"/>
                <a:gd name="T30" fmla="*/ 4142191 w 262678"/>
                <a:gd name="T31" fmla="*/ 1134051 h 291382"/>
                <a:gd name="T32" fmla="*/ 4500550 w 262678"/>
                <a:gd name="T33" fmla="*/ 1134051 h 291382"/>
                <a:gd name="T34" fmla="*/ 3608303 w 262678"/>
                <a:gd name="T35" fmla="*/ 2624359 h 291382"/>
                <a:gd name="T36" fmla="*/ 3608303 w 262678"/>
                <a:gd name="T37" fmla="*/ 1134051 h 291382"/>
                <a:gd name="T38" fmla="*/ 968139 w 262678"/>
                <a:gd name="T39" fmla="*/ 1831942 h 291382"/>
                <a:gd name="T40" fmla="*/ 1501981 w 262678"/>
                <a:gd name="T41" fmla="*/ 1831942 h 291382"/>
                <a:gd name="T42" fmla="*/ 1136338 w 262678"/>
                <a:gd name="T43" fmla="*/ 639714 h 291382"/>
                <a:gd name="T44" fmla="*/ 2460097 w 262678"/>
                <a:gd name="T45" fmla="*/ 1090431 h 291382"/>
                <a:gd name="T46" fmla="*/ 2555188 w 262678"/>
                <a:gd name="T47" fmla="*/ 348955 h 291382"/>
                <a:gd name="T48" fmla="*/ 4434703 w 262678"/>
                <a:gd name="T49" fmla="*/ 959585 h 291382"/>
                <a:gd name="T50" fmla="*/ 1129025 w 262678"/>
                <a:gd name="T51" fmla="*/ 203560 h 291382"/>
                <a:gd name="T52" fmla="*/ 1333785 w 262678"/>
                <a:gd name="T53" fmla="*/ 203560 h 291382"/>
                <a:gd name="T54" fmla="*/ 2555188 w 262678"/>
                <a:gd name="T55" fmla="*/ 0 h 291382"/>
                <a:gd name="T56" fmla="*/ 3001269 w 262678"/>
                <a:gd name="T57" fmla="*/ 1068628 h 291382"/>
                <a:gd name="T58" fmla="*/ 3425467 w 262678"/>
                <a:gd name="T59" fmla="*/ 1046802 h 291382"/>
                <a:gd name="T60" fmla="*/ 4054454 w 262678"/>
                <a:gd name="T61" fmla="*/ 0 h 291382"/>
                <a:gd name="T62" fmla="*/ 4683387 w 262678"/>
                <a:gd name="T63" fmla="*/ 1046802 h 291382"/>
                <a:gd name="T64" fmla="*/ 5319657 w 262678"/>
                <a:gd name="T65" fmla="*/ 2653429 h 291382"/>
                <a:gd name="T66" fmla="*/ 4763829 w 262678"/>
                <a:gd name="T67" fmla="*/ 5306841 h 291382"/>
                <a:gd name="T68" fmla="*/ 4112916 w 262678"/>
                <a:gd name="T69" fmla="*/ 5895691 h 291382"/>
                <a:gd name="T70" fmla="*/ 1136338 w 262678"/>
                <a:gd name="T71" fmla="*/ 5306841 h 291382"/>
                <a:gd name="T72" fmla="*/ 2690 w 262678"/>
                <a:gd name="T73" fmla="*/ 2733402 h 291382"/>
                <a:gd name="T74" fmla="*/ 785270 w 262678"/>
                <a:gd name="T75" fmla="*/ 2624359 h 291382"/>
                <a:gd name="T76" fmla="*/ 485429 w 262678"/>
                <a:gd name="T77" fmla="*/ 1831942 h 291382"/>
                <a:gd name="T78" fmla="*/ 302577 w 262678"/>
                <a:gd name="T79" fmla="*/ 1090431 h 291382"/>
                <a:gd name="T80" fmla="*/ 946200 w 262678"/>
                <a:gd name="T81" fmla="*/ 145424 h 291382"/>
                <a:gd name="T82" fmla="*/ 1392300 w 262678"/>
                <a:gd name="T83" fmla="*/ 43583 h 291382"/>
                <a:gd name="T84" fmla="*/ 1509318 w 262678"/>
                <a:gd name="T85" fmla="*/ 537962 h 291382"/>
                <a:gd name="T86" fmla="*/ 1684821 w 262678"/>
                <a:gd name="T87" fmla="*/ 2624359 h 291382"/>
                <a:gd name="T88" fmla="*/ 2109037 w 262678"/>
                <a:gd name="T89" fmla="*/ 1025021 h 29138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62678" h="291382">
                  <a:moveTo>
                    <a:pt x="64936" y="262280"/>
                  </a:moveTo>
                  <a:lnTo>
                    <a:pt x="64936" y="283118"/>
                  </a:lnTo>
                  <a:lnTo>
                    <a:pt x="96617" y="283118"/>
                  </a:lnTo>
                  <a:lnTo>
                    <a:pt x="96617" y="275214"/>
                  </a:lnTo>
                  <a:cubicBezTo>
                    <a:pt x="96617" y="272699"/>
                    <a:pt x="98777" y="271262"/>
                    <a:pt x="101657" y="271262"/>
                  </a:cubicBezTo>
                  <a:cubicBezTo>
                    <a:pt x="104177" y="271262"/>
                    <a:pt x="105617" y="272699"/>
                    <a:pt x="105617" y="275214"/>
                  </a:cubicBezTo>
                  <a:lnTo>
                    <a:pt x="105617" y="283118"/>
                  </a:lnTo>
                  <a:lnTo>
                    <a:pt x="197779" y="283118"/>
                  </a:lnTo>
                  <a:lnTo>
                    <a:pt x="197779" y="262280"/>
                  </a:lnTo>
                  <a:lnTo>
                    <a:pt x="64936" y="262280"/>
                  </a:lnTo>
                  <a:close/>
                  <a:moveTo>
                    <a:pt x="97834" y="151178"/>
                  </a:moveTo>
                  <a:cubicBezTo>
                    <a:pt x="100398" y="150454"/>
                    <a:pt x="102596" y="152627"/>
                    <a:pt x="102596" y="155162"/>
                  </a:cubicBezTo>
                  <a:lnTo>
                    <a:pt x="106993" y="240634"/>
                  </a:lnTo>
                  <a:cubicBezTo>
                    <a:pt x="107359" y="242807"/>
                    <a:pt x="105527" y="245342"/>
                    <a:pt x="102963" y="245342"/>
                  </a:cubicBezTo>
                  <a:cubicBezTo>
                    <a:pt x="100398" y="245342"/>
                    <a:pt x="98566" y="243531"/>
                    <a:pt x="97834" y="240996"/>
                  </a:cubicBezTo>
                  <a:lnTo>
                    <a:pt x="93437" y="155524"/>
                  </a:lnTo>
                  <a:cubicBezTo>
                    <a:pt x="93437" y="152989"/>
                    <a:pt x="95635" y="151178"/>
                    <a:pt x="97834" y="151178"/>
                  </a:cubicBezTo>
                  <a:close/>
                  <a:moveTo>
                    <a:pt x="9495" y="138685"/>
                  </a:moveTo>
                  <a:lnTo>
                    <a:pt x="31455" y="253297"/>
                  </a:lnTo>
                  <a:lnTo>
                    <a:pt x="231260" y="253297"/>
                  </a:lnTo>
                  <a:lnTo>
                    <a:pt x="252860" y="138685"/>
                  </a:lnTo>
                  <a:lnTo>
                    <a:pt x="9495" y="138685"/>
                  </a:lnTo>
                  <a:close/>
                  <a:moveTo>
                    <a:pt x="112097" y="107068"/>
                  </a:moveTo>
                  <a:lnTo>
                    <a:pt x="112097" y="129703"/>
                  </a:lnTo>
                  <a:lnTo>
                    <a:pt x="138738" y="129703"/>
                  </a:lnTo>
                  <a:lnTo>
                    <a:pt x="138738" y="107068"/>
                  </a:lnTo>
                  <a:lnTo>
                    <a:pt x="133698" y="109223"/>
                  </a:lnTo>
                  <a:cubicBezTo>
                    <a:pt x="131538" y="110660"/>
                    <a:pt x="128658" y="111379"/>
                    <a:pt x="125778" y="111379"/>
                  </a:cubicBezTo>
                  <a:cubicBezTo>
                    <a:pt x="122538" y="111379"/>
                    <a:pt x="119658" y="110660"/>
                    <a:pt x="117137" y="109223"/>
                  </a:cubicBezTo>
                  <a:lnTo>
                    <a:pt x="112097" y="107068"/>
                  </a:lnTo>
                  <a:close/>
                  <a:moveTo>
                    <a:pt x="55936" y="96289"/>
                  </a:moveTo>
                  <a:lnTo>
                    <a:pt x="47656" y="100960"/>
                  </a:lnTo>
                  <a:lnTo>
                    <a:pt x="47656" y="129703"/>
                  </a:lnTo>
                  <a:lnTo>
                    <a:pt x="73936" y="129703"/>
                  </a:lnTo>
                  <a:lnTo>
                    <a:pt x="73936" y="100960"/>
                  </a:lnTo>
                  <a:lnTo>
                    <a:pt x="65296" y="96289"/>
                  </a:lnTo>
                  <a:cubicBezTo>
                    <a:pt x="62056" y="94852"/>
                    <a:pt x="58816" y="94852"/>
                    <a:pt x="55936" y="96289"/>
                  </a:cubicBezTo>
                  <a:close/>
                  <a:moveTo>
                    <a:pt x="112097" y="59642"/>
                  </a:moveTo>
                  <a:lnTo>
                    <a:pt x="112097" y="97008"/>
                  </a:lnTo>
                  <a:lnTo>
                    <a:pt x="121098" y="101678"/>
                  </a:lnTo>
                  <a:cubicBezTo>
                    <a:pt x="123978" y="102756"/>
                    <a:pt x="127218" y="102756"/>
                    <a:pt x="130098" y="101678"/>
                  </a:cubicBezTo>
                  <a:lnTo>
                    <a:pt x="138738" y="97008"/>
                  </a:lnTo>
                  <a:lnTo>
                    <a:pt x="138738" y="59642"/>
                  </a:lnTo>
                  <a:lnTo>
                    <a:pt x="133698" y="62157"/>
                  </a:lnTo>
                  <a:cubicBezTo>
                    <a:pt x="131538" y="63594"/>
                    <a:pt x="128658" y="64313"/>
                    <a:pt x="125778" y="64313"/>
                  </a:cubicBezTo>
                  <a:cubicBezTo>
                    <a:pt x="122538" y="64313"/>
                    <a:pt x="119658" y="63594"/>
                    <a:pt x="117137" y="62157"/>
                  </a:cubicBezTo>
                  <a:lnTo>
                    <a:pt x="112097" y="59642"/>
                  </a:lnTo>
                  <a:close/>
                  <a:moveTo>
                    <a:pt x="203899" y="56049"/>
                  </a:moveTo>
                  <a:lnTo>
                    <a:pt x="203899" y="129703"/>
                  </a:lnTo>
                  <a:lnTo>
                    <a:pt x="221899" y="129703"/>
                  </a:lnTo>
                  <a:lnTo>
                    <a:pt x="221539" y="56049"/>
                  </a:lnTo>
                  <a:lnTo>
                    <a:pt x="203899" y="56049"/>
                  </a:lnTo>
                  <a:close/>
                  <a:moveTo>
                    <a:pt x="177619" y="56049"/>
                  </a:moveTo>
                  <a:lnTo>
                    <a:pt x="177619" y="129703"/>
                  </a:lnTo>
                  <a:lnTo>
                    <a:pt x="194899" y="129703"/>
                  </a:lnTo>
                  <a:lnTo>
                    <a:pt x="194899" y="56049"/>
                  </a:lnTo>
                  <a:lnTo>
                    <a:pt x="177619" y="56049"/>
                  </a:lnTo>
                  <a:close/>
                  <a:moveTo>
                    <a:pt x="55936" y="31617"/>
                  </a:moveTo>
                  <a:lnTo>
                    <a:pt x="47656" y="36288"/>
                  </a:lnTo>
                  <a:lnTo>
                    <a:pt x="47656" y="90540"/>
                  </a:lnTo>
                  <a:lnTo>
                    <a:pt x="51976" y="88744"/>
                  </a:lnTo>
                  <a:cubicBezTo>
                    <a:pt x="57736" y="85870"/>
                    <a:pt x="63856" y="85870"/>
                    <a:pt x="69256" y="88744"/>
                  </a:cubicBezTo>
                  <a:lnTo>
                    <a:pt x="73936" y="90540"/>
                  </a:lnTo>
                  <a:lnTo>
                    <a:pt x="73936" y="36288"/>
                  </a:lnTo>
                  <a:lnTo>
                    <a:pt x="65296" y="31617"/>
                  </a:lnTo>
                  <a:cubicBezTo>
                    <a:pt x="62056" y="30180"/>
                    <a:pt x="58816" y="30180"/>
                    <a:pt x="55936" y="31617"/>
                  </a:cubicBezTo>
                  <a:close/>
                  <a:moveTo>
                    <a:pt x="125778" y="17246"/>
                  </a:moveTo>
                  <a:lnTo>
                    <a:pt x="113537" y="50300"/>
                  </a:lnTo>
                  <a:lnTo>
                    <a:pt x="121098" y="53893"/>
                  </a:lnTo>
                  <a:cubicBezTo>
                    <a:pt x="123978" y="56049"/>
                    <a:pt x="127218" y="56049"/>
                    <a:pt x="130098" y="53893"/>
                  </a:cubicBezTo>
                  <a:lnTo>
                    <a:pt x="138018" y="50300"/>
                  </a:lnTo>
                  <a:lnTo>
                    <a:pt x="125778" y="17246"/>
                  </a:lnTo>
                  <a:close/>
                  <a:moveTo>
                    <a:pt x="199579" y="13653"/>
                  </a:moveTo>
                  <a:lnTo>
                    <a:pt x="180859" y="47426"/>
                  </a:lnTo>
                  <a:lnTo>
                    <a:pt x="218299" y="47426"/>
                  </a:lnTo>
                  <a:lnTo>
                    <a:pt x="199579" y="13653"/>
                  </a:lnTo>
                  <a:close/>
                  <a:moveTo>
                    <a:pt x="56296" y="9701"/>
                  </a:moveTo>
                  <a:lnTo>
                    <a:pt x="55576" y="10060"/>
                  </a:lnTo>
                  <a:lnTo>
                    <a:pt x="55576" y="22276"/>
                  </a:lnTo>
                  <a:cubicBezTo>
                    <a:pt x="58816" y="21557"/>
                    <a:pt x="62056" y="21557"/>
                    <a:pt x="65656" y="22276"/>
                  </a:cubicBezTo>
                  <a:lnTo>
                    <a:pt x="65656" y="10060"/>
                  </a:lnTo>
                  <a:lnTo>
                    <a:pt x="64936" y="9701"/>
                  </a:lnTo>
                  <a:cubicBezTo>
                    <a:pt x="62056" y="8623"/>
                    <a:pt x="58816" y="8623"/>
                    <a:pt x="56296" y="9701"/>
                  </a:cubicBezTo>
                  <a:close/>
                  <a:moveTo>
                    <a:pt x="125778" y="0"/>
                  </a:moveTo>
                  <a:cubicBezTo>
                    <a:pt x="127218" y="0"/>
                    <a:pt x="129018" y="1078"/>
                    <a:pt x="129738" y="2875"/>
                  </a:cubicBezTo>
                  <a:lnTo>
                    <a:pt x="147738" y="50660"/>
                  </a:lnTo>
                  <a:cubicBezTo>
                    <a:pt x="147738" y="51378"/>
                    <a:pt x="147738" y="52097"/>
                    <a:pt x="147738" y="52815"/>
                  </a:cubicBezTo>
                  <a:lnTo>
                    <a:pt x="147738" y="129703"/>
                  </a:lnTo>
                  <a:lnTo>
                    <a:pt x="168618" y="129703"/>
                  </a:lnTo>
                  <a:lnTo>
                    <a:pt x="168618" y="51737"/>
                  </a:lnTo>
                  <a:cubicBezTo>
                    <a:pt x="168618" y="50660"/>
                    <a:pt x="168978" y="49941"/>
                    <a:pt x="168978" y="49582"/>
                  </a:cubicBezTo>
                  <a:lnTo>
                    <a:pt x="195259" y="2515"/>
                  </a:lnTo>
                  <a:cubicBezTo>
                    <a:pt x="196339" y="719"/>
                    <a:pt x="197779" y="0"/>
                    <a:pt x="199579" y="0"/>
                  </a:cubicBezTo>
                  <a:cubicBezTo>
                    <a:pt x="200659" y="0"/>
                    <a:pt x="202819" y="719"/>
                    <a:pt x="203179" y="2515"/>
                  </a:cubicBezTo>
                  <a:lnTo>
                    <a:pt x="229820" y="49582"/>
                  </a:lnTo>
                  <a:cubicBezTo>
                    <a:pt x="229820" y="49941"/>
                    <a:pt x="230540" y="50660"/>
                    <a:pt x="230540" y="51737"/>
                  </a:cubicBezTo>
                  <a:lnTo>
                    <a:pt x="230540" y="129703"/>
                  </a:lnTo>
                  <a:lnTo>
                    <a:pt x="258260" y="129703"/>
                  </a:lnTo>
                  <a:cubicBezTo>
                    <a:pt x="259340" y="129703"/>
                    <a:pt x="260420" y="130062"/>
                    <a:pt x="261860" y="131140"/>
                  </a:cubicBezTo>
                  <a:cubicBezTo>
                    <a:pt x="262220" y="132577"/>
                    <a:pt x="262940" y="133655"/>
                    <a:pt x="262580" y="135092"/>
                  </a:cubicBezTo>
                  <a:lnTo>
                    <a:pt x="238820" y="258687"/>
                  </a:lnTo>
                  <a:cubicBezTo>
                    <a:pt x="238460" y="260483"/>
                    <a:pt x="236660" y="262280"/>
                    <a:pt x="234500" y="262280"/>
                  </a:cubicBezTo>
                  <a:lnTo>
                    <a:pt x="206779" y="262280"/>
                  </a:lnTo>
                  <a:lnTo>
                    <a:pt x="206779" y="287430"/>
                  </a:lnTo>
                  <a:cubicBezTo>
                    <a:pt x="206779" y="289945"/>
                    <a:pt x="204259" y="291382"/>
                    <a:pt x="202459" y="291382"/>
                  </a:cubicBezTo>
                  <a:lnTo>
                    <a:pt x="60616" y="291382"/>
                  </a:lnTo>
                  <a:cubicBezTo>
                    <a:pt x="58096" y="291382"/>
                    <a:pt x="55936" y="289945"/>
                    <a:pt x="55936" y="287430"/>
                  </a:cubicBezTo>
                  <a:lnTo>
                    <a:pt x="55936" y="262280"/>
                  </a:lnTo>
                  <a:lnTo>
                    <a:pt x="27855" y="262280"/>
                  </a:lnTo>
                  <a:cubicBezTo>
                    <a:pt x="26055" y="262280"/>
                    <a:pt x="24255" y="260483"/>
                    <a:pt x="23535" y="258687"/>
                  </a:cubicBezTo>
                  <a:lnTo>
                    <a:pt x="135" y="135092"/>
                  </a:lnTo>
                  <a:cubicBezTo>
                    <a:pt x="-225" y="133655"/>
                    <a:pt x="135" y="132577"/>
                    <a:pt x="1215" y="131140"/>
                  </a:cubicBezTo>
                  <a:cubicBezTo>
                    <a:pt x="1935" y="130062"/>
                    <a:pt x="3015" y="129703"/>
                    <a:pt x="4455" y="129703"/>
                  </a:cubicBezTo>
                  <a:lnTo>
                    <a:pt x="38655" y="129703"/>
                  </a:lnTo>
                  <a:lnTo>
                    <a:pt x="38655" y="38444"/>
                  </a:lnTo>
                  <a:cubicBezTo>
                    <a:pt x="30015" y="40240"/>
                    <a:pt x="23895" y="46348"/>
                    <a:pt x="23895" y="53893"/>
                  </a:cubicBezTo>
                  <a:lnTo>
                    <a:pt x="23895" y="90540"/>
                  </a:lnTo>
                  <a:cubicBezTo>
                    <a:pt x="23895" y="93055"/>
                    <a:pt x="21735" y="95211"/>
                    <a:pt x="19215" y="95211"/>
                  </a:cubicBezTo>
                  <a:cubicBezTo>
                    <a:pt x="17055" y="95211"/>
                    <a:pt x="14895" y="93055"/>
                    <a:pt x="14895" y="90540"/>
                  </a:cubicBezTo>
                  <a:lnTo>
                    <a:pt x="14895" y="53893"/>
                  </a:lnTo>
                  <a:cubicBezTo>
                    <a:pt x="14895" y="40600"/>
                    <a:pt x="26775" y="29821"/>
                    <a:pt x="41896" y="29102"/>
                  </a:cubicBezTo>
                  <a:lnTo>
                    <a:pt x="46576" y="26587"/>
                  </a:lnTo>
                  <a:lnTo>
                    <a:pt x="46576" y="7186"/>
                  </a:lnTo>
                  <a:cubicBezTo>
                    <a:pt x="46576" y="5749"/>
                    <a:pt x="48016" y="4312"/>
                    <a:pt x="49456" y="3593"/>
                  </a:cubicBezTo>
                  <a:lnTo>
                    <a:pt x="52336" y="2156"/>
                  </a:lnTo>
                  <a:cubicBezTo>
                    <a:pt x="57736" y="-359"/>
                    <a:pt x="63856" y="-359"/>
                    <a:pt x="68536" y="2156"/>
                  </a:cubicBezTo>
                  <a:lnTo>
                    <a:pt x="71776" y="3593"/>
                  </a:lnTo>
                  <a:cubicBezTo>
                    <a:pt x="73576" y="4312"/>
                    <a:pt x="74296" y="5749"/>
                    <a:pt x="74296" y="7186"/>
                  </a:cubicBezTo>
                  <a:lnTo>
                    <a:pt x="74296" y="26587"/>
                  </a:lnTo>
                  <a:lnTo>
                    <a:pt x="80416" y="29821"/>
                  </a:lnTo>
                  <a:cubicBezTo>
                    <a:pt x="82216" y="30540"/>
                    <a:pt x="82936" y="31617"/>
                    <a:pt x="82936" y="33414"/>
                  </a:cubicBezTo>
                  <a:lnTo>
                    <a:pt x="82936" y="129703"/>
                  </a:lnTo>
                  <a:lnTo>
                    <a:pt x="103457" y="129703"/>
                  </a:lnTo>
                  <a:lnTo>
                    <a:pt x="103457" y="52815"/>
                  </a:lnTo>
                  <a:cubicBezTo>
                    <a:pt x="103457" y="52097"/>
                    <a:pt x="103457" y="51378"/>
                    <a:pt x="103817" y="50660"/>
                  </a:cubicBezTo>
                  <a:lnTo>
                    <a:pt x="121098" y="2875"/>
                  </a:lnTo>
                  <a:cubicBezTo>
                    <a:pt x="122178" y="1078"/>
                    <a:pt x="123618" y="0"/>
                    <a:pt x="125778" y="0"/>
                  </a:cubicBezTo>
                  <a:close/>
                </a:path>
              </a:pathLst>
            </a:custGeom>
            <a:solidFill>
              <a:schemeClr val="bg1"/>
            </a:solidFill>
            <a:ln>
              <a:noFill/>
            </a:ln>
            <a:effectLst/>
          </p:spPr>
          <p:txBody>
            <a:bodyPr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7" name="Freeform 981">
              <a:extLst>
                <a:ext uri="{FF2B5EF4-FFF2-40B4-BE49-F238E27FC236}">
                  <a16:creationId xmlns:a16="http://schemas.microsoft.com/office/drawing/2014/main" id="{6F33C7E1-2336-AC7F-6E8A-9F22BD61956D}"/>
                </a:ext>
              </a:extLst>
            </p:cNvPr>
            <p:cNvSpPr>
              <a:spLocks noChangeAspect="1" noChangeArrowheads="1"/>
            </p:cNvSpPr>
            <p:nvPr/>
          </p:nvSpPr>
          <p:spPr bwMode="auto">
            <a:xfrm>
              <a:off x="6750597" y="2080168"/>
              <a:ext cx="586608" cy="586608"/>
            </a:xfrm>
            <a:custGeom>
              <a:avLst/>
              <a:gdLst>
                <a:gd name="T0" fmla="*/ 3414209 w 291855"/>
                <a:gd name="T1" fmla="*/ 5320998 h 291740"/>
                <a:gd name="T2" fmla="*/ 5293640 w 291855"/>
                <a:gd name="T3" fmla="*/ 5590926 h 291740"/>
                <a:gd name="T4" fmla="*/ 5555045 w 291855"/>
                <a:gd name="T5" fmla="*/ 5178928 h 291740"/>
                <a:gd name="T6" fmla="*/ 5420811 w 291855"/>
                <a:gd name="T7" fmla="*/ 3836411 h 291740"/>
                <a:gd name="T8" fmla="*/ 3421283 w 291855"/>
                <a:gd name="T9" fmla="*/ 5001344 h 291740"/>
                <a:gd name="T10" fmla="*/ 5420811 w 291855"/>
                <a:gd name="T11" fmla="*/ 3836411 h 291740"/>
                <a:gd name="T12" fmla="*/ 3583769 w 291855"/>
                <a:gd name="T13" fmla="*/ 3530987 h 291740"/>
                <a:gd name="T14" fmla="*/ 5406681 w 291855"/>
                <a:gd name="T15" fmla="*/ 3651743 h 291740"/>
                <a:gd name="T16" fmla="*/ 4064232 w 291855"/>
                <a:gd name="T17" fmla="*/ 2152977 h 291740"/>
                <a:gd name="T18" fmla="*/ 3604972 w 291855"/>
                <a:gd name="T19" fmla="*/ 3339190 h 291740"/>
                <a:gd name="T20" fmla="*/ 5279517 w 291855"/>
                <a:gd name="T21" fmla="*/ 2486834 h 291740"/>
                <a:gd name="T22" fmla="*/ 4784933 w 291855"/>
                <a:gd name="T23" fmla="*/ 2152977 h 291740"/>
                <a:gd name="T24" fmla="*/ 4283275 w 291855"/>
                <a:gd name="T25" fmla="*/ 1336128 h 291740"/>
                <a:gd name="T26" fmla="*/ 4693073 w 291855"/>
                <a:gd name="T27" fmla="*/ 1975396 h 291740"/>
                <a:gd name="T28" fmla="*/ 4283275 w 291855"/>
                <a:gd name="T29" fmla="*/ 1336128 h 291740"/>
                <a:gd name="T30" fmla="*/ 4770789 w 291855"/>
                <a:gd name="T31" fmla="*/ 1158546 h 291740"/>
                <a:gd name="T32" fmla="*/ 4862645 w 291855"/>
                <a:gd name="T33" fmla="*/ 1975396 h 291740"/>
                <a:gd name="T34" fmla="*/ 5456139 w 291855"/>
                <a:gd name="T35" fmla="*/ 2472624 h 291740"/>
                <a:gd name="T36" fmla="*/ 5731694 w 291855"/>
                <a:gd name="T37" fmla="*/ 5086586 h 291740"/>
                <a:gd name="T38" fmla="*/ 5293640 w 291855"/>
                <a:gd name="T39" fmla="*/ 5754276 h 291740"/>
                <a:gd name="T40" fmla="*/ 3244633 w 291855"/>
                <a:gd name="T41" fmla="*/ 5320998 h 291740"/>
                <a:gd name="T42" fmla="*/ 3244633 w 291855"/>
                <a:gd name="T43" fmla="*/ 5079489 h 291740"/>
                <a:gd name="T44" fmla="*/ 4064232 w 291855"/>
                <a:gd name="T45" fmla="*/ 1975396 h 291740"/>
                <a:gd name="T46" fmla="*/ 4113680 w 291855"/>
                <a:gd name="T47" fmla="*/ 1250882 h 291740"/>
                <a:gd name="T48" fmla="*/ 843138 w 291855"/>
                <a:gd name="T49" fmla="*/ 986247 h 291740"/>
                <a:gd name="T50" fmla="*/ 1253507 w 291855"/>
                <a:gd name="T51" fmla="*/ 5591124 h 291740"/>
                <a:gd name="T52" fmla="*/ 1331295 w 291855"/>
                <a:gd name="T53" fmla="*/ 2305964 h 291740"/>
                <a:gd name="T54" fmla="*/ 928061 w 291855"/>
                <a:gd name="T55" fmla="*/ 177362 h 291740"/>
                <a:gd name="T56" fmla="*/ 3340457 w 291855"/>
                <a:gd name="T57" fmla="*/ 695377 h 291740"/>
                <a:gd name="T58" fmla="*/ 928061 w 291855"/>
                <a:gd name="T59" fmla="*/ 177362 h 291740"/>
                <a:gd name="T60" fmla="*/ 3418263 w 291855"/>
                <a:gd name="T61" fmla="*/ 0 h 291740"/>
                <a:gd name="T62" fmla="*/ 3517338 w 291855"/>
                <a:gd name="T63" fmla="*/ 773393 h 291740"/>
                <a:gd name="T64" fmla="*/ 3828616 w 291855"/>
                <a:gd name="T65" fmla="*/ 1717061 h 291740"/>
                <a:gd name="T66" fmla="*/ 3368749 w 291855"/>
                <a:gd name="T67" fmla="*/ 872758 h 291740"/>
                <a:gd name="T68" fmla="*/ 1479833 w 291855"/>
                <a:gd name="T69" fmla="*/ 2192461 h 291740"/>
                <a:gd name="T70" fmla="*/ 3283872 w 291855"/>
                <a:gd name="T71" fmla="*/ 2277580 h 291740"/>
                <a:gd name="T72" fmla="*/ 1522277 w 291855"/>
                <a:gd name="T73" fmla="*/ 2369834 h 291740"/>
                <a:gd name="T74" fmla="*/ 3022115 w 291855"/>
                <a:gd name="T75" fmla="*/ 4193332 h 291740"/>
                <a:gd name="T76" fmla="*/ 3022115 w 291855"/>
                <a:gd name="T77" fmla="*/ 4370694 h 291740"/>
                <a:gd name="T78" fmla="*/ 1437416 w 291855"/>
                <a:gd name="T79" fmla="*/ 5591124 h 291740"/>
                <a:gd name="T80" fmla="*/ 3050398 w 291855"/>
                <a:gd name="T81" fmla="*/ 5676236 h 291740"/>
                <a:gd name="T82" fmla="*/ 383265 w 291855"/>
                <a:gd name="T83" fmla="*/ 5754276 h 291740"/>
                <a:gd name="T84" fmla="*/ 765350 w 291855"/>
                <a:gd name="T85" fmla="*/ 759216 h 291740"/>
                <a:gd name="T86" fmla="*/ 850179 w 291855"/>
                <a:gd name="T87" fmla="*/ 0 h 29174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91855" h="291740">
                  <a:moveTo>
                    <a:pt x="173850" y="262570"/>
                  </a:moveTo>
                  <a:lnTo>
                    <a:pt x="173850" y="269772"/>
                  </a:lnTo>
                  <a:cubicBezTo>
                    <a:pt x="173850" y="277335"/>
                    <a:pt x="179966" y="283457"/>
                    <a:pt x="187161" y="283457"/>
                  </a:cubicBezTo>
                  <a:lnTo>
                    <a:pt x="269550" y="283457"/>
                  </a:lnTo>
                  <a:cubicBezTo>
                    <a:pt x="276745" y="283457"/>
                    <a:pt x="282861" y="277335"/>
                    <a:pt x="282861" y="269772"/>
                  </a:cubicBezTo>
                  <a:lnTo>
                    <a:pt x="282861" y="262570"/>
                  </a:lnTo>
                  <a:lnTo>
                    <a:pt x="173850" y="262570"/>
                  </a:lnTo>
                  <a:close/>
                  <a:moveTo>
                    <a:pt x="276025" y="194505"/>
                  </a:moveTo>
                  <a:lnTo>
                    <a:pt x="176368" y="234480"/>
                  </a:lnTo>
                  <a:lnTo>
                    <a:pt x="174210" y="253566"/>
                  </a:lnTo>
                  <a:lnTo>
                    <a:pt x="282501" y="253566"/>
                  </a:lnTo>
                  <a:lnTo>
                    <a:pt x="276025" y="194505"/>
                  </a:lnTo>
                  <a:close/>
                  <a:moveTo>
                    <a:pt x="270629" y="143367"/>
                  </a:moveTo>
                  <a:lnTo>
                    <a:pt x="182484" y="179020"/>
                  </a:lnTo>
                  <a:lnTo>
                    <a:pt x="177448" y="224756"/>
                  </a:lnTo>
                  <a:lnTo>
                    <a:pt x="275306" y="185142"/>
                  </a:lnTo>
                  <a:lnTo>
                    <a:pt x="270629" y="143367"/>
                  </a:lnTo>
                  <a:close/>
                  <a:moveTo>
                    <a:pt x="206949" y="109155"/>
                  </a:moveTo>
                  <a:cubicBezTo>
                    <a:pt x="197235" y="109155"/>
                    <a:pt x="188960" y="116358"/>
                    <a:pt x="188241" y="126081"/>
                  </a:cubicBezTo>
                  <a:lnTo>
                    <a:pt x="183564" y="169296"/>
                  </a:lnTo>
                  <a:lnTo>
                    <a:pt x="269550" y="134004"/>
                  </a:lnTo>
                  <a:lnTo>
                    <a:pt x="268830" y="126081"/>
                  </a:lnTo>
                  <a:cubicBezTo>
                    <a:pt x="267751" y="116358"/>
                    <a:pt x="259836" y="109155"/>
                    <a:pt x="250122" y="109155"/>
                  </a:cubicBezTo>
                  <a:lnTo>
                    <a:pt x="243646" y="109155"/>
                  </a:lnTo>
                  <a:lnTo>
                    <a:pt x="206949" y="109155"/>
                  </a:lnTo>
                  <a:close/>
                  <a:moveTo>
                    <a:pt x="218102" y="67740"/>
                  </a:moveTo>
                  <a:lnTo>
                    <a:pt x="218102" y="100152"/>
                  </a:lnTo>
                  <a:lnTo>
                    <a:pt x="238969" y="100152"/>
                  </a:lnTo>
                  <a:lnTo>
                    <a:pt x="238969" y="67740"/>
                  </a:lnTo>
                  <a:lnTo>
                    <a:pt x="218102" y="67740"/>
                  </a:lnTo>
                  <a:close/>
                  <a:moveTo>
                    <a:pt x="213785" y="58737"/>
                  </a:moveTo>
                  <a:lnTo>
                    <a:pt x="242926" y="58737"/>
                  </a:lnTo>
                  <a:cubicBezTo>
                    <a:pt x="245804" y="58737"/>
                    <a:pt x="247603" y="60898"/>
                    <a:pt x="247603" y="63419"/>
                  </a:cubicBezTo>
                  <a:lnTo>
                    <a:pt x="247603" y="100152"/>
                  </a:lnTo>
                  <a:lnTo>
                    <a:pt x="250122" y="100152"/>
                  </a:lnTo>
                  <a:cubicBezTo>
                    <a:pt x="264153" y="100152"/>
                    <a:pt x="276025" y="110956"/>
                    <a:pt x="277824" y="125361"/>
                  </a:cubicBezTo>
                  <a:lnTo>
                    <a:pt x="291855" y="257528"/>
                  </a:lnTo>
                  <a:lnTo>
                    <a:pt x="291855" y="257888"/>
                  </a:lnTo>
                  <a:lnTo>
                    <a:pt x="291855" y="269772"/>
                  </a:lnTo>
                  <a:cubicBezTo>
                    <a:pt x="291855" y="282016"/>
                    <a:pt x="281782" y="291740"/>
                    <a:pt x="269550" y="291740"/>
                  </a:cubicBezTo>
                  <a:lnTo>
                    <a:pt x="187161" y="291740"/>
                  </a:lnTo>
                  <a:cubicBezTo>
                    <a:pt x="174929" y="291740"/>
                    <a:pt x="165215" y="282016"/>
                    <a:pt x="165215" y="269772"/>
                  </a:cubicBezTo>
                  <a:lnTo>
                    <a:pt x="165215" y="257888"/>
                  </a:lnTo>
                  <a:lnTo>
                    <a:pt x="165215" y="257528"/>
                  </a:lnTo>
                  <a:lnTo>
                    <a:pt x="179246" y="125361"/>
                  </a:lnTo>
                  <a:cubicBezTo>
                    <a:pt x="180686" y="110956"/>
                    <a:pt x="192558" y="100152"/>
                    <a:pt x="206949" y="100152"/>
                  </a:cubicBezTo>
                  <a:lnTo>
                    <a:pt x="209467" y="100152"/>
                  </a:lnTo>
                  <a:lnTo>
                    <a:pt x="209467" y="63419"/>
                  </a:lnTo>
                  <a:cubicBezTo>
                    <a:pt x="209467" y="60898"/>
                    <a:pt x="211266" y="58737"/>
                    <a:pt x="213785" y="58737"/>
                  </a:cubicBezTo>
                  <a:close/>
                  <a:moveTo>
                    <a:pt x="42933" y="50002"/>
                  </a:moveTo>
                  <a:cubicBezTo>
                    <a:pt x="-14704" y="168353"/>
                    <a:pt x="15915" y="265840"/>
                    <a:pt x="22399" y="283467"/>
                  </a:cubicBezTo>
                  <a:lnTo>
                    <a:pt x="63826" y="283467"/>
                  </a:lnTo>
                  <a:cubicBezTo>
                    <a:pt x="66348" y="275553"/>
                    <a:pt x="74633" y="251451"/>
                    <a:pt x="77155" y="216557"/>
                  </a:cubicBezTo>
                  <a:cubicBezTo>
                    <a:pt x="79316" y="183462"/>
                    <a:pt x="76434" y="149647"/>
                    <a:pt x="67789" y="116912"/>
                  </a:cubicBezTo>
                  <a:cubicBezTo>
                    <a:pt x="62025" y="94609"/>
                    <a:pt x="53740" y="71586"/>
                    <a:pt x="42933" y="50002"/>
                  </a:cubicBezTo>
                  <a:close/>
                  <a:moveTo>
                    <a:pt x="47255" y="8993"/>
                  </a:moveTo>
                  <a:lnTo>
                    <a:pt x="47255" y="35253"/>
                  </a:lnTo>
                  <a:lnTo>
                    <a:pt x="170095" y="35253"/>
                  </a:lnTo>
                  <a:lnTo>
                    <a:pt x="170095" y="8993"/>
                  </a:lnTo>
                  <a:lnTo>
                    <a:pt x="47255" y="8993"/>
                  </a:lnTo>
                  <a:close/>
                  <a:moveTo>
                    <a:pt x="43293" y="0"/>
                  </a:moveTo>
                  <a:lnTo>
                    <a:pt x="174057" y="0"/>
                  </a:lnTo>
                  <a:cubicBezTo>
                    <a:pt x="176939" y="0"/>
                    <a:pt x="179101" y="2518"/>
                    <a:pt x="179101" y="4317"/>
                  </a:cubicBezTo>
                  <a:lnTo>
                    <a:pt x="179101" y="39210"/>
                  </a:lnTo>
                  <a:cubicBezTo>
                    <a:pt x="185945" y="52880"/>
                    <a:pt x="192429" y="67269"/>
                    <a:pt x="197833" y="81659"/>
                  </a:cubicBezTo>
                  <a:cubicBezTo>
                    <a:pt x="198193" y="83817"/>
                    <a:pt x="197112" y="86335"/>
                    <a:pt x="194951" y="87054"/>
                  </a:cubicBezTo>
                  <a:cubicBezTo>
                    <a:pt x="192429" y="87774"/>
                    <a:pt x="189908" y="86695"/>
                    <a:pt x="189187" y="84536"/>
                  </a:cubicBezTo>
                  <a:cubicBezTo>
                    <a:pt x="184504" y="71226"/>
                    <a:pt x="178380" y="57557"/>
                    <a:pt x="171536" y="44247"/>
                  </a:cubicBezTo>
                  <a:lnTo>
                    <a:pt x="50137" y="44247"/>
                  </a:lnTo>
                  <a:cubicBezTo>
                    <a:pt x="61305" y="65830"/>
                    <a:pt x="69230" y="88853"/>
                    <a:pt x="75354" y="111156"/>
                  </a:cubicBezTo>
                  <a:lnTo>
                    <a:pt x="162890" y="111156"/>
                  </a:lnTo>
                  <a:cubicBezTo>
                    <a:pt x="165051" y="111156"/>
                    <a:pt x="167213" y="113674"/>
                    <a:pt x="167213" y="115473"/>
                  </a:cubicBezTo>
                  <a:cubicBezTo>
                    <a:pt x="167213" y="117991"/>
                    <a:pt x="165051" y="120150"/>
                    <a:pt x="162890" y="120150"/>
                  </a:cubicBezTo>
                  <a:lnTo>
                    <a:pt x="77515" y="120150"/>
                  </a:lnTo>
                  <a:cubicBezTo>
                    <a:pt x="84720" y="151086"/>
                    <a:pt x="87601" y="182023"/>
                    <a:pt x="86160" y="212600"/>
                  </a:cubicBezTo>
                  <a:lnTo>
                    <a:pt x="153884" y="212600"/>
                  </a:lnTo>
                  <a:cubicBezTo>
                    <a:pt x="156045" y="212600"/>
                    <a:pt x="158207" y="214039"/>
                    <a:pt x="158207" y="216917"/>
                  </a:cubicBezTo>
                  <a:cubicBezTo>
                    <a:pt x="158207" y="219435"/>
                    <a:pt x="156045" y="221593"/>
                    <a:pt x="153884" y="221593"/>
                  </a:cubicBezTo>
                  <a:lnTo>
                    <a:pt x="85800" y="221593"/>
                  </a:lnTo>
                  <a:cubicBezTo>
                    <a:pt x="82918" y="251451"/>
                    <a:pt x="76434" y="273034"/>
                    <a:pt x="73192" y="283467"/>
                  </a:cubicBezTo>
                  <a:lnTo>
                    <a:pt x="151002" y="283467"/>
                  </a:lnTo>
                  <a:cubicBezTo>
                    <a:pt x="153524" y="283467"/>
                    <a:pt x="155325" y="285265"/>
                    <a:pt x="155325" y="287783"/>
                  </a:cubicBezTo>
                  <a:cubicBezTo>
                    <a:pt x="155325" y="290301"/>
                    <a:pt x="153524" y="291740"/>
                    <a:pt x="151002" y="291740"/>
                  </a:cubicBezTo>
                  <a:lnTo>
                    <a:pt x="19518" y="291740"/>
                  </a:lnTo>
                  <a:cubicBezTo>
                    <a:pt x="17716" y="291740"/>
                    <a:pt x="15915" y="291021"/>
                    <a:pt x="15555" y="289582"/>
                  </a:cubicBezTo>
                  <a:cubicBezTo>
                    <a:pt x="15195" y="288143"/>
                    <a:pt x="-31635" y="175908"/>
                    <a:pt x="38970" y="38491"/>
                  </a:cubicBezTo>
                  <a:lnTo>
                    <a:pt x="38970" y="4317"/>
                  </a:lnTo>
                  <a:cubicBezTo>
                    <a:pt x="38970" y="2518"/>
                    <a:pt x="40411" y="0"/>
                    <a:pt x="43293" y="0"/>
                  </a:cubicBezTo>
                  <a:close/>
                </a:path>
              </a:pathLst>
            </a:custGeom>
            <a:solidFill>
              <a:schemeClr val="bg1"/>
            </a:solidFill>
            <a:ln>
              <a:noFill/>
            </a:ln>
            <a:effectLst/>
          </p:spPr>
          <p:txBody>
            <a:bodyPr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8" name="Freeform 294">
              <a:extLst>
                <a:ext uri="{FF2B5EF4-FFF2-40B4-BE49-F238E27FC236}">
                  <a16:creationId xmlns:a16="http://schemas.microsoft.com/office/drawing/2014/main" id="{79F2B057-58BB-13FD-C840-E00E0516DD43}"/>
                </a:ext>
              </a:extLst>
            </p:cNvPr>
            <p:cNvSpPr>
              <a:spLocks noChangeAspect="1" noChangeArrowheads="1"/>
            </p:cNvSpPr>
            <p:nvPr/>
          </p:nvSpPr>
          <p:spPr bwMode="auto">
            <a:xfrm>
              <a:off x="4991741" y="2003677"/>
              <a:ext cx="588369" cy="588369"/>
            </a:xfrm>
            <a:custGeom>
              <a:avLst/>
              <a:gdLst>
                <a:gd name="T0" fmla="*/ 2147483646 w 813"/>
                <a:gd name="T1" fmla="*/ 2147483646 h 812"/>
                <a:gd name="T2" fmla="*/ 2147483646 w 813"/>
                <a:gd name="T3" fmla="*/ 2147483646 h 812"/>
                <a:gd name="T4" fmla="*/ 2147483646 w 813"/>
                <a:gd name="T5" fmla="*/ 2147483646 h 812"/>
                <a:gd name="T6" fmla="*/ 2147483646 w 813"/>
                <a:gd name="T7" fmla="*/ 2147483646 h 812"/>
                <a:gd name="T8" fmla="*/ 2147483646 w 813"/>
                <a:gd name="T9" fmla="*/ 2147483646 h 812"/>
                <a:gd name="T10" fmla="*/ 2147483646 w 813"/>
                <a:gd name="T11" fmla="*/ 2147483646 h 812"/>
                <a:gd name="T12" fmla="*/ 2147483646 w 813"/>
                <a:gd name="T13" fmla="*/ 2147483646 h 812"/>
                <a:gd name="T14" fmla="*/ 2147483646 w 813"/>
                <a:gd name="T15" fmla="*/ 2147483646 h 812"/>
                <a:gd name="T16" fmla="*/ 2147483646 w 813"/>
                <a:gd name="T17" fmla="*/ 2147483646 h 812"/>
                <a:gd name="T18" fmla="*/ 2147483646 w 813"/>
                <a:gd name="T19" fmla="*/ 2147483646 h 812"/>
                <a:gd name="T20" fmla="*/ 2147483646 w 813"/>
                <a:gd name="T21" fmla="*/ 2147483646 h 812"/>
                <a:gd name="T22" fmla="*/ 2147483646 w 813"/>
                <a:gd name="T23" fmla="*/ 2147483646 h 812"/>
                <a:gd name="T24" fmla="*/ 2147483646 w 813"/>
                <a:gd name="T25" fmla="*/ 2147483646 h 812"/>
                <a:gd name="T26" fmla="*/ 2147483646 w 813"/>
                <a:gd name="T27" fmla="*/ 2147483646 h 812"/>
                <a:gd name="T28" fmla="*/ 2147483646 w 813"/>
                <a:gd name="T29" fmla="*/ 2147483646 h 812"/>
                <a:gd name="T30" fmla="*/ 2147483646 w 813"/>
                <a:gd name="T31" fmla="*/ 2147483646 h 812"/>
                <a:gd name="T32" fmla="*/ 2147483646 w 813"/>
                <a:gd name="T33" fmla="*/ 2147483646 h 812"/>
                <a:gd name="T34" fmla="*/ 2147483646 w 813"/>
                <a:gd name="T35" fmla="*/ 2147483646 h 812"/>
                <a:gd name="T36" fmla="*/ 2147483646 w 813"/>
                <a:gd name="T37" fmla="*/ 2147483646 h 812"/>
                <a:gd name="T38" fmla="*/ 2147483646 w 813"/>
                <a:gd name="T39" fmla="*/ 2147483646 h 812"/>
                <a:gd name="T40" fmla="*/ 2147483646 w 813"/>
                <a:gd name="T41" fmla="*/ 2147483646 h 812"/>
                <a:gd name="T42" fmla="*/ 2147483646 w 813"/>
                <a:gd name="T43" fmla="*/ 2147483646 h 812"/>
                <a:gd name="T44" fmla="*/ 2147483646 w 813"/>
                <a:gd name="T45" fmla="*/ 2147483646 h 812"/>
                <a:gd name="T46" fmla="*/ 2147483646 w 813"/>
                <a:gd name="T47" fmla="*/ 2147483646 h 812"/>
                <a:gd name="T48" fmla="*/ 2147483646 w 813"/>
                <a:gd name="T49" fmla="*/ 2147483646 h 812"/>
                <a:gd name="T50" fmla="*/ 2147483646 w 813"/>
                <a:gd name="T51" fmla="*/ 2147483646 h 812"/>
                <a:gd name="T52" fmla="*/ 2147483646 w 813"/>
                <a:gd name="T53" fmla="*/ 2147483646 h 812"/>
                <a:gd name="T54" fmla="*/ 2147483646 w 813"/>
                <a:gd name="T55" fmla="*/ 2147483646 h 812"/>
                <a:gd name="T56" fmla="*/ 2147483646 w 813"/>
                <a:gd name="T57" fmla="*/ 2147483646 h 812"/>
                <a:gd name="T58" fmla="*/ 2147483646 w 813"/>
                <a:gd name="T59" fmla="*/ 2147483646 h 812"/>
                <a:gd name="T60" fmla="*/ 2147483646 w 813"/>
                <a:gd name="T61" fmla="*/ 0 h 812"/>
                <a:gd name="T62" fmla="*/ 2147483646 w 813"/>
                <a:gd name="T63" fmla="*/ 0 h 812"/>
                <a:gd name="T64" fmla="*/ 2147483646 w 813"/>
                <a:gd name="T65" fmla="*/ 2147483646 h 812"/>
                <a:gd name="T66" fmla="*/ 2147483646 w 813"/>
                <a:gd name="T67" fmla="*/ 2147483646 h 812"/>
                <a:gd name="T68" fmla="*/ 2147483646 w 813"/>
                <a:gd name="T69" fmla="*/ 2147483646 h 812"/>
                <a:gd name="T70" fmla="*/ 2147483646 w 813"/>
                <a:gd name="T71" fmla="*/ 2147483646 h 812"/>
                <a:gd name="T72" fmla="*/ 2147483646 w 813"/>
                <a:gd name="T73" fmla="*/ 2147483646 h 812"/>
                <a:gd name="T74" fmla="*/ 2147483646 w 813"/>
                <a:gd name="T75" fmla="*/ 2147483646 h 812"/>
                <a:gd name="T76" fmla="*/ 2147483646 w 813"/>
                <a:gd name="T77" fmla="*/ 2147483646 h 812"/>
                <a:gd name="T78" fmla="*/ 2147483646 w 813"/>
                <a:gd name="T79" fmla="*/ 2147483646 h 812"/>
                <a:gd name="T80" fmla="*/ 0 w 813"/>
                <a:gd name="T81" fmla="*/ 2147483646 h 812"/>
                <a:gd name="T82" fmla="*/ 2147483646 w 813"/>
                <a:gd name="T83" fmla="*/ 2147483646 h 812"/>
                <a:gd name="T84" fmla="*/ 2147483646 w 813"/>
                <a:gd name="T85" fmla="*/ 2147483646 h 812"/>
                <a:gd name="T86" fmla="*/ 2147483646 w 813"/>
                <a:gd name="T87" fmla="*/ 2147483646 h 812"/>
                <a:gd name="T88" fmla="*/ 2147483646 w 813"/>
                <a:gd name="T89" fmla="*/ 2147483646 h 812"/>
                <a:gd name="T90" fmla="*/ 2147483646 w 813"/>
                <a:gd name="T91" fmla="*/ 2147483646 h 812"/>
                <a:gd name="T92" fmla="*/ 2147483646 w 813"/>
                <a:gd name="T93" fmla="*/ 2147483646 h 812"/>
                <a:gd name="T94" fmla="*/ 2147483646 w 813"/>
                <a:gd name="T95" fmla="*/ 2147483646 h 812"/>
                <a:gd name="T96" fmla="*/ 2147483646 w 813"/>
                <a:gd name="T97" fmla="*/ 2147483646 h 81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813" h="812">
                  <a:moveTo>
                    <a:pt x="788" y="589"/>
                  </a:moveTo>
                  <a:lnTo>
                    <a:pt x="25" y="589"/>
                  </a:lnTo>
                  <a:lnTo>
                    <a:pt x="25" y="499"/>
                  </a:lnTo>
                  <a:lnTo>
                    <a:pt x="788" y="499"/>
                  </a:lnTo>
                  <a:lnTo>
                    <a:pt x="788" y="589"/>
                  </a:lnTo>
                  <a:close/>
                  <a:moveTo>
                    <a:pt x="754" y="786"/>
                  </a:moveTo>
                  <a:lnTo>
                    <a:pt x="453" y="786"/>
                  </a:lnTo>
                  <a:lnTo>
                    <a:pt x="625" y="614"/>
                  </a:lnTo>
                  <a:lnTo>
                    <a:pt x="754" y="614"/>
                  </a:lnTo>
                  <a:lnTo>
                    <a:pt x="754" y="786"/>
                  </a:lnTo>
                  <a:close/>
                  <a:moveTo>
                    <a:pt x="321" y="786"/>
                  </a:moveTo>
                  <a:lnTo>
                    <a:pt x="493" y="614"/>
                  </a:lnTo>
                  <a:lnTo>
                    <a:pt x="590" y="614"/>
                  </a:lnTo>
                  <a:lnTo>
                    <a:pt x="418" y="786"/>
                  </a:lnTo>
                  <a:lnTo>
                    <a:pt x="321" y="786"/>
                  </a:lnTo>
                  <a:close/>
                  <a:moveTo>
                    <a:pt x="58" y="786"/>
                  </a:moveTo>
                  <a:lnTo>
                    <a:pt x="58" y="614"/>
                  </a:lnTo>
                  <a:lnTo>
                    <a:pt x="459" y="614"/>
                  </a:lnTo>
                  <a:lnTo>
                    <a:pt x="287" y="786"/>
                  </a:lnTo>
                  <a:lnTo>
                    <a:pt x="58" y="786"/>
                  </a:lnTo>
                  <a:close/>
                  <a:moveTo>
                    <a:pt x="344" y="475"/>
                  </a:moveTo>
                  <a:lnTo>
                    <a:pt x="107" y="475"/>
                  </a:lnTo>
                  <a:lnTo>
                    <a:pt x="107" y="270"/>
                  </a:lnTo>
                  <a:lnTo>
                    <a:pt x="344" y="270"/>
                  </a:lnTo>
                  <a:lnTo>
                    <a:pt x="344" y="475"/>
                  </a:lnTo>
                  <a:close/>
                  <a:moveTo>
                    <a:pt x="75" y="188"/>
                  </a:moveTo>
                  <a:lnTo>
                    <a:pt x="344" y="188"/>
                  </a:lnTo>
                  <a:lnTo>
                    <a:pt x="344" y="245"/>
                  </a:lnTo>
                  <a:lnTo>
                    <a:pt x="75" y="245"/>
                  </a:lnTo>
                  <a:lnTo>
                    <a:pt x="75" y="188"/>
                  </a:lnTo>
                  <a:close/>
                  <a:moveTo>
                    <a:pt x="705" y="376"/>
                  </a:moveTo>
                  <a:lnTo>
                    <a:pt x="566" y="376"/>
                  </a:lnTo>
                  <a:lnTo>
                    <a:pt x="566" y="204"/>
                  </a:lnTo>
                  <a:lnTo>
                    <a:pt x="705" y="204"/>
                  </a:lnTo>
                  <a:lnTo>
                    <a:pt x="705" y="376"/>
                  </a:lnTo>
                  <a:close/>
                  <a:moveTo>
                    <a:pt x="554" y="180"/>
                  </a:moveTo>
                  <a:lnTo>
                    <a:pt x="554" y="180"/>
                  </a:lnTo>
                  <a:cubicBezTo>
                    <a:pt x="547" y="180"/>
                    <a:pt x="541" y="185"/>
                    <a:pt x="541" y="192"/>
                  </a:cubicBezTo>
                  <a:lnTo>
                    <a:pt x="541" y="389"/>
                  </a:lnTo>
                  <a:cubicBezTo>
                    <a:pt x="541" y="396"/>
                    <a:pt x="547" y="400"/>
                    <a:pt x="554" y="400"/>
                  </a:cubicBezTo>
                  <a:lnTo>
                    <a:pt x="705" y="400"/>
                  </a:lnTo>
                  <a:lnTo>
                    <a:pt x="705" y="475"/>
                  </a:lnTo>
                  <a:lnTo>
                    <a:pt x="369" y="475"/>
                  </a:lnTo>
                  <a:lnTo>
                    <a:pt x="369" y="106"/>
                  </a:lnTo>
                  <a:lnTo>
                    <a:pt x="705" y="106"/>
                  </a:lnTo>
                  <a:lnTo>
                    <a:pt x="705" y="180"/>
                  </a:lnTo>
                  <a:lnTo>
                    <a:pt x="554" y="180"/>
                  </a:lnTo>
                  <a:close/>
                  <a:moveTo>
                    <a:pt x="336" y="23"/>
                  </a:moveTo>
                  <a:lnTo>
                    <a:pt x="738" y="23"/>
                  </a:lnTo>
                  <a:lnTo>
                    <a:pt x="738" y="81"/>
                  </a:lnTo>
                  <a:lnTo>
                    <a:pt x="336" y="81"/>
                  </a:lnTo>
                  <a:lnTo>
                    <a:pt x="336" y="23"/>
                  </a:lnTo>
                  <a:close/>
                  <a:moveTo>
                    <a:pt x="799" y="475"/>
                  </a:moveTo>
                  <a:lnTo>
                    <a:pt x="730" y="475"/>
                  </a:lnTo>
                  <a:lnTo>
                    <a:pt x="730" y="106"/>
                  </a:lnTo>
                  <a:lnTo>
                    <a:pt x="751" y="106"/>
                  </a:lnTo>
                  <a:cubicBezTo>
                    <a:pt x="757" y="106"/>
                    <a:pt x="763" y="100"/>
                    <a:pt x="763" y="94"/>
                  </a:cubicBezTo>
                  <a:lnTo>
                    <a:pt x="763" y="12"/>
                  </a:lnTo>
                  <a:cubicBezTo>
                    <a:pt x="763" y="4"/>
                    <a:pt x="757" y="0"/>
                    <a:pt x="751" y="0"/>
                  </a:cubicBezTo>
                  <a:lnTo>
                    <a:pt x="324" y="0"/>
                  </a:lnTo>
                  <a:cubicBezTo>
                    <a:pt x="318" y="0"/>
                    <a:pt x="312" y="4"/>
                    <a:pt x="312" y="12"/>
                  </a:cubicBezTo>
                  <a:lnTo>
                    <a:pt x="312" y="94"/>
                  </a:lnTo>
                  <a:cubicBezTo>
                    <a:pt x="312" y="100"/>
                    <a:pt x="318" y="106"/>
                    <a:pt x="324" y="106"/>
                  </a:cubicBezTo>
                  <a:lnTo>
                    <a:pt x="344" y="106"/>
                  </a:lnTo>
                  <a:lnTo>
                    <a:pt x="344" y="164"/>
                  </a:lnTo>
                  <a:lnTo>
                    <a:pt x="62" y="164"/>
                  </a:lnTo>
                  <a:cubicBezTo>
                    <a:pt x="55" y="164"/>
                    <a:pt x="50" y="168"/>
                    <a:pt x="50" y="175"/>
                  </a:cubicBezTo>
                  <a:lnTo>
                    <a:pt x="50" y="258"/>
                  </a:lnTo>
                  <a:cubicBezTo>
                    <a:pt x="50" y="264"/>
                    <a:pt x="55" y="270"/>
                    <a:pt x="62" y="270"/>
                  </a:cubicBezTo>
                  <a:lnTo>
                    <a:pt x="82" y="270"/>
                  </a:lnTo>
                  <a:lnTo>
                    <a:pt x="82" y="475"/>
                  </a:lnTo>
                  <a:lnTo>
                    <a:pt x="13" y="475"/>
                  </a:lnTo>
                  <a:cubicBezTo>
                    <a:pt x="6" y="475"/>
                    <a:pt x="0" y="481"/>
                    <a:pt x="0" y="487"/>
                  </a:cubicBezTo>
                  <a:lnTo>
                    <a:pt x="0" y="602"/>
                  </a:lnTo>
                  <a:cubicBezTo>
                    <a:pt x="0" y="608"/>
                    <a:pt x="6" y="614"/>
                    <a:pt x="13" y="614"/>
                  </a:cubicBezTo>
                  <a:lnTo>
                    <a:pt x="33" y="614"/>
                  </a:lnTo>
                  <a:lnTo>
                    <a:pt x="33" y="799"/>
                  </a:lnTo>
                  <a:cubicBezTo>
                    <a:pt x="33" y="805"/>
                    <a:pt x="39" y="811"/>
                    <a:pt x="46" y="811"/>
                  </a:cubicBezTo>
                  <a:lnTo>
                    <a:pt x="766" y="811"/>
                  </a:lnTo>
                  <a:cubicBezTo>
                    <a:pt x="773" y="811"/>
                    <a:pt x="779" y="805"/>
                    <a:pt x="779" y="799"/>
                  </a:cubicBezTo>
                  <a:lnTo>
                    <a:pt x="779" y="614"/>
                  </a:lnTo>
                  <a:lnTo>
                    <a:pt x="799" y="614"/>
                  </a:lnTo>
                  <a:cubicBezTo>
                    <a:pt x="806" y="614"/>
                    <a:pt x="812" y="608"/>
                    <a:pt x="812" y="602"/>
                  </a:cubicBezTo>
                  <a:lnTo>
                    <a:pt x="812" y="487"/>
                  </a:lnTo>
                  <a:cubicBezTo>
                    <a:pt x="812" y="481"/>
                    <a:pt x="806" y="475"/>
                    <a:pt x="799" y="475"/>
                  </a:cubicBezTo>
                  <a:close/>
                </a:path>
              </a:pathLst>
            </a:custGeom>
            <a:solidFill>
              <a:schemeClr val="bg1"/>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9" name="Freeform 990">
              <a:extLst>
                <a:ext uri="{FF2B5EF4-FFF2-40B4-BE49-F238E27FC236}">
                  <a16:creationId xmlns:a16="http://schemas.microsoft.com/office/drawing/2014/main" id="{AA59C471-7984-C06A-9DFE-A3BEA08A4F4B}"/>
                </a:ext>
              </a:extLst>
            </p:cNvPr>
            <p:cNvSpPr>
              <a:spLocks noChangeAspect="1" noChangeArrowheads="1"/>
            </p:cNvSpPr>
            <p:nvPr/>
          </p:nvSpPr>
          <p:spPr bwMode="auto">
            <a:xfrm>
              <a:off x="7405762" y="3633114"/>
              <a:ext cx="588369" cy="584845"/>
            </a:xfrm>
            <a:custGeom>
              <a:avLst/>
              <a:gdLst>
                <a:gd name="T0" fmla="*/ 4128157 w 291741"/>
                <a:gd name="T1" fmla="*/ 5601076 h 290155"/>
                <a:gd name="T2" fmla="*/ 4509858 w 291741"/>
                <a:gd name="T3" fmla="*/ 5309310 h 290155"/>
                <a:gd name="T4" fmla="*/ 1384222 w 291741"/>
                <a:gd name="T5" fmla="*/ 5458747 h 290155"/>
                <a:gd name="T6" fmla="*/ 1909941 w 291741"/>
                <a:gd name="T7" fmla="*/ 5458747 h 290155"/>
                <a:gd name="T8" fmla="*/ 4978000 w 291741"/>
                <a:gd name="T9" fmla="*/ 4497976 h 290155"/>
                <a:gd name="T10" fmla="*/ 4978000 w 291741"/>
                <a:gd name="T11" fmla="*/ 4989042 h 290155"/>
                <a:gd name="T12" fmla="*/ 908858 w 291741"/>
                <a:gd name="T13" fmla="*/ 4989042 h 290155"/>
                <a:gd name="T14" fmla="*/ 908858 w 291741"/>
                <a:gd name="T15" fmla="*/ 4497976 h 290155"/>
                <a:gd name="T16" fmla="*/ 5158037 w 291741"/>
                <a:gd name="T17" fmla="*/ 4989042 h 290155"/>
                <a:gd name="T18" fmla="*/ 4689914 w 291741"/>
                <a:gd name="T19" fmla="*/ 5458747 h 290155"/>
                <a:gd name="T20" fmla="*/ 3804087 w 291741"/>
                <a:gd name="T21" fmla="*/ 5458747 h 290155"/>
                <a:gd name="T22" fmla="*/ 2090005 w 291741"/>
                <a:gd name="T23" fmla="*/ 5458747 h 290155"/>
                <a:gd name="T24" fmla="*/ 1204179 w 291741"/>
                <a:gd name="T25" fmla="*/ 5458747 h 290155"/>
                <a:gd name="T26" fmla="*/ 728822 w 291741"/>
                <a:gd name="T27" fmla="*/ 4989042 h 290155"/>
                <a:gd name="T28" fmla="*/ 908858 w 291741"/>
                <a:gd name="T29" fmla="*/ 4063835 h 290155"/>
                <a:gd name="T30" fmla="*/ 4164171 w 291741"/>
                <a:gd name="T31" fmla="*/ 5131388 h 290155"/>
                <a:gd name="T32" fmla="*/ 5064409 w 291741"/>
                <a:gd name="T33" fmla="*/ 3857424 h 290155"/>
                <a:gd name="T34" fmla="*/ 4825402 w 291741"/>
                <a:gd name="T35" fmla="*/ 3452391 h 290155"/>
                <a:gd name="T36" fmla="*/ 4997756 w 291741"/>
                <a:gd name="T37" fmla="*/ 2644419 h 290155"/>
                <a:gd name="T38" fmla="*/ 4997756 w 291741"/>
                <a:gd name="T39" fmla="*/ 2644419 h 290155"/>
                <a:gd name="T40" fmla="*/ 4825402 w 291741"/>
                <a:gd name="T41" fmla="*/ 2925781 h 290155"/>
                <a:gd name="T42" fmla="*/ 323139 w 291741"/>
                <a:gd name="T43" fmla="*/ 2579496 h 290155"/>
                <a:gd name="T44" fmla="*/ 179506 w 291741"/>
                <a:gd name="T45" fmla="*/ 3308102 h 290155"/>
                <a:gd name="T46" fmla="*/ 703715 w 291741"/>
                <a:gd name="T47" fmla="*/ 2579496 h 290155"/>
                <a:gd name="T48" fmla="*/ 883250 w 291741"/>
                <a:gd name="T49" fmla="*/ 2363083 h 290155"/>
                <a:gd name="T50" fmla="*/ 4961850 w 291741"/>
                <a:gd name="T51" fmla="*/ 2413582 h 290155"/>
                <a:gd name="T52" fmla="*/ 5787642 w 291741"/>
                <a:gd name="T53" fmla="*/ 3091668 h 290155"/>
                <a:gd name="T54" fmla="*/ 883250 w 291741"/>
                <a:gd name="T55" fmla="*/ 3639934 h 290155"/>
                <a:gd name="T56" fmla="*/ 703715 w 291741"/>
                <a:gd name="T57" fmla="*/ 3668793 h 290155"/>
                <a:gd name="T58" fmla="*/ 0 w 291741"/>
                <a:gd name="T59" fmla="*/ 3308102 h 290155"/>
                <a:gd name="T60" fmla="*/ 703715 w 291741"/>
                <a:gd name="T61" fmla="*/ 2399151 h 290155"/>
                <a:gd name="T62" fmla="*/ 4344208 w 291741"/>
                <a:gd name="T63" fmla="*/ 878406 h 290155"/>
                <a:gd name="T64" fmla="*/ 4841137 w 291741"/>
                <a:gd name="T65" fmla="*/ 878406 h 290155"/>
                <a:gd name="T66" fmla="*/ 908858 w 291741"/>
                <a:gd name="T67" fmla="*/ 1029654 h 290155"/>
                <a:gd name="T68" fmla="*/ 1060143 w 291741"/>
                <a:gd name="T69" fmla="*/ 878406 h 290155"/>
                <a:gd name="T70" fmla="*/ 2205232 w 291741"/>
                <a:gd name="T71" fmla="*/ 705650 h 290155"/>
                <a:gd name="T72" fmla="*/ 3422359 w 291741"/>
                <a:gd name="T73" fmla="*/ 165583 h 290155"/>
                <a:gd name="T74" fmla="*/ 3422359 w 291741"/>
                <a:gd name="T75" fmla="*/ 0 h 290155"/>
                <a:gd name="T76" fmla="*/ 4841137 w 291741"/>
                <a:gd name="T77" fmla="*/ 705650 h 290155"/>
                <a:gd name="T78" fmla="*/ 5064409 w 291741"/>
                <a:gd name="T79" fmla="*/ 2174429 h 290155"/>
                <a:gd name="T80" fmla="*/ 4164171 w 291741"/>
                <a:gd name="T81" fmla="*/ 878406 h 290155"/>
                <a:gd name="T82" fmla="*/ 908858 w 291741"/>
                <a:gd name="T83" fmla="*/ 1980052 h 290155"/>
                <a:gd name="T84" fmla="*/ 728822 w 291741"/>
                <a:gd name="T85" fmla="*/ 1029654 h 290155"/>
                <a:gd name="T86" fmla="*/ 2025168 w 291741"/>
                <a:gd name="T87" fmla="*/ 439181 h 29015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91741" h="290155">
                  <a:moveTo>
                    <a:pt x="199592" y="266571"/>
                  </a:moveTo>
                  <a:lnTo>
                    <a:pt x="199592" y="274075"/>
                  </a:lnTo>
                  <a:cubicBezTo>
                    <a:pt x="199592" y="278006"/>
                    <a:pt x="202839" y="281221"/>
                    <a:pt x="206808" y="281221"/>
                  </a:cubicBezTo>
                  <a:lnTo>
                    <a:pt x="218714" y="281221"/>
                  </a:lnTo>
                  <a:cubicBezTo>
                    <a:pt x="222683" y="281221"/>
                    <a:pt x="225930" y="278006"/>
                    <a:pt x="225930" y="274075"/>
                  </a:cubicBezTo>
                  <a:lnTo>
                    <a:pt x="225930" y="266571"/>
                  </a:lnTo>
                  <a:lnTo>
                    <a:pt x="199592" y="266571"/>
                  </a:lnTo>
                  <a:close/>
                  <a:moveTo>
                    <a:pt x="69345" y="266571"/>
                  </a:moveTo>
                  <a:lnTo>
                    <a:pt x="69345" y="274075"/>
                  </a:lnTo>
                  <a:cubicBezTo>
                    <a:pt x="69345" y="278006"/>
                    <a:pt x="72592" y="281221"/>
                    <a:pt x="76561" y="281221"/>
                  </a:cubicBezTo>
                  <a:lnTo>
                    <a:pt x="88467" y="281221"/>
                  </a:lnTo>
                  <a:cubicBezTo>
                    <a:pt x="92436" y="281221"/>
                    <a:pt x="95683" y="278006"/>
                    <a:pt x="95683" y="274075"/>
                  </a:cubicBezTo>
                  <a:lnTo>
                    <a:pt x="95683" y="266571"/>
                  </a:lnTo>
                  <a:lnTo>
                    <a:pt x="69345" y="266571"/>
                  </a:lnTo>
                  <a:close/>
                  <a:moveTo>
                    <a:pt x="249382" y="225835"/>
                  </a:moveTo>
                  <a:cubicBezTo>
                    <a:pt x="232424" y="227979"/>
                    <a:pt x="219075" y="241200"/>
                    <a:pt x="217632" y="257638"/>
                  </a:cubicBezTo>
                  <a:lnTo>
                    <a:pt x="242526" y="257638"/>
                  </a:lnTo>
                  <a:cubicBezTo>
                    <a:pt x="246495" y="257638"/>
                    <a:pt x="249382" y="254422"/>
                    <a:pt x="249382" y="250491"/>
                  </a:cubicBezTo>
                  <a:lnTo>
                    <a:pt x="249382" y="225835"/>
                  </a:lnTo>
                  <a:close/>
                  <a:moveTo>
                    <a:pt x="45532" y="225835"/>
                  </a:moveTo>
                  <a:lnTo>
                    <a:pt x="45532" y="250491"/>
                  </a:lnTo>
                  <a:cubicBezTo>
                    <a:pt x="45532" y="254422"/>
                    <a:pt x="48779" y="257638"/>
                    <a:pt x="53109" y="257638"/>
                  </a:cubicBezTo>
                  <a:lnTo>
                    <a:pt x="78004" y="257638"/>
                  </a:lnTo>
                  <a:cubicBezTo>
                    <a:pt x="75478" y="241200"/>
                    <a:pt x="62490" y="227979"/>
                    <a:pt x="45532" y="225835"/>
                  </a:cubicBezTo>
                  <a:close/>
                  <a:moveTo>
                    <a:pt x="253711" y="193675"/>
                  </a:moveTo>
                  <a:cubicBezTo>
                    <a:pt x="256237" y="193675"/>
                    <a:pt x="258401" y="195462"/>
                    <a:pt x="258401" y="197963"/>
                  </a:cubicBezTo>
                  <a:lnTo>
                    <a:pt x="258401" y="250491"/>
                  </a:lnTo>
                  <a:cubicBezTo>
                    <a:pt x="258401" y="259424"/>
                    <a:pt x="250825" y="266571"/>
                    <a:pt x="242526" y="266571"/>
                  </a:cubicBezTo>
                  <a:lnTo>
                    <a:pt x="234950" y="266571"/>
                  </a:lnTo>
                  <a:lnTo>
                    <a:pt x="234950" y="274075"/>
                  </a:lnTo>
                  <a:cubicBezTo>
                    <a:pt x="234950" y="283008"/>
                    <a:pt x="227373" y="290155"/>
                    <a:pt x="218714" y="290155"/>
                  </a:cubicBezTo>
                  <a:lnTo>
                    <a:pt x="206808" y="290155"/>
                  </a:lnTo>
                  <a:cubicBezTo>
                    <a:pt x="197427" y="290155"/>
                    <a:pt x="190572" y="283008"/>
                    <a:pt x="190572" y="274075"/>
                  </a:cubicBezTo>
                  <a:lnTo>
                    <a:pt x="190572" y="266571"/>
                  </a:lnTo>
                  <a:lnTo>
                    <a:pt x="104703" y="266571"/>
                  </a:lnTo>
                  <a:lnTo>
                    <a:pt x="104703" y="274075"/>
                  </a:lnTo>
                  <a:cubicBezTo>
                    <a:pt x="104703" y="283008"/>
                    <a:pt x="97487" y="290155"/>
                    <a:pt x="88467" y="290155"/>
                  </a:cubicBezTo>
                  <a:lnTo>
                    <a:pt x="76561" y="290155"/>
                  </a:lnTo>
                  <a:cubicBezTo>
                    <a:pt x="67541" y="290155"/>
                    <a:pt x="60325" y="283008"/>
                    <a:pt x="60325" y="274075"/>
                  </a:cubicBezTo>
                  <a:lnTo>
                    <a:pt x="60325" y="266571"/>
                  </a:lnTo>
                  <a:lnTo>
                    <a:pt x="53109" y="266571"/>
                  </a:lnTo>
                  <a:cubicBezTo>
                    <a:pt x="44089" y="266571"/>
                    <a:pt x="36512" y="259424"/>
                    <a:pt x="36512" y="250491"/>
                  </a:cubicBezTo>
                  <a:lnTo>
                    <a:pt x="36512" y="204038"/>
                  </a:lnTo>
                  <a:cubicBezTo>
                    <a:pt x="36512" y="201536"/>
                    <a:pt x="38677" y="199750"/>
                    <a:pt x="41203" y="199750"/>
                  </a:cubicBezTo>
                  <a:cubicBezTo>
                    <a:pt x="43728" y="199750"/>
                    <a:pt x="45532" y="201536"/>
                    <a:pt x="45532" y="204038"/>
                  </a:cubicBezTo>
                  <a:lnTo>
                    <a:pt x="45532" y="216902"/>
                  </a:lnTo>
                  <a:cubicBezTo>
                    <a:pt x="67180" y="219046"/>
                    <a:pt x="84498" y="236555"/>
                    <a:pt x="87024" y="257638"/>
                  </a:cubicBezTo>
                  <a:lnTo>
                    <a:pt x="208612" y="257638"/>
                  </a:lnTo>
                  <a:cubicBezTo>
                    <a:pt x="210416" y="236555"/>
                    <a:pt x="228095" y="219046"/>
                    <a:pt x="249382" y="216902"/>
                  </a:cubicBezTo>
                  <a:lnTo>
                    <a:pt x="249382" y="197963"/>
                  </a:lnTo>
                  <a:cubicBezTo>
                    <a:pt x="249382" y="195462"/>
                    <a:pt x="251907" y="193675"/>
                    <a:pt x="253711" y="193675"/>
                  </a:cubicBezTo>
                  <a:close/>
                  <a:moveTo>
                    <a:pt x="44247" y="155952"/>
                  </a:moveTo>
                  <a:lnTo>
                    <a:pt x="44247" y="173700"/>
                  </a:lnTo>
                  <a:lnTo>
                    <a:pt x="241738" y="173338"/>
                  </a:lnTo>
                  <a:lnTo>
                    <a:pt x="241738" y="155952"/>
                  </a:lnTo>
                  <a:lnTo>
                    <a:pt x="44247" y="155952"/>
                  </a:lnTo>
                  <a:close/>
                  <a:moveTo>
                    <a:pt x="250372" y="132772"/>
                  </a:moveTo>
                  <a:lnTo>
                    <a:pt x="250372" y="170078"/>
                  </a:lnTo>
                  <a:lnTo>
                    <a:pt x="279510" y="151606"/>
                  </a:lnTo>
                  <a:lnTo>
                    <a:pt x="250372" y="132772"/>
                  </a:lnTo>
                  <a:close/>
                  <a:moveTo>
                    <a:pt x="44247" y="129512"/>
                  </a:moveTo>
                  <a:lnTo>
                    <a:pt x="44247" y="146898"/>
                  </a:lnTo>
                  <a:lnTo>
                    <a:pt x="241738" y="146898"/>
                  </a:lnTo>
                  <a:lnTo>
                    <a:pt x="241738" y="129512"/>
                  </a:lnTo>
                  <a:lnTo>
                    <a:pt x="44247" y="129512"/>
                  </a:lnTo>
                  <a:close/>
                  <a:moveTo>
                    <a:pt x="16188" y="129512"/>
                  </a:moveTo>
                  <a:cubicBezTo>
                    <a:pt x="14389" y="129512"/>
                    <a:pt x="12231" y="130237"/>
                    <a:pt x="10792" y="131323"/>
                  </a:cubicBezTo>
                  <a:cubicBezTo>
                    <a:pt x="9713" y="133134"/>
                    <a:pt x="8993" y="134583"/>
                    <a:pt x="8993" y="136756"/>
                  </a:cubicBezTo>
                  <a:lnTo>
                    <a:pt x="8993" y="166094"/>
                  </a:lnTo>
                  <a:cubicBezTo>
                    <a:pt x="8993" y="170440"/>
                    <a:pt x="12231" y="173700"/>
                    <a:pt x="16188" y="173700"/>
                  </a:cubicBezTo>
                  <a:lnTo>
                    <a:pt x="35254" y="173700"/>
                  </a:lnTo>
                  <a:lnTo>
                    <a:pt x="35254" y="129512"/>
                  </a:lnTo>
                  <a:lnTo>
                    <a:pt x="16188" y="129512"/>
                  </a:lnTo>
                  <a:close/>
                  <a:moveTo>
                    <a:pt x="39930" y="114300"/>
                  </a:moveTo>
                  <a:cubicBezTo>
                    <a:pt x="42448" y="114300"/>
                    <a:pt x="44247" y="116111"/>
                    <a:pt x="44247" y="118646"/>
                  </a:cubicBezTo>
                  <a:lnTo>
                    <a:pt x="44247" y="120457"/>
                  </a:lnTo>
                  <a:lnTo>
                    <a:pt x="246055" y="120457"/>
                  </a:lnTo>
                  <a:cubicBezTo>
                    <a:pt x="247134" y="120457"/>
                    <a:pt x="247854" y="120457"/>
                    <a:pt x="248573" y="121182"/>
                  </a:cubicBezTo>
                  <a:lnTo>
                    <a:pt x="289942" y="147984"/>
                  </a:lnTo>
                  <a:cubicBezTo>
                    <a:pt x="291021" y="148346"/>
                    <a:pt x="291741" y="149795"/>
                    <a:pt x="291741" y="151606"/>
                  </a:cubicBezTo>
                  <a:cubicBezTo>
                    <a:pt x="291741" y="152693"/>
                    <a:pt x="291021" y="154504"/>
                    <a:pt x="289942" y="155228"/>
                  </a:cubicBezTo>
                  <a:lnTo>
                    <a:pt x="248573" y="181306"/>
                  </a:lnTo>
                  <a:cubicBezTo>
                    <a:pt x="247854" y="182393"/>
                    <a:pt x="247134" y="182393"/>
                    <a:pt x="246055" y="182393"/>
                  </a:cubicBezTo>
                  <a:lnTo>
                    <a:pt x="44247" y="182755"/>
                  </a:lnTo>
                  <a:lnTo>
                    <a:pt x="44247" y="184204"/>
                  </a:lnTo>
                  <a:cubicBezTo>
                    <a:pt x="44247" y="186377"/>
                    <a:pt x="42448" y="188550"/>
                    <a:pt x="39930" y="188550"/>
                  </a:cubicBezTo>
                  <a:cubicBezTo>
                    <a:pt x="37412" y="188550"/>
                    <a:pt x="35254" y="186377"/>
                    <a:pt x="35254" y="184204"/>
                  </a:cubicBezTo>
                  <a:lnTo>
                    <a:pt x="35254" y="182755"/>
                  </a:lnTo>
                  <a:lnTo>
                    <a:pt x="16188" y="182755"/>
                  </a:lnTo>
                  <a:cubicBezTo>
                    <a:pt x="7195" y="182755"/>
                    <a:pt x="0" y="175149"/>
                    <a:pt x="0" y="166094"/>
                  </a:cubicBezTo>
                  <a:lnTo>
                    <a:pt x="0" y="136756"/>
                  </a:lnTo>
                  <a:cubicBezTo>
                    <a:pt x="0" y="127701"/>
                    <a:pt x="7195" y="120457"/>
                    <a:pt x="16188" y="120457"/>
                  </a:cubicBezTo>
                  <a:lnTo>
                    <a:pt x="35254" y="120457"/>
                  </a:lnTo>
                  <a:lnTo>
                    <a:pt x="35254" y="118646"/>
                  </a:lnTo>
                  <a:cubicBezTo>
                    <a:pt x="35254" y="116111"/>
                    <a:pt x="37412" y="114300"/>
                    <a:pt x="39930" y="114300"/>
                  </a:cubicBezTo>
                  <a:close/>
                  <a:moveTo>
                    <a:pt x="217632" y="44104"/>
                  </a:moveTo>
                  <a:cubicBezTo>
                    <a:pt x="219075" y="60733"/>
                    <a:pt x="232424" y="74471"/>
                    <a:pt x="249382" y="76640"/>
                  </a:cubicBezTo>
                  <a:lnTo>
                    <a:pt x="249382" y="51696"/>
                  </a:lnTo>
                  <a:cubicBezTo>
                    <a:pt x="249382" y="47719"/>
                    <a:pt x="246495" y="44104"/>
                    <a:pt x="242526" y="44104"/>
                  </a:cubicBezTo>
                  <a:lnTo>
                    <a:pt x="217632" y="44104"/>
                  </a:lnTo>
                  <a:close/>
                  <a:moveTo>
                    <a:pt x="53109" y="44104"/>
                  </a:moveTo>
                  <a:cubicBezTo>
                    <a:pt x="48779" y="44104"/>
                    <a:pt x="45532" y="47719"/>
                    <a:pt x="45532" y="51696"/>
                  </a:cubicBezTo>
                  <a:lnTo>
                    <a:pt x="45532" y="76640"/>
                  </a:lnTo>
                  <a:cubicBezTo>
                    <a:pt x="62490" y="74471"/>
                    <a:pt x="75478" y="60733"/>
                    <a:pt x="78004" y="44104"/>
                  </a:cubicBezTo>
                  <a:lnTo>
                    <a:pt x="53109" y="44104"/>
                  </a:lnTo>
                  <a:close/>
                  <a:moveTo>
                    <a:pt x="124186" y="8315"/>
                  </a:moveTo>
                  <a:cubicBezTo>
                    <a:pt x="116609" y="8315"/>
                    <a:pt x="110475" y="14460"/>
                    <a:pt x="110475" y="22052"/>
                  </a:cubicBezTo>
                  <a:lnTo>
                    <a:pt x="110475" y="35428"/>
                  </a:lnTo>
                  <a:lnTo>
                    <a:pt x="184438" y="35428"/>
                  </a:lnTo>
                  <a:lnTo>
                    <a:pt x="184438" y="22052"/>
                  </a:lnTo>
                  <a:cubicBezTo>
                    <a:pt x="184438" y="14460"/>
                    <a:pt x="178305" y="8315"/>
                    <a:pt x="171450" y="8315"/>
                  </a:cubicBezTo>
                  <a:lnTo>
                    <a:pt x="124186" y="8315"/>
                  </a:lnTo>
                  <a:close/>
                  <a:moveTo>
                    <a:pt x="124186" y="0"/>
                  </a:moveTo>
                  <a:lnTo>
                    <a:pt x="171450" y="0"/>
                  </a:lnTo>
                  <a:cubicBezTo>
                    <a:pt x="183717" y="0"/>
                    <a:pt x="193458" y="9761"/>
                    <a:pt x="193458" y="22052"/>
                  </a:cubicBezTo>
                  <a:lnTo>
                    <a:pt x="193458" y="35428"/>
                  </a:lnTo>
                  <a:lnTo>
                    <a:pt x="242526" y="35428"/>
                  </a:lnTo>
                  <a:cubicBezTo>
                    <a:pt x="250825" y="35428"/>
                    <a:pt x="258401" y="42296"/>
                    <a:pt x="258401" y="51696"/>
                  </a:cubicBezTo>
                  <a:lnTo>
                    <a:pt x="258401" y="104837"/>
                  </a:lnTo>
                  <a:cubicBezTo>
                    <a:pt x="258401" y="107368"/>
                    <a:pt x="256237" y="109175"/>
                    <a:pt x="253711" y="109175"/>
                  </a:cubicBezTo>
                  <a:cubicBezTo>
                    <a:pt x="251907" y="109175"/>
                    <a:pt x="249382" y="107368"/>
                    <a:pt x="249382" y="104837"/>
                  </a:cubicBezTo>
                  <a:lnTo>
                    <a:pt x="249382" y="85316"/>
                  </a:lnTo>
                  <a:cubicBezTo>
                    <a:pt x="228095" y="83508"/>
                    <a:pt x="210416" y="66156"/>
                    <a:pt x="208612" y="44104"/>
                  </a:cubicBezTo>
                  <a:lnTo>
                    <a:pt x="87024" y="44104"/>
                  </a:lnTo>
                  <a:cubicBezTo>
                    <a:pt x="84498" y="66156"/>
                    <a:pt x="67180" y="83508"/>
                    <a:pt x="45532" y="85316"/>
                  </a:cubicBezTo>
                  <a:lnTo>
                    <a:pt x="45532" y="99415"/>
                  </a:lnTo>
                  <a:cubicBezTo>
                    <a:pt x="45532" y="101584"/>
                    <a:pt x="43728" y="103391"/>
                    <a:pt x="41203" y="103391"/>
                  </a:cubicBezTo>
                  <a:cubicBezTo>
                    <a:pt x="38677" y="103391"/>
                    <a:pt x="36512" y="101584"/>
                    <a:pt x="36512" y="99415"/>
                  </a:cubicBezTo>
                  <a:lnTo>
                    <a:pt x="36512" y="51696"/>
                  </a:lnTo>
                  <a:cubicBezTo>
                    <a:pt x="36512" y="42296"/>
                    <a:pt x="44089" y="35428"/>
                    <a:pt x="53109" y="35428"/>
                  </a:cubicBezTo>
                  <a:lnTo>
                    <a:pt x="101455" y="35428"/>
                  </a:lnTo>
                  <a:lnTo>
                    <a:pt x="101455" y="22052"/>
                  </a:lnTo>
                  <a:cubicBezTo>
                    <a:pt x="101455" y="9761"/>
                    <a:pt x="111918" y="0"/>
                    <a:pt x="124186" y="0"/>
                  </a:cubicBezTo>
                  <a:close/>
                </a:path>
              </a:pathLst>
            </a:custGeom>
            <a:solidFill>
              <a:schemeClr val="bg1"/>
            </a:solidFill>
            <a:ln>
              <a:noFill/>
            </a:ln>
            <a:effectLst/>
          </p:spPr>
          <p:txBody>
            <a:bodyPr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0" name="TextBox 19">
              <a:extLst>
                <a:ext uri="{FF2B5EF4-FFF2-40B4-BE49-F238E27FC236}">
                  <a16:creationId xmlns:a16="http://schemas.microsoft.com/office/drawing/2014/main" id="{86CFF836-779B-5057-2DC7-35A86BA8B376}"/>
                </a:ext>
              </a:extLst>
            </p:cNvPr>
            <p:cNvSpPr txBox="1"/>
            <p:nvPr/>
          </p:nvSpPr>
          <p:spPr>
            <a:xfrm>
              <a:off x="8765730" y="1357889"/>
              <a:ext cx="2899640" cy="338554"/>
            </a:xfrm>
            <a:prstGeom prst="rect">
              <a:avLst/>
            </a:prstGeom>
            <a:noFill/>
          </p:spPr>
          <p:txBody>
            <a:bodyPr wrap="none" rtlCol="0" anchor="b" anchorCtr="0">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ea typeface="League Spartan" charset="0"/>
                  <a:cs typeface="Arial" panose="020B0604020202020204" pitchFamily="34" charset="0"/>
                </a:rPr>
                <a:t>THEY DRIVE PURCHASING </a:t>
              </a:r>
            </a:p>
          </p:txBody>
        </p:sp>
        <p:sp>
          <p:nvSpPr>
            <p:cNvPr id="21" name="Subtitle 2">
              <a:extLst>
                <a:ext uri="{FF2B5EF4-FFF2-40B4-BE49-F238E27FC236}">
                  <a16:creationId xmlns:a16="http://schemas.microsoft.com/office/drawing/2014/main" id="{E5091EE7-0D97-7C5D-3A00-46960F582FF6}"/>
                </a:ext>
              </a:extLst>
            </p:cNvPr>
            <p:cNvSpPr txBox="1">
              <a:spLocks/>
            </p:cNvSpPr>
            <p:nvPr/>
          </p:nvSpPr>
          <p:spPr>
            <a:xfrm>
              <a:off x="8857339" y="1745968"/>
              <a:ext cx="3117367" cy="1642373"/>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543818" rtl="0" eaLnBrk="1" fontAlgn="auto" latinLnBrk="0" hangingPunct="1">
                <a:lnSpc>
                  <a:spcPts val="1750"/>
                </a:lnSpc>
                <a:spcBef>
                  <a:spcPct val="20000"/>
                </a:spcBef>
                <a:spcAft>
                  <a:spcPts val="0"/>
                </a:spcAft>
                <a:buClrTx/>
                <a:buSzTx/>
                <a:buFont typeface="Arial"/>
                <a:buNone/>
                <a:tabLst/>
                <a:defRPr/>
              </a:pPr>
              <a:r>
                <a:rPr kumimoji="0" lang="en-US" sz="1200" b="0" i="0" u="none" strike="noStrike" kern="1200" cap="none" spc="0" normalizeH="0" baseline="0" noProof="0" dirty="0">
                  <a:ln>
                    <a:noFill/>
                  </a:ln>
                  <a:solidFill>
                    <a:srgbClr val="000000"/>
                  </a:solidFill>
                  <a:effectLst/>
                  <a:uLnTx/>
                  <a:uFillTx/>
                  <a:latin typeface="+mn-lt"/>
                  <a:ea typeface="Lato Light" panose="020F0502020204030203" pitchFamily="34" charset="0"/>
                  <a:cs typeface="Arial" panose="020B0604020202020204" pitchFamily="34" charset="0"/>
                </a:rPr>
                <a:t>88% of Code Switchers play a key role in making day-to-day household purchasing decisions. As key decision makers, they play a vital role in the consumer buying process.  This represents a prominent group of consumers that brands need to engage with.</a:t>
              </a:r>
            </a:p>
          </p:txBody>
        </p:sp>
        <p:sp>
          <p:nvSpPr>
            <p:cNvPr id="22" name="TextBox 21">
              <a:extLst>
                <a:ext uri="{FF2B5EF4-FFF2-40B4-BE49-F238E27FC236}">
                  <a16:creationId xmlns:a16="http://schemas.microsoft.com/office/drawing/2014/main" id="{8411E466-B902-54FA-F886-D7E6C38DE151}"/>
                </a:ext>
              </a:extLst>
            </p:cNvPr>
            <p:cNvSpPr txBox="1"/>
            <p:nvPr/>
          </p:nvSpPr>
          <p:spPr>
            <a:xfrm>
              <a:off x="8871673" y="5163680"/>
              <a:ext cx="2296591" cy="338554"/>
            </a:xfrm>
            <a:prstGeom prst="rect">
              <a:avLst/>
            </a:prstGeom>
            <a:noFill/>
          </p:spPr>
          <p:txBody>
            <a:bodyPr wrap="none" rtlCol="0" anchor="b" anchorCtr="0">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ea typeface="League Spartan" charset="0"/>
                  <a:cs typeface="Arial" panose="020B0604020202020204" pitchFamily="34" charset="0"/>
                </a:rPr>
                <a:t>HEALTH CONSCIOUS</a:t>
              </a:r>
            </a:p>
          </p:txBody>
        </p:sp>
        <p:sp>
          <p:nvSpPr>
            <p:cNvPr id="23" name="Subtitle 2">
              <a:extLst>
                <a:ext uri="{FF2B5EF4-FFF2-40B4-BE49-F238E27FC236}">
                  <a16:creationId xmlns:a16="http://schemas.microsoft.com/office/drawing/2014/main" id="{CECD9C59-8547-0F48-6BF3-3D5094FC7AC2}"/>
                </a:ext>
              </a:extLst>
            </p:cNvPr>
            <p:cNvSpPr txBox="1">
              <a:spLocks/>
            </p:cNvSpPr>
            <p:nvPr/>
          </p:nvSpPr>
          <p:spPr>
            <a:xfrm>
              <a:off x="8944708" y="5509644"/>
              <a:ext cx="2509617" cy="946862"/>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543818" rtl="0" eaLnBrk="1" fontAlgn="auto" latinLnBrk="0" hangingPunct="1">
                <a:lnSpc>
                  <a:spcPts val="1750"/>
                </a:lnSpc>
                <a:spcBef>
                  <a:spcPct val="20000"/>
                </a:spcBef>
                <a:spcAft>
                  <a:spcPts val="0"/>
                </a:spcAft>
                <a:buClrTx/>
                <a:buSzTx/>
                <a:buFont typeface="Arial"/>
                <a:buNone/>
                <a:tabLst/>
                <a:defRPr/>
              </a:pPr>
              <a:r>
                <a:rPr kumimoji="0" lang="en-US" sz="1200" b="0" i="0" u="none" strike="noStrike" kern="1200" cap="none" spc="0" normalizeH="0" baseline="0" noProof="0" dirty="0">
                  <a:ln>
                    <a:noFill/>
                  </a:ln>
                  <a:solidFill>
                    <a:srgbClr val="000000"/>
                  </a:solidFill>
                  <a:effectLst/>
                  <a:uLnTx/>
                  <a:uFillTx/>
                  <a:latin typeface="+mn-lt"/>
                  <a:ea typeface="Lato Light" panose="020F0502020204030203" pitchFamily="34" charset="0"/>
                  <a:cs typeface="Arial" panose="020B0604020202020204" pitchFamily="34" charset="0"/>
                </a:rPr>
                <a:t>Our listeners are conscious about their overall wellbeing. Being fit and leading a healthy lifestyle is important to them.  </a:t>
              </a:r>
            </a:p>
          </p:txBody>
        </p:sp>
        <p:sp>
          <p:nvSpPr>
            <p:cNvPr id="24" name="TextBox 23">
              <a:extLst>
                <a:ext uri="{FF2B5EF4-FFF2-40B4-BE49-F238E27FC236}">
                  <a16:creationId xmlns:a16="http://schemas.microsoft.com/office/drawing/2014/main" id="{EB82943C-E557-25B5-05EB-68872B587C45}"/>
                </a:ext>
              </a:extLst>
            </p:cNvPr>
            <p:cNvSpPr txBox="1"/>
            <p:nvPr/>
          </p:nvSpPr>
          <p:spPr>
            <a:xfrm>
              <a:off x="8857339" y="3416502"/>
              <a:ext cx="2442335" cy="338554"/>
            </a:xfrm>
            <a:prstGeom prst="rect">
              <a:avLst/>
            </a:prstGeom>
            <a:noFill/>
          </p:spPr>
          <p:txBody>
            <a:bodyPr wrap="none" rtlCol="0" anchor="b" anchorCtr="0">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ea typeface="League Spartan" charset="0"/>
                  <a:cs typeface="Arial" panose="020B0604020202020204" pitchFamily="34" charset="0"/>
                </a:rPr>
                <a:t>THEY ARE EDUCATED </a:t>
              </a:r>
            </a:p>
          </p:txBody>
        </p:sp>
        <p:sp>
          <p:nvSpPr>
            <p:cNvPr id="25" name="Subtitle 2">
              <a:extLst>
                <a:ext uri="{FF2B5EF4-FFF2-40B4-BE49-F238E27FC236}">
                  <a16:creationId xmlns:a16="http://schemas.microsoft.com/office/drawing/2014/main" id="{BEE99C3D-3D6D-0710-1EAE-A20A37573F63}"/>
                </a:ext>
              </a:extLst>
            </p:cNvPr>
            <p:cNvSpPr txBox="1">
              <a:spLocks/>
            </p:cNvSpPr>
            <p:nvPr/>
          </p:nvSpPr>
          <p:spPr>
            <a:xfrm>
              <a:off x="8900824" y="3831736"/>
              <a:ext cx="3049168" cy="1177695"/>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543818" rtl="0" eaLnBrk="1" fontAlgn="auto" latinLnBrk="0" hangingPunct="1">
                <a:lnSpc>
                  <a:spcPts val="1750"/>
                </a:lnSpc>
                <a:spcBef>
                  <a:spcPct val="20000"/>
                </a:spcBef>
                <a:spcAft>
                  <a:spcPts val="0"/>
                </a:spcAft>
                <a:buClrTx/>
                <a:buSzTx/>
                <a:buFont typeface="Arial"/>
                <a:buNone/>
                <a:tabLst/>
                <a:defRPr/>
              </a:pPr>
              <a:r>
                <a:rPr kumimoji="0" lang="en-US" sz="1200" b="0" i="0" u="none" strike="noStrike" kern="1200" cap="none" spc="0" normalizeH="0" baseline="0" noProof="0" dirty="0">
                  <a:ln>
                    <a:noFill/>
                  </a:ln>
                  <a:solidFill>
                    <a:srgbClr val="000000"/>
                  </a:solidFill>
                  <a:effectLst/>
                  <a:uLnTx/>
                  <a:uFillTx/>
                  <a:latin typeface="+mn-lt"/>
                  <a:ea typeface="Lato Light" panose="020F0502020204030203" pitchFamily="34" charset="0"/>
                  <a:cs typeface="Arial" panose="020B0604020202020204" pitchFamily="34" charset="0"/>
                </a:rPr>
                <a:t>More than half of Kaya listeners are educated. Education is important to them and considered key driver of wealth. It is a crucial steppingstone for personal and career advancement. </a:t>
              </a:r>
            </a:p>
          </p:txBody>
        </p:sp>
        <p:sp>
          <p:nvSpPr>
            <p:cNvPr id="26" name="TextBox 25">
              <a:extLst>
                <a:ext uri="{FF2B5EF4-FFF2-40B4-BE49-F238E27FC236}">
                  <a16:creationId xmlns:a16="http://schemas.microsoft.com/office/drawing/2014/main" id="{EFDA341D-00DE-4E8F-98E1-4EF8B253FE7C}"/>
                </a:ext>
              </a:extLst>
            </p:cNvPr>
            <p:cNvSpPr txBox="1"/>
            <p:nvPr/>
          </p:nvSpPr>
          <p:spPr>
            <a:xfrm>
              <a:off x="2021580" y="1357889"/>
              <a:ext cx="933269" cy="338554"/>
            </a:xfrm>
            <a:prstGeom prst="rect">
              <a:avLst/>
            </a:prstGeom>
            <a:noFill/>
          </p:spPr>
          <p:txBody>
            <a:bodyPr wrap="none" rtlCol="0" anchor="b" anchorCtr="0">
              <a:spAutoFit/>
            </a:bodyPr>
            <a:lstStyle/>
            <a:p>
              <a:pPr marL="0" marR="0" lvl="0" indent="0" algn="r" defTabSz="91421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ea typeface="League Spartan" charset="0"/>
                  <a:cs typeface="Arial" panose="020B0604020202020204" pitchFamily="34" charset="0"/>
                </a:rPr>
                <a:t>FAMILY</a:t>
              </a:r>
            </a:p>
          </p:txBody>
        </p:sp>
        <p:sp>
          <p:nvSpPr>
            <p:cNvPr id="27" name="Subtitle 2">
              <a:extLst>
                <a:ext uri="{FF2B5EF4-FFF2-40B4-BE49-F238E27FC236}">
                  <a16:creationId xmlns:a16="http://schemas.microsoft.com/office/drawing/2014/main" id="{E4415E1A-DD4D-8F10-CE30-A534065F62B5}"/>
                </a:ext>
              </a:extLst>
            </p:cNvPr>
            <p:cNvSpPr txBox="1">
              <a:spLocks/>
            </p:cNvSpPr>
            <p:nvPr/>
          </p:nvSpPr>
          <p:spPr>
            <a:xfrm>
              <a:off x="530682" y="1745968"/>
              <a:ext cx="2424167" cy="1177695"/>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r" defTabSz="543818" rtl="0" eaLnBrk="1" fontAlgn="auto" latinLnBrk="0" hangingPunct="1">
                <a:lnSpc>
                  <a:spcPts val="1750"/>
                </a:lnSpc>
                <a:spcBef>
                  <a:spcPct val="20000"/>
                </a:spcBef>
                <a:spcAft>
                  <a:spcPts val="0"/>
                </a:spcAft>
                <a:buClrTx/>
                <a:buSzTx/>
                <a:buFont typeface="Arial"/>
                <a:buNone/>
                <a:tabLst/>
                <a:defRPr/>
              </a:pPr>
              <a:r>
                <a:rPr kumimoji="0" lang="en-US" sz="1200" b="0" i="0" u="none" strike="noStrike" kern="1200" cap="none" spc="0" normalizeH="0" baseline="0" noProof="0" dirty="0">
                  <a:ln>
                    <a:noFill/>
                  </a:ln>
                  <a:solidFill>
                    <a:srgbClr val="000000"/>
                  </a:solidFill>
                  <a:effectLst/>
                  <a:uLnTx/>
                  <a:uFillTx/>
                  <a:latin typeface="+mn-lt"/>
                  <a:ea typeface="Lato Light" panose="020F0502020204030203" pitchFamily="34" charset="0"/>
                  <a:cs typeface="Arial" panose="020B0604020202020204" pitchFamily="34" charset="0"/>
                </a:rPr>
                <a:t>Code Switchers are rooted in family. It’s the most important thing to them. 69% have children ad they enjoy spending time with their families.</a:t>
              </a:r>
            </a:p>
          </p:txBody>
        </p:sp>
        <p:sp>
          <p:nvSpPr>
            <p:cNvPr id="28" name="TextBox 27">
              <a:extLst>
                <a:ext uri="{FF2B5EF4-FFF2-40B4-BE49-F238E27FC236}">
                  <a16:creationId xmlns:a16="http://schemas.microsoft.com/office/drawing/2014/main" id="{E80616AB-DFFC-5389-EFA9-58AC3B6B979F}"/>
                </a:ext>
              </a:extLst>
            </p:cNvPr>
            <p:cNvSpPr txBox="1"/>
            <p:nvPr/>
          </p:nvSpPr>
          <p:spPr>
            <a:xfrm>
              <a:off x="716763" y="5047779"/>
              <a:ext cx="2652766" cy="338554"/>
            </a:xfrm>
            <a:prstGeom prst="rect">
              <a:avLst/>
            </a:prstGeom>
            <a:noFill/>
          </p:spPr>
          <p:txBody>
            <a:bodyPr wrap="square" rtlCol="0" anchor="b" anchorCtr="0">
              <a:spAutoFit/>
            </a:bodyPr>
            <a:lstStyle/>
            <a:p>
              <a:pPr marL="0" marR="0" lvl="0" indent="0" algn="r" defTabSz="91421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ea typeface="League Spartan" charset="0"/>
                  <a:cs typeface="Arial" panose="020B0604020202020204" pitchFamily="34" charset="0"/>
                </a:rPr>
                <a:t>ADVENTURE SEEKERS</a:t>
              </a:r>
            </a:p>
          </p:txBody>
        </p:sp>
        <p:sp>
          <p:nvSpPr>
            <p:cNvPr id="29" name="Subtitle 2">
              <a:extLst>
                <a:ext uri="{FF2B5EF4-FFF2-40B4-BE49-F238E27FC236}">
                  <a16:creationId xmlns:a16="http://schemas.microsoft.com/office/drawing/2014/main" id="{3A2D8243-F9EF-7598-466F-266B8BBA49FF}"/>
                </a:ext>
              </a:extLst>
            </p:cNvPr>
            <p:cNvSpPr txBox="1">
              <a:spLocks/>
            </p:cNvSpPr>
            <p:nvPr/>
          </p:nvSpPr>
          <p:spPr>
            <a:xfrm>
              <a:off x="729932" y="5395018"/>
              <a:ext cx="2652766" cy="1411540"/>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r" defTabSz="543818" rtl="0" eaLnBrk="1" fontAlgn="auto" latinLnBrk="0" hangingPunct="1">
                <a:lnSpc>
                  <a:spcPts val="1750"/>
                </a:lnSpc>
                <a:spcBef>
                  <a:spcPct val="20000"/>
                </a:spcBef>
                <a:spcAft>
                  <a:spcPts val="0"/>
                </a:spcAft>
                <a:buClrTx/>
                <a:buSzTx/>
                <a:buFont typeface="Arial"/>
                <a:buNone/>
                <a:tabLst/>
                <a:defRPr/>
              </a:pPr>
              <a:r>
                <a:rPr kumimoji="0" lang="en-US" sz="1200" b="0" i="0" u="none" strike="noStrike" kern="1200" cap="none" spc="0" normalizeH="0" baseline="0" noProof="0" dirty="0">
                  <a:ln>
                    <a:noFill/>
                  </a:ln>
                  <a:solidFill>
                    <a:srgbClr val="000000"/>
                  </a:solidFill>
                  <a:effectLst/>
                  <a:uLnTx/>
                  <a:uFillTx/>
                  <a:latin typeface="+mn-lt"/>
                  <a:ea typeface="Lato Light" panose="020F0502020204030203" pitchFamily="34" charset="0"/>
                  <a:cs typeface="Arial" panose="020B0604020202020204" pitchFamily="34" charset="0"/>
                </a:rPr>
                <a:t>Majority of Kaya listeners have a keen sense of adventure. They prefer spending money on experiences rather than tangle items. They are also outgoing and sociable.</a:t>
              </a:r>
            </a:p>
          </p:txBody>
        </p:sp>
        <p:sp>
          <p:nvSpPr>
            <p:cNvPr id="30" name="TextBox 29">
              <a:extLst>
                <a:ext uri="{FF2B5EF4-FFF2-40B4-BE49-F238E27FC236}">
                  <a16:creationId xmlns:a16="http://schemas.microsoft.com/office/drawing/2014/main" id="{F8FA2362-D6BE-3245-4807-B682BEB71D65}"/>
                </a:ext>
              </a:extLst>
            </p:cNvPr>
            <p:cNvSpPr txBox="1"/>
            <p:nvPr/>
          </p:nvSpPr>
          <p:spPr>
            <a:xfrm>
              <a:off x="825739" y="3236384"/>
              <a:ext cx="2129109" cy="338554"/>
            </a:xfrm>
            <a:prstGeom prst="rect">
              <a:avLst/>
            </a:prstGeom>
            <a:noFill/>
          </p:spPr>
          <p:txBody>
            <a:bodyPr wrap="none" rtlCol="0" anchor="b" anchorCtr="0">
              <a:spAutoFit/>
            </a:bodyPr>
            <a:lstStyle/>
            <a:p>
              <a:pPr marL="0" marR="0" lvl="0" indent="0" algn="r" defTabSz="91421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ea typeface="League Spartan" charset="0"/>
                  <a:cs typeface="Arial" panose="020B0604020202020204" pitchFamily="34" charset="0"/>
                </a:rPr>
                <a:t>SELF-CONFIDENCE</a:t>
              </a:r>
            </a:p>
          </p:txBody>
        </p:sp>
        <p:sp>
          <p:nvSpPr>
            <p:cNvPr id="31" name="Subtitle 2">
              <a:extLst>
                <a:ext uri="{FF2B5EF4-FFF2-40B4-BE49-F238E27FC236}">
                  <a16:creationId xmlns:a16="http://schemas.microsoft.com/office/drawing/2014/main" id="{692B042A-2AAB-4381-65C1-620DD90CEAA7}"/>
                </a:ext>
              </a:extLst>
            </p:cNvPr>
            <p:cNvSpPr txBox="1">
              <a:spLocks/>
            </p:cNvSpPr>
            <p:nvPr/>
          </p:nvSpPr>
          <p:spPr>
            <a:xfrm>
              <a:off x="530682" y="3624464"/>
              <a:ext cx="2424167" cy="1177695"/>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r" defTabSz="543818" rtl="0" eaLnBrk="1" fontAlgn="auto" latinLnBrk="0" hangingPunct="1">
                <a:lnSpc>
                  <a:spcPts val="1750"/>
                </a:lnSpc>
                <a:spcBef>
                  <a:spcPct val="20000"/>
                </a:spcBef>
                <a:spcAft>
                  <a:spcPts val="0"/>
                </a:spcAft>
                <a:buClrTx/>
                <a:buSzTx/>
                <a:buFont typeface="Arial"/>
                <a:buNone/>
                <a:tabLst/>
                <a:defRPr/>
              </a:pPr>
              <a:r>
                <a:rPr kumimoji="0" lang="en-US" sz="1200" b="0" i="0" u="none" strike="noStrike" kern="1200" cap="none" spc="0" normalizeH="0" baseline="0" noProof="0" dirty="0">
                  <a:ln>
                    <a:noFill/>
                  </a:ln>
                  <a:solidFill>
                    <a:srgbClr val="000000"/>
                  </a:solidFill>
                  <a:effectLst/>
                  <a:uLnTx/>
                  <a:uFillTx/>
                  <a:latin typeface="+mn-lt"/>
                  <a:ea typeface="Lato Light" panose="020F0502020204030203" pitchFamily="34" charset="0"/>
                  <a:cs typeface="Arial" panose="020B0604020202020204" pitchFamily="34" charset="0"/>
                </a:rPr>
                <a:t>Code Switchers are confident in their identity and the place they occupy in the world. They are non-conformists - “People have to take me as they find me” </a:t>
              </a:r>
            </a:p>
          </p:txBody>
        </p:sp>
      </p:grpSp>
      <p:sp>
        <p:nvSpPr>
          <p:cNvPr id="32" name="object 4">
            <a:extLst>
              <a:ext uri="{FF2B5EF4-FFF2-40B4-BE49-F238E27FC236}">
                <a16:creationId xmlns:a16="http://schemas.microsoft.com/office/drawing/2014/main" id="{4AFF69A4-B714-11FA-FDA9-4894D2F92DA9}"/>
              </a:ext>
            </a:extLst>
          </p:cNvPr>
          <p:cNvSpPr txBox="1">
            <a:spLocks/>
          </p:cNvSpPr>
          <p:nvPr/>
        </p:nvSpPr>
        <p:spPr>
          <a:xfrm>
            <a:off x="4203505" y="199754"/>
            <a:ext cx="10097632" cy="317109"/>
          </a:xfrm>
          <a:prstGeom prst="rect">
            <a:avLst/>
          </a:prstGeom>
        </p:spPr>
        <p:txBody>
          <a:bodyPr vert="horz" wrap="square" lIns="0" tIns="9242" rIns="0" bIns="0" rtlCol="0">
            <a:spAutoFit/>
          </a:bodyPr>
          <a:lstStyle>
            <a:lvl1pPr>
              <a:defRPr sz="2486" b="0" i="0">
                <a:solidFill>
                  <a:schemeClr val="bg1"/>
                </a:solidFill>
                <a:latin typeface="Arial Black"/>
                <a:ea typeface="+mj-ea"/>
                <a:cs typeface="Arial Black"/>
              </a:defRPr>
            </a:lvl1pPr>
          </a:lstStyle>
          <a:p>
            <a:pPr marL="7701" marR="0" lvl="0" indent="0" algn="l" defTabSz="914400" rtl="0" eaLnBrk="1" fontAlgn="auto" latinLnBrk="0" hangingPunct="1">
              <a:lnSpc>
                <a:spcPct val="100000"/>
              </a:lnSpc>
              <a:spcBef>
                <a:spcPts val="73"/>
              </a:spcBef>
              <a:spcAft>
                <a:spcPts val="0"/>
              </a:spcAft>
              <a:buClrTx/>
              <a:buSzTx/>
              <a:buFontTx/>
              <a:buNone/>
              <a:tabLst/>
              <a:defRPr/>
            </a:pPr>
            <a:r>
              <a:rPr lang="en-US" sz="2000" b="1" kern="0" spc="9" dirty="0">
                <a:solidFill>
                  <a:srgbClr val="BA1319"/>
                </a:solidFill>
                <a:latin typeface="+mn-lt"/>
              </a:rPr>
              <a:t>C</a:t>
            </a:r>
            <a:r>
              <a:rPr kumimoji="0" lang="en-US" sz="2000" b="1" i="0" u="none" strike="noStrike" kern="0" cap="none" spc="9" normalizeH="0" baseline="0" noProof="0" dirty="0">
                <a:ln>
                  <a:noFill/>
                </a:ln>
                <a:solidFill>
                  <a:srgbClr val="BA1319"/>
                </a:solidFill>
                <a:effectLst/>
                <a:uLnTx/>
                <a:uFillTx/>
                <a:latin typeface="+mn-lt"/>
                <a:ea typeface="+mj-ea"/>
              </a:rPr>
              <a:t>ode </a:t>
            </a:r>
            <a:r>
              <a:rPr lang="en-US" sz="2000" b="1" kern="0" spc="9" dirty="0">
                <a:solidFill>
                  <a:srgbClr val="BA1319"/>
                </a:solidFill>
                <a:latin typeface="+mn-lt"/>
              </a:rPr>
              <a:t>S</a:t>
            </a:r>
            <a:r>
              <a:rPr kumimoji="0" lang="en-US" sz="2000" b="1" i="0" u="none" strike="noStrike" kern="0" cap="none" spc="9" normalizeH="0" baseline="0" noProof="0" dirty="0" err="1">
                <a:ln>
                  <a:noFill/>
                </a:ln>
                <a:solidFill>
                  <a:srgbClr val="BA1319"/>
                </a:solidFill>
                <a:effectLst/>
                <a:uLnTx/>
                <a:uFillTx/>
                <a:latin typeface="+mn-lt"/>
                <a:ea typeface="+mj-ea"/>
              </a:rPr>
              <a:t>witcher</a:t>
            </a:r>
            <a:r>
              <a:rPr kumimoji="0" lang="en-US" sz="2000" b="1" i="0" u="none" strike="noStrike" kern="0" cap="none" spc="9" normalizeH="0" baseline="0" noProof="0" dirty="0">
                <a:ln>
                  <a:noFill/>
                </a:ln>
                <a:solidFill>
                  <a:srgbClr val="BA1319"/>
                </a:solidFill>
                <a:effectLst/>
                <a:uLnTx/>
                <a:uFillTx/>
                <a:latin typeface="+mn-lt"/>
                <a:ea typeface="+mj-ea"/>
              </a:rPr>
              <a:t> key drivers &amp; life values</a:t>
            </a:r>
            <a:endParaRPr kumimoji="0" lang="en-US" sz="2000" b="1" i="0" u="none" strike="noStrike" kern="0" cap="none" spc="6" normalizeH="0" baseline="0" noProof="0" dirty="0">
              <a:ln>
                <a:noFill/>
              </a:ln>
              <a:solidFill>
                <a:srgbClr val="BA1319"/>
              </a:solidFill>
              <a:effectLst/>
              <a:uLnTx/>
              <a:uFillTx/>
              <a:latin typeface="+mn-lt"/>
              <a:ea typeface="+mj-ea"/>
            </a:endParaRPr>
          </a:p>
        </p:txBody>
      </p:sp>
    </p:spTree>
    <p:extLst>
      <p:ext uri="{BB962C8B-B14F-4D97-AF65-F5344CB8AC3E}">
        <p14:creationId xmlns:p14="http://schemas.microsoft.com/office/powerpoint/2010/main" val="4281817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AED851B-23A2-DCCA-6A4D-42BC26B09598}"/>
              </a:ext>
            </a:extLst>
          </p:cNvPr>
          <p:cNvSpPr txBox="1"/>
          <p:nvPr/>
        </p:nvSpPr>
        <p:spPr>
          <a:xfrm>
            <a:off x="666036" y="70092"/>
            <a:ext cx="13914936" cy="1886991"/>
          </a:xfrm>
          <a:prstGeom prst="rect">
            <a:avLst/>
          </a:prstGeom>
          <a:noFill/>
        </p:spPr>
        <p:txBody>
          <a:bodyPr wrap="square">
            <a:spAutoFit/>
          </a:bodyPr>
          <a:lstStyle/>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2000" b="1" i="0" dirty="0">
                <a:solidFill>
                  <a:srgbClr val="C00000"/>
                </a:solidFill>
                <a:effectLst/>
              </a:rPr>
              <a:t>The Radio Awards </a:t>
            </a:r>
            <a:r>
              <a:rPr lang="en-US" sz="2000" b="1" i="0" dirty="0" err="1">
                <a:solidFill>
                  <a:srgbClr val="C00000"/>
                </a:solidFill>
                <a:effectLst/>
              </a:rPr>
              <a:t>honour</a:t>
            </a:r>
            <a:r>
              <a:rPr lang="en-US" sz="2000" b="1" i="0" dirty="0">
                <a:solidFill>
                  <a:srgbClr val="C00000"/>
                </a:solidFill>
                <a:effectLst/>
              </a:rPr>
              <a:t> and </a:t>
            </a:r>
            <a:r>
              <a:rPr lang="en-US" sz="2000" b="1" i="0" dirty="0" err="1">
                <a:solidFill>
                  <a:srgbClr val="C00000"/>
                </a:solidFill>
                <a:effectLst/>
              </a:rPr>
              <a:t>recognise</a:t>
            </a:r>
            <a:r>
              <a:rPr lang="en-US" sz="2000" b="1" i="0" dirty="0">
                <a:solidFill>
                  <a:srgbClr val="C00000"/>
                </a:solidFill>
                <a:effectLst/>
              </a:rPr>
              <a:t> exceptional and innovative excellence in the South African radio industry. It sets a benchmark for all radio stations and professionals to strive towards. </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2000" b="1" i="0" dirty="0">
                <a:solidFill>
                  <a:srgbClr val="C00000"/>
                </a:solidFill>
                <a:effectLst/>
              </a:rPr>
              <a:t>This programme is dedicated to fairness and integrity and is focused on being a credible, well-judged and transparent programme.</a:t>
            </a:r>
            <a:endParaRPr kumimoji="0" lang="en-US" sz="2000" b="1" i="0" u="none" strike="noStrike" kern="1200" cap="none" spc="0" normalizeH="0" baseline="0" noProof="0" dirty="0">
              <a:ln>
                <a:noFill/>
              </a:ln>
              <a:solidFill>
                <a:srgbClr val="C00000"/>
              </a:solidFill>
              <a:effectLst/>
              <a:uLnTx/>
              <a:uFillTx/>
              <a:ea typeface="+mn-ea"/>
              <a:cs typeface="Arial" panose="020B0604020202020204" pitchFamily="34" charset="0"/>
            </a:endParaRPr>
          </a:p>
        </p:txBody>
      </p:sp>
      <p:sp>
        <p:nvSpPr>
          <p:cNvPr id="2" name="TextBox 1">
            <a:extLst>
              <a:ext uri="{FF2B5EF4-FFF2-40B4-BE49-F238E27FC236}">
                <a16:creationId xmlns:a16="http://schemas.microsoft.com/office/drawing/2014/main" id="{CA2862B8-48AE-9126-041B-0872972D36B7}"/>
              </a:ext>
            </a:extLst>
          </p:cNvPr>
          <p:cNvSpPr txBox="1"/>
          <p:nvPr/>
        </p:nvSpPr>
        <p:spPr>
          <a:xfrm>
            <a:off x="748055" y="7836769"/>
            <a:ext cx="6001579"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venir Next LT Pro"/>
                <a:ea typeface="+mn-ea"/>
                <a:cs typeface="Arial" panose="020B0604020202020204" pitchFamily="34" charset="0"/>
              </a:rPr>
              <a:t>Source : </a:t>
            </a:r>
            <a:r>
              <a:rPr kumimoji="0" lang="en-US" sz="1200" b="1" i="0" u="none" strike="noStrike" kern="1200" cap="none" spc="0" normalizeH="0" baseline="0" noProof="0" dirty="0">
                <a:ln>
                  <a:noFill/>
                </a:ln>
                <a:solidFill>
                  <a:prstClr val="black"/>
                </a:solidFill>
                <a:effectLst/>
                <a:uLnTx/>
                <a:uFillTx/>
                <a:latin typeface="Avenir Next LT Pro"/>
                <a:ea typeface="+mn-ea"/>
                <a:cs typeface="Arial" panose="020B0604020202020204" pitchFamily="34" charset="0"/>
                <a:hlinkClick r:id="rId2"/>
              </a:rPr>
              <a:t>https://twitter.com/saradioawards?lang=gu</a:t>
            </a:r>
            <a:r>
              <a:rPr kumimoji="0" lang="en-US" sz="1200" b="1" i="0" u="none" strike="noStrike" kern="1200" cap="none" spc="0" normalizeH="0" baseline="0" noProof="0" dirty="0">
                <a:ln>
                  <a:noFill/>
                </a:ln>
                <a:solidFill>
                  <a:prstClr val="black"/>
                </a:solidFill>
                <a:effectLst/>
                <a:uLnTx/>
                <a:uFillTx/>
                <a:latin typeface="Avenir Next LT Pro"/>
                <a:ea typeface="+mn-ea"/>
                <a:cs typeface="Arial" panose="020B0604020202020204" pitchFamily="34" charset="0"/>
              </a:rPr>
              <a:t>  and Radio Awards 2022 </a:t>
            </a:r>
            <a:endParaRPr kumimoji="0" lang="en-ZA" sz="1200" b="1" i="0" u="none" strike="noStrike" kern="1200" cap="none" spc="0" normalizeH="0" baseline="0" noProof="0" dirty="0">
              <a:ln>
                <a:noFill/>
              </a:ln>
              <a:solidFill>
                <a:prstClr val="black"/>
              </a:solidFill>
              <a:effectLst/>
              <a:uLnTx/>
              <a:uFillTx/>
              <a:latin typeface="Avenir Next LT Pro"/>
              <a:ea typeface="+mn-ea"/>
              <a:cs typeface="Arial" panose="020B0604020202020204" pitchFamily="34" charset="0"/>
            </a:endParaRPr>
          </a:p>
        </p:txBody>
      </p:sp>
      <p:pic>
        <p:nvPicPr>
          <p:cNvPr id="5" name="object 180">
            <a:extLst>
              <a:ext uri="{FF2B5EF4-FFF2-40B4-BE49-F238E27FC236}">
                <a16:creationId xmlns:a16="http://schemas.microsoft.com/office/drawing/2014/main" id="{18E0155F-4AFC-F70A-136A-448E7B7A894D}"/>
              </a:ext>
            </a:extLst>
          </p:cNvPr>
          <p:cNvPicPr/>
          <p:nvPr/>
        </p:nvPicPr>
        <p:blipFill>
          <a:blip r:embed="rId3" cstate="print"/>
          <a:stretch>
            <a:fillRect/>
          </a:stretch>
        </p:blipFill>
        <p:spPr>
          <a:xfrm>
            <a:off x="13552425" y="7240843"/>
            <a:ext cx="877609" cy="861496"/>
          </a:xfrm>
          <a:prstGeom prst="rect">
            <a:avLst/>
          </a:prstGeom>
        </p:spPr>
      </p:pic>
      <p:pic>
        <p:nvPicPr>
          <p:cNvPr id="11" name="Picture 10" descr="Logo, company name&#10;&#10;Description automatically generated">
            <a:extLst>
              <a:ext uri="{FF2B5EF4-FFF2-40B4-BE49-F238E27FC236}">
                <a16:creationId xmlns:a16="http://schemas.microsoft.com/office/drawing/2014/main" id="{BC6259E5-7BC3-347E-0CF8-5DAF6A7D7C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22639" y="1957083"/>
            <a:ext cx="5601730" cy="5601730"/>
          </a:xfrm>
          <a:prstGeom prst="rect">
            <a:avLst/>
          </a:prstGeom>
        </p:spPr>
      </p:pic>
    </p:spTree>
    <p:extLst>
      <p:ext uri="{BB962C8B-B14F-4D97-AF65-F5344CB8AC3E}">
        <p14:creationId xmlns:p14="http://schemas.microsoft.com/office/powerpoint/2010/main" val="27559525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2862B8-48AE-9126-041B-0872972D36B7}"/>
              </a:ext>
            </a:extLst>
          </p:cNvPr>
          <p:cNvSpPr txBox="1"/>
          <p:nvPr/>
        </p:nvSpPr>
        <p:spPr>
          <a:xfrm>
            <a:off x="748055" y="7836769"/>
            <a:ext cx="6001579"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venir Next LT Pro"/>
                <a:ea typeface="+mn-ea"/>
                <a:cs typeface="Arial" panose="020B0604020202020204" pitchFamily="34" charset="0"/>
              </a:rPr>
              <a:t>Source : </a:t>
            </a:r>
            <a:r>
              <a:rPr kumimoji="0" lang="en-US" sz="1200" b="1" i="0" u="none" strike="noStrike" kern="1200" cap="none" spc="0" normalizeH="0" baseline="0" noProof="0" dirty="0">
                <a:ln>
                  <a:noFill/>
                </a:ln>
                <a:solidFill>
                  <a:prstClr val="black"/>
                </a:solidFill>
                <a:effectLst/>
                <a:uLnTx/>
                <a:uFillTx/>
                <a:latin typeface="Avenir Next LT Pro"/>
                <a:ea typeface="+mn-ea"/>
                <a:cs typeface="Arial" panose="020B0604020202020204" pitchFamily="34" charset="0"/>
                <a:hlinkClick r:id="rId2"/>
              </a:rPr>
              <a:t>https://twitter.com/saradioawards?lang=gu</a:t>
            </a:r>
            <a:r>
              <a:rPr kumimoji="0" lang="en-US" sz="1200" b="1" i="0" u="none" strike="noStrike" kern="1200" cap="none" spc="0" normalizeH="0" baseline="0" noProof="0" dirty="0">
                <a:ln>
                  <a:noFill/>
                </a:ln>
                <a:solidFill>
                  <a:prstClr val="black"/>
                </a:solidFill>
                <a:effectLst/>
                <a:uLnTx/>
                <a:uFillTx/>
                <a:latin typeface="Avenir Next LT Pro"/>
                <a:ea typeface="+mn-ea"/>
                <a:cs typeface="Arial" panose="020B0604020202020204" pitchFamily="34" charset="0"/>
              </a:rPr>
              <a:t>  and Radio Awards 2022 </a:t>
            </a:r>
            <a:endParaRPr kumimoji="0" lang="en-ZA" sz="1200" b="1" i="0" u="none" strike="noStrike" kern="1200" cap="none" spc="0" normalizeH="0" baseline="0" noProof="0" dirty="0">
              <a:ln>
                <a:noFill/>
              </a:ln>
              <a:solidFill>
                <a:prstClr val="black"/>
              </a:solidFill>
              <a:effectLst/>
              <a:uLnTx/>
              <a:uFillTx/>
              <a:latin typeface="Avenir Next LT Pro"/>
              <a:ea typeface="+mn-ea"/>
              <a:cs typeface="Arial" panose="020B0604020202020204" pitchFamily="34" charset="0"/>
            </a:endParaRPr>
          </a:p>
        </p:txBody>
      </p:sp>
      <p:pic>
        <p:nvPicPr>
          <p:cNvPr id="6" name="Picture 5" descr="Text, whiteboard&#10;&#10;Description automatically generated">
            <a:extLst>
              <a:ext uri="{FF2B5EF4-FFF2-40B4-BE49-F238E27FC236}">
                <a16:creationId xmlns:a16="http://schemas.microsoft.com/office/drawing/2014/main" id="{2DD36F00-90CF-D846-C913-2A2AC967C4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838" y="0"/>
            <a:ext cx="6746789" cy="6746789"/>
          </a:xfrm>
          <a:prstGeom prst="rect">
            <a:avLst/>
          </a:prstGeom>
        </p:spPr>
      </p:pic>
      <p:pic>
        <p:nvPicPr>
          <p:cNvPr id="8" name="Picture 7" descr="Text&#10;&#10;Description automatically generated">
            <a:extLst>
              <a:ext uri="{FF2B5EF4-FFF2-40B4-BE49-F238E27FC236}">
                <a16:creationId xmlns:a16="http://schemas.microsoft.com/office/drawing/2014/main" id="{9D5FBA8C-CC4E-C648-64E0-D6C8062463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55833" y="37070"/>
            <a:ext cx="6746789" cy="6746789"/>
          </a:xfrm>
          <a:prstGeom prst="rect">
            <a:avLst/>
          </a:prstGeom>
        </p:spPr>
      </p:pic>
    </p:spTree>
    <p:extLst>
      <p:ext uri="{BB962C8B-B14F-4D97-AF65-F5344CB8AC3E}">
        <p14:creationId xmlns:p14="http://schemas.microsoft.com/office/powerpoint/2010/main" val="4040097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2862B8-48AE-9126-041B-0872972D36B7}"/>
              </a:ext>
            </a:extLst>
          </p:cNvPr>
          <p:cNvSpPr txBox="1"/>
          <p:nvPr/>
        </p:nvSpPr>
        <p:spPr>
          <a:xfrm>
            <a:off x="748055" y="7836769"/>
            <a:ext cx="6001579"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venir Next LT Pro"/>
                <a:ea typeface="+mn-ea"/>
                <a:cs typeface="Arial" panose="020B0604020202020204" pitchFamily="34" charset="0"/>
              </a:rPr>
              <a:t>Source : </a:t>
            </a:r>
            <a:r>
              <a:rPr kumimoji="0" lang="en-US" sz="1200" b="1" i="0" u="none" strike="noStrike" kern="1200" cap="none" spc="0" normalizeH="0" baseline="0" noProof="0" dirty="0">
                <a:ln>
                  <a:noFill/>
                </a:ln>
                <a:solidFill>
                  <a:prstClr val="black"/>
                </a:solidFill>
                <a:effectLst/>
                <a:uLnTx/>
                <a:uFillTx/>
                <a:latin typeface="Avenir Next LT Pro"/>
                <a:ea typeface="+mn-ea"/>
                <a:cs typeface="Arial" panose="020B0604020202020204" pitchFamily="34" charset="0"/>
                <a:hlinkClick r:id="rId2"/>
              </a:rPr>
              <a:t>https://twitter.com/saradioawards?lang=gu</a:t>
            </a:r>
            <a:r>
              <a:rPr kumimoji="0" lang="en-US" sz="1200" b="1" i="0" u="none" strike="noStrike" kern="1200" cap="none" spc="0" normalizeH="0" baseline="0" noProof="0" dirty="0">
                <a:ln>
                  <a:noFill/>
                </a:ln>
                <a:solidFill>
                  <a:prstClr val="black"/>
                </a:solidFill>
                <a:effectLst/>
                <a:uLnTx/>
                <a:uFillTx/>
                <a:latin typeface="Avenir Next LT Pro"/>
                <a:ea typeface="+mn-ea"/>
                <a:cs typeface="Arial" panose="020B0604020202020204" pitchFamily="34" charset="0"/>
              </a:rPr>
              <a:t>  and Radio Awards 2022 </a:t>
            </a:r>
            <a:endParaRPr kumimoji="0" lang="en-ZA" sz="1200" b="1" i="0" u="none" strike="noStrike" kern="1200" cap="none" spc="0" normalizeH="0" baseline="0" noProof="0" dirty="0">
              <a:ln>
                <a:noFill/>
              </a:ln>
              <a:solidFill>
                <a:prstClr val="black"/>
              </a:solidFill>
              <a:effectLst/>
              <a:uLnTx/>
              <a:uFillTx/>
              <a:latin typeface="Avenir Next LT Pro"/>
              <a:ea typeface="+mn-ea"/>
              <a:cs typeface="Arial" panose="020B0604020202020204" pitchFamily="34" charset="0"/>
            </a:endParaRPr>
          </a:p>
        </p:txBody>
      </p:sp>
      <p:pic>
        <p:nvPicPr>
          <p:cNvPr id="4" name="Picture 3" descr="Text, whiteboard&#10;&#10;Description automatically generated">
            <a:extLst>
              <a:ext uri="{FF2B5EF4-FFF2-40B4-BE49-F238E27FC236}">
                <a16:creationId xmlns:a16="http://schemas.microsoft.com/office/drawing/2014/main" id="{ACBAC35B-F067-2660-3604-31250C51AA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110" y="0"/>
            <a:ext cx="6645090" cy="6645090"/>
          </a:xfrm>
          <a:prstGeom prst="rect">
            <a:avLst/>
          </a:prstGeom>
        </p:spPr>
      </p:pic>
      <p:pic>
        <p:nvPicPr>
          <p:cNvPr id="7" name="Picture 6" descr="Text, logo, company name&#10;&#10;Description automatically generated">
            <a:extLst>
              <a:ext uri="{FF2B5EF4-FFF2-40B4-BE49-F238E27FC236}">
                <a16:creationId xmlns:a16="http://schemas.microsoft.com/office/drawing/2014/main" id="{37DD3E4A-5649-EACD-639C-E7E10CE1F3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38767" y="0"/>
            <a:ext cx="7142205" cy="7142205"/>
          </a:xfrm>
          <a:prstGeom prst="rect">
            <a:avLst/>
          </a:prstGeom>
        </p:spPr>
      </p:pic>
    </p:spTree>
    <p:extLst>
      <p:ext uri="{BB962C8B-B14F-4D97-AF65-F5344CB8AC3E}">
        <p14:creationId xmlns:p14="http://schemas.microsoft.com/office/powerpoint/2010/main" val="7704136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AED851B-23A2-DCCA-6A4D-42BC26B09598}"/>
              </a:ext>
            </a:extLst>
          </p:cNvPr>
          <p:cNvSpPr txBox="1"/>
          <p:nvPr/>
        </p:nvSpPr>
        <p:spPr>
          <a:xfrm>
            <a:off x="715464" y="206019"/>
            <a:ext cx="13535177" cy="1425327"/>
          </a:xfrm>
          <a:prstGeom prst="rect">
            <a:avLst/>
          </a:prstGeom>
          <a:noFill/>
        </p:spPr>
        <p:txBody>
          <a:bodyPr wrap="square">
            <a:spAutoFit/>
          </a:bodyPr>
          <a:lstStyle/>
          <a:p>
            <a:pPr marL="342900" indent="-342900">
              <a:lnSpc>
                <a:spcPct val="150000"/>
              </a:lnSpc>
              <a:buFont typeface="Arial" panose="020B0604020202020204" pitchFamily="34" charset="0"/>
              <a:buChar char="•"/>
            </a:pPr>
            <a:r>
              <a:rPr lang="en-US" sz="2000" b="1" dirty="0">
                <a:solidFill>
                  <a:srgbClr val="C00000"/>
                </a:solidFill>
                <a:latin typeface="+mj-lt"/>
                <a:cs typeface="Arial" panose="020B0604020202020204" pitchFamily="34" charset="0"/>
              </a:rPr>
              <a:t>Code Switchers that fall into the upper end affluent segment of the market have an average household income that is above the national average, the total radio listening market and the upper end segment.</a:t>
            </a:r>
          </a:p>
          <a:p>
            <a:pPr marL="342900" indent="-342900">
              <a:lnSpc>
                <a:spcPct val="150000"/>
              </a:lnSpc>
              <a:buFont typeface="Arial" panose="020B0604020202020204" pitchFamily="34" charset="0"/>
              <a:buChar char="•"/>
            </a:pPr>
            <a:r>
              <a:rPr lang="en-US" sz="2000" b="1" dirty="0">
                <a:solidFill>
                  <a:srgbClr val="C00000"/>
                </a:solidFill>
                <a:latin typeface="+mj-lt"/>
                <a:cs typeface="Arial" panose="020B0604020202020204" pitchFamily="34" charset="0"/>
              </a:rPr>
              <a:t>They represent a prominent group of consumers that brands must continue to engage with.</a:t>
            </a:r>
          </a:p>
        </p:txBody>
      </p:sp>
      <p:sp>
        <p:nvSpPr>
          <p:cNvPr id="2" name="TextBox 1">
            <a:extLst>
              <a:ext uri="{FF2B5EF4-FFF2-40B4-BE49-F238E27FC236}">
                <a16:creationId xmlns:a16="http://schemas.microsoft.com/office/drawing/2014/main" id="{CA2862B8-48AE-9126-041B-0872972D36B7}"/>
              </a:ext>
            </a:extLst>
          </p:cNvPr>
          <p:cNvSpPr txBox="1"/>
          <p:nvPr/>
        </p:nvSpPr>
        <p:spPr>
          <a:xfrm>
            <a:off x="995195" y="7836769"/>
            <a:ext cx="483542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venir Next LT Pro"/>
                <a:ea typeface="+mn-ea"/>
                <a:cs typeface="Arial" panose="020B0604020202020204" pitchFamily="34" charset="0"/>
              </a:rPr>
              <a:t>Source : BRC RAMS AMPLIFY </a:t>
            </a:r>
            <a:r>
              <a:rPr lang="en-US" sz="1200" b="1" dirty="0">
                <a:solidFill>
                  <a:prstClr val="black"/>
                </a:solidFill>
                <a:latin typeface="Avenir Next LT Pro"/>
                <a:cs typeface="Arial" panose="020B0604020202020204" pitchFamily="34" charset="0"/>
              </a:rPr>
              <a:t>November</a:t>
            </a:r>
            <a:r>
              <a:rPr kumimoji="0" lang="en-US" sz="1200" b="1" i="0" u="none" strike="noStrike" kern="1200" cap="none" spc="0" normalizeH="0" baseline="0" noProof="0" dirty="0">
                <a:ln>
                  <a:noFill/>
                </a:ln>
                <a:solidFill>
                  <a:prstClr val="black"/>
                </a:solidFill>
                <a:effectLst/>
                <a:uLnTx/>
                <a:uFillTx/>
                <a:latin typeface="Avenir Next LT Pro"/>
                <a:ea typeface="+mn-ea"/>
                <a:cs typeface="Arial" panose="020B0604020202020204" pitchFamily="34" charset="0"/>
              </a:rPr>
              <a:t> 2021 – </a:t>
            </a:r>
            <a:r>
              <a:rPr lang="en-US" sz="1200" b="1" dirty="0">
                <a:solidFill>
                  <a:prstClr val="black"/>
                </a:solidFill>
                <a:latin typeface="Avenir Next LT Pro"/>
                <a:cs typeface="Arial" panose="020B0604020202020204" pitchFamily="34" charset="0"/>
              </a:rPr>
              <a:t>October</a:t>
            </a:r>
            <a:r>
              <a:rPr kumimoji="0" lang="en-US" sz="1200" b="1" i="0" u="none" strike="noStrike" kern="1200" cap="none" spc="0" normalizeH="0" baseline="0" noProof="0" dirty="0">
                <a:ln>
                  <a:noFill/>
                </a:ln>
                <a:solidFill>
                  <a:prstClr val="black"/>
                </a:solidFill>
                <a:effectLst/>
                <a:uLnTx/>
                <a:uFillTx/>
                <a:latin typeface="Avenir Next LT Pro"/>
                <a:ea typeface="+mn-ea"/>
                <a:cs typeface="Arial" panose="020B0604020202020204" pitchFamily="34" charset="0"/>
              </a:rPr>
              <a:t> 2022 </a:t>
            </a:r>
            <a:endParaRPr kumimoji="0" lang="en-ZA" sz="1200" b="1" i="0" u="none" strike="noStrike" kern="1200" cap="none" spc="0" normalizeH="0" baseline="0" noProof="0" dirty="0">
              <a:ln>
                <a:noFill/>
              </a:ln>
              <a:solidFill>
                <a:prstClr val="black"/>
              </a:solidFill>
              <a:effectLst/>
              <a:uLnTx/>
              <a:uFillTx/>
              <a:latin typeface="Avenir Next LT Pro"/>
              <a:ea typeface="+mn-ea"/>
              <a:cs typeface="Arial" panose="020B0604020202020204" pitchFamily="34" charset="0"/>
            </a:endParaRPr>
          </a:p>
        </p:txBody>
      </p:sp>
      <p:grpSp>
        <p:nvGrpSpPr>
          <p:cNvPr id="3" name="Group 2">
            <a:extLst>
              <a:ext uri="{FF2B5EF4-FFF2-40B4-BE49-F238E27FC236}">
                <a16:creationId xmlns:a16="http://schemas.microsoft.com/office/drawing/2014/main" id="{F5D79ECA-26FB-3752-88AA-72947C38D46A}"/>
              </a:ext>
            </a:extLst>
          </p:cNvPr>
          <p:cNvGrpSpPr/>
          <p:nvPr/>
        </p:nvGrpSpPr>
        <p:grpSpPr>
          <a:xfrm>
            <a:off x="9539417" y="3068071"/>
            <a:ext cx="4856205" cy="3654005"/>
            <a:chOff x="1495425" y="4259263"/>
            <a:chExt cx="11804651" cy="7915276"/>
          </a:xfrm>
        </p:grpSpPr>
        <p:sp>
          <p:nvSpPr>
            <p:cNvPr id="62" name="Freeform 221">
              <a:extLst>
                <a:ext uri="{FF2B5EF4-FFF2-40B4-BE49-F238E27FC236}">
                  <a16:creationId xmlns:a16="http://schemas.microsoft.com/office/drawing/2014/main" id="{4222D52B-8FB4-464A-1121-A5673ED44645}"/>
                </a:ext>
              </a:extLst>
            </p:cNvPr>
            <p:cNvSpPr>
              <a:spLocks/>
            </p:cNvSpPr>
            <p:nvPr/>
          </p:nvSpPr>
          <p:spPr bwMode="auto">
            <a:xfrm>
              <a:off x="10941050" y="8997951"/>
              <a:ext cx="1555750" cy="1831975"/>
            </a:xfrm>
            <a:custGeom>
              <a:avLst/>
              <a:gdLst>
                <a:gd name="T0" fmla="*/ 14 w 2045"/>
                <a:gd name="T1" fmla="*/ 2409 h 2409"/>
                <a:gd name="T2" fmla="*/ 11 w 2045"/>
                <a:gd name="T3" fmla="*/ 2408 h 2409"/>
                <a:gd name="T4" fmla="*/ 1 w 2045"/>
                <a:gd name="T5" fmla="*/ 2393 h 2409"/>
                <a:gd name="T6" fmla="*/ 1114 w 2045"/>
                <a:gd name="T7" fmla="*/ 728 h 2409"/>
                <a:gd name="T8" fmla="*/ 2023 w 2045"/>
                <a:gd name="T9" fmla="*/ 4 h 2409"/>
                <a:gd name="T10" fmla="*/ 2041 w 2045"/>
                <a:gd name="T11" fmla="*/ 8 h 2409"/>
                <a:gd name="T12" fmla="*/ 2037 w 2045"/>
                <a:gd name="T13" fmla="*/ 26 h 2409"/>
                <a:gd name="T14" fmla="*/ 1131 w 2045"/>
                <a:gd name="T15" fmla="*/ 747 h 2409"/>
                <a:gd name="T16" fmla="*/ 26 w 2045"/>
                <a:gd name="T17" fmla="*/ 2398 h 2409"/>
                <a:gd name="T18" fmla="*/ 14 w 2045"/>
                <a:gd name="T19" fmla="*/ 2409 h 2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5" h="2409">
                  <a:moveTo>
                    <a:pt x="14" y="2409"/>
                  </a:moveTo>
                  <a:cubicBezTo>
                    <a:pt x="13" y="2409"/>
                    <a:pt x="12" y="2408"/>
                    <a:pt x="11" y="2408"/>
                  </a:cubicBezTo>
                  <a:cubicBezTo>
                    <a:pt x="4" y="2407"/>
                    <a:pt x="0" y="2400"/>
                    <a:pt x="1" y="2393"/>
                  </a:cubicBezTo>
                  <a:cubicBezTo>
                    <a:pt x="140" y="1745"/>
                    <a:pt x="683" y="1130"/>
                    <a:pt x="1114" y="728"/>
                  </a:cubicBezTo>
                  <a:cubicBezTo>
                    <a:pt x="1580" y="293"/>
                    <a:pt x="2019" y="7"/>
                    <a:pt x="2023" y="4"/>
                  </a:cubicBezTo>
                  <a:cubicBezTo>
                    <a:pt x="2029" y="0"/>
                    <a:pt x="2037" y="2"/>
                    <a:pt x="2041" y="8"/>
                  </a:cubicBezTo>
                  <a:cubicBezTo>
                    <a:pt x="2045" y="14"/>
                    <a:pt x="2043" y="22"/>
                    <a:pt x="2037" y="26"/>
                  </a:cubicBezTo>
                  <a:cubicBezTo>
                    <a:pt x="2033" y="28"/>
                    <a:pt x="1595" y="313"/>
                    <a:pt x="1131" y="747"/>
                  </a:cubicBezTo>
                  <a:cubicBezTo>
                    <a:pt x="703" y="1146"/>
                    <a:pt x="164" y="1757"/>
                    <a:pt x="26" y="2398"/>
                  </a:cubicBezTo>
                  <a:cubicBezTo>
                    <a:pt x="25" y="2404"/>
                    <a:pt x="19" y="2409"/>
                    <a:pt x="14" y="2409"/>
                  </a:cubicBezTo>
                  <a:close/>
                </a:path>
              </a:pathLst>
            </a:custGeom>
            <a:solidFill>
              <a:srgbClr val="0043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65" name="Freeform 222">
              <a:extLst>
                <a:ext uri="{FF2B5EF4-FFF2-40B4-BE49-F238E27FC236}">
                  <a16:creationId xmlns:a16="http://schemas.microsoft.com/office/drawing/2014/main" id="{48899386-D4D7-3FC8-C1A3-832DADBF6623}"/>
                </a:ext>
              </a:extLst>
            </p:cNvPr>
            <p:cNvSpPr>
              <a:spLocks/>
            </p:cNvSpPr>
            <p:nvPr/>
          </p:nvSpPr>
          <p:spPr bwMode="auto">
            <a:xfrm>
              <a:off x="10823575" y="10961688"/>
              <a:ext cx="1679575" cy="811213"/>
            </a:xfrm>
            <a:custGeom>
              <a:avLst/>
              <a:gdLst>
                <a:gd name="T0" fmla="*/ 1969 w 2209"/>
                <a:gd name="T1" fmla="*/ 367 h 1066"/>
                <a:gd name="T2" fmla="*/ 1880 w 2209"/>
                <a:gd name="T3" fmla="*/ 504 h 1066"/>
                <a:gd name="T4" fmla="*/ 1843 w 2209"/>
                <a:gd name="T5" fmla="*/ 510 h 1066"/>
                <a:gd name="T6" fmla="*/ 1897 w 2209"/>
                <a:gd name="T7" fmla="*/ 347 h 1066"/>
                <a:gd name="T8" fmla="*/ 1564 w 2209"/>
                <a:gd name="T9" fmla="*/ 237 h 1066"/>
                <a:gd name="T10" fmla="*/ 1385 w 2209"/>
                <a:gd name="T11" fmla="*/ 532 h 1066"/>
                <a:gd name="T12" fmla="*/ 1351 w 2209"/>
                <a:gd name="T13" fmla="*/ 530 h 1066"/>
                <a:gd name="T14" fmla="*/ 1471 w 2209"/>
                <a:gd name="T15" fmla="*/ 201 h 1066"/>
                <a:gd name="T16" fmla="*/ 1311 w 2209"/>
                <a:gd name="T17" fmla="*/ 135 h 1066"/>
                <a:gd name="T18" fmla="*/ 1147 w 2209"/>
                <a:gd name="T19" fmla="*/ 75 h 1066"/>
                <a:gd name="T20" fmla="*/ 1063 w 2209"/>
                <a:gd name="T21" fmla="*/ 503 h 1066"/>
                <a:gd name="T22" fmla="*/ 1024 w 2209"/>
                <a:gd name="T23" fmla="*/ 501 h 1066"/>
                <a:gd name="T24" fmla="*/ 1006 w 2209"/>
                <a:gd name="T25" fmla="*/ 39 h 1066"/>
                <a:gd name="T26" fmla="*/ 559 w 2209"/>
                <a:gd name="T27" fmla="*/ 32 h 1066"/>
                <a:gd name="T28" fmla="*/ 252 w 2209"/>
                <a:gd name="T29" fmla="*/ 210 h 1066"/>
                <a:gd name="T30" fmla="*/ 711 w 2209"/>
                <a:gd name="T31" fmla="*/ 1055 h 1066"/>
                <a:gd name="T32" fmla="*/ 995 w 2209"/>
                <a:gd name="T33" fmla="*/ 1037 h 1066"/>
                <a:gd name="T34" fmla="*/ 862 w 2209"/>
                <a:gd name="T35" fmla="*/ 506 h 1066"/>
                <a:gd name="T36" fmla="*/ 898 w 2209"/>
                <a:gd name="T37" fmla="*/ 503 h 1066"/>
                <a:gd name="T38" fmla="*/ 1110 w 2209"/>
                <a:gd name="T39" fmla="*/ 1007 h 1066"/>
                <a:gd name="T40" fmla="*/ 1663 w 2209"/>
                <a:gd name="T41" fmla="*/ 754 h 1066"/>
                <a:gd name="T42" fmla="*/ 1576 w 2209"/>
                <a:gd name="T43" fmla="*/ 535 h 1066"/>
                <a:gd name="T44" fmla="*/ 1608 w 2209"/>
                <a:gd name="T45" fmla="*/ 534 h 1066"/>
                <a:gd name="T46" fmla="*/ 1746 w 2209"/>
                <a:gd name="T47" fmla="*/ 704 h 1066"/>
                <a:gd name="T48" fmla="*/ 2185 w 2209"/>
                <a:gd name="T49" fmla="*/ 395 h 1066"/>
                <a:gd name="T50" fmla="*/ 1969 w 2209"/>
                <a:gd name="T51" fmla="*/ 367 h 10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09" h="1066">
                  <a:moveTo>
                    <a:pt x="1969" y="367"/>
                  </a:moveTo>
                  <a:cubicBezTo>
                    <a:pt x="1935" y="445"/>
                    <a:pt x="1880" y="504"/>
                    <a:pt x="1880" y="504"/>
                  </a:cubicBezTo>
                  <a:lnTo>
                    <a:pt x="1843" y="510"/>
                  </a:lnTo>
                  <a:cubicBezTo>
                    <a:pt x="1874" y="444"/>
                    <a:pt x="1889" y="386"/>
                    <a:pt x="1897" y="347"/>
                  </a:cubicBezTo>
                  <a:cubicBezTo>
                    <a:pt x="1807" y="321"/>
                    <a:pt x="1695" y="286"/>
                    <a:pt x="1564" y="237"/>
                  </a:cubicBezTo>
                  <a:cubicBezTo>
                    <a:pt x="1497" y="402"/>
                    <a:pt x="1385" y="532"/>
                    <a:pt x="1385" y="532"/>
                  </a:cubicBezTo>
                  <a:lnTo>
                    <a:pt x="1351" y="530"/>
                  </a:lnTo>
                  <a:cubicBezTo>
                    <a:pt x="1427" y="404"/>
                    <a:pt x="1459" y="274"/>
                    <a:pt x="1471" y="201"/>
                  </a:cubicBezTo>
                  <a:cubicBezTo>
                    <a:pt x="1420" y="181"/>
                    <a:pt x="1367" y="159"/>
                    <a:pt x="1311" y="135"/>
                  </a:cubicBezTo>
                  <a:cubicBezTo>
                    <a:pt x="1255" y="111"/>
                    <a:pt x="1200" y="91"/>
                    <a:pt x="1147" y="75"/>
                  </a:cubicBezTo>
                  <a:cubicBezTo>
                    <a:pt x="1152" y="209"/>
                    <a:pt x="1063" y="503"/>
                    <a:pt x="1063" y="503"/>
                  </a:cubicBezTo>
                  <a:lnTo>
                    <a:pt x="1024" y="501"/>
                  </a:lnTo>
                  <a:cubicBezTo>
                    <a:pt x="1066" y="295"/>
                    <a:pt x="1031" y="122"/>
                    <a:pt x="1006" y="39"/>
                  </a:cubicBezTo>
                  <a:cubicBezTo>
                    <a:pt x="814" y="0"/>
                    <a:pt x="661" y="12"/>
                    <a:pt x="559" y="32"/>
                  </a:cubicBezTo>
                  <a:cubicBezTo>
                    <a:pt x="440" y="55"/>
                    <a:pt x="330" y="116"/>
                    <a:pt x="252" y="210"/>
                  </a:cubicBezTo>
                  <a:cubicBezTo>
                    <a:pt x="0" y="517"/>
                    <a:pt x="213" y="994"/>
                    <a:pt x="711" y="1055"/>
                  </a:cubicBezTo>
                  <a:cubicBezTo>
                    <a:pt x="800" y="1066"/>
                    <a:pt x="896" y="1058"/>
                    <a:pt x="995" y="1037"/>
                  </a:cubicBezTo>
                  <a:cubicBezTo>
                    <a:pt x="1015" y="934"/>
                    <a:pt x="1037" y="695"/>
                    <a:pt x="862" y="506"/>
                  </a:cubicBezTo>
                  <a:lnTo>
                    <a:pt x="898" y="503"/>
                  </a:lnTo>
                  <a:cubicBezTo>
                    <a:pt x="898" y="503"/>
                    <a:pt x="1080" y="626"/>
                    <a:pt x="1110" y="1007"/>
                  </a:cubicBezTo>
                  <a:cubicBezTo>
                    <a:pt x="1300" y="950"/>
                    <a:pt x="1494" y="853"/>
                    <a:pt x="1663" y="754"/>
                  </a:cubicBezTo>
                  <a:cubicBezTo>
                    <a:pt x="1665" y="709"/>
                    <a:pt x="1653" y="633"/>
                    <a:pt x="1576" y="535"/>
                  </a:cubicBezTo>
                  <a:lnTo>
                    <a:pt x="1608" y="534"/>
                  </a:lnTo>
                  <a:cubicBezTo>
                    <a:pt x="1608" y="534"/>
                    <a:pt x="1713" y="589"/>
                    <a:pt x="1746" y="704"/>
                  </a:cubicBezTo>
                  <a:cubicBezTo>
                    <a:pt x="1991" y="552"/>
                    <a:pt x="2209" y="434"/>
                    <a:pt x="2185" y="395"/>
                  </a:cubicBezTo>
                  <a:cubicBezTo>
                    <a:pt x="2175" y="378"/>
                    <a:pt x="2097" y="400"/>
                    <a:pt x="1969" y="367"/>
                  </a:cubicBezTo>
                  <a:close/>
                </a:path>
              </a:pathLst>
            </a:custGeom>
            <a:solidFill>
              <a:srgbClr val="FF41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66" name="Freeform 223">
              <a:extLst>
                <a:ext uri="{FF2B5EF4-FFF2-40B4-BE49-F238E27FC236}">
                  <a16:creationId xmlns:a16="http://schemas.microsoft.com/office/drawing/2014/main" id="{C375A9EF-0254-6263-2179-4DFF608093BD}"/>
                </a:ext>
              </a:extLst>
            </p:cNvPr>
            <p:cNvSpPr>
              <a:spLocks/>
            </p:cNvSpPr>
            <p:nvPr/>
          </p:nvSpPr>
          <p:spPr bwMode="auto">
            <a:xfrm>
              <a:off x="11174413" y="11264901"/>
              <a:ext cx="1304925" cy="171450"/>
            </a:xfrm>
            <a:custGeom>
              <a:avLst/>
              <a:gdLst>
                <a:gd name="T0" fmla="*/ 11 w 1716"/>
                <a:gd name="T1" fmla="*/ 226 h 226"/>
                <a:gd name="T2" fmla="*/ 3 w 1716"/>
                <a:gd name="T3" fmla="*/ 222 h 226"/>
                <a:gd name="T4" fmla="*/ 6 w 1716"/>
                <a:gd name="T5" fmla="*/ 208 h 226"/>
                <a:gd name="T6" fmla="*/ 726 w 1716"/>
                <a:gd name="T7" fmla="*/ 106 h 226"/>
                <a:gd name="T8" fmla="*/ 1699 w 1716"/>
                <a:gd name="T9" fmla="*/ 2 h 226"/>
                <a:gd name="T10" fmla="*/ 1713 w 1716"/>
                <a:gd name="T11" fmla="*/ 6 h 226"/>
                <a:gd name="T12" fmla="*/ 1710 w 1716"/>
                <a:gd name="T13" fmla="*/ 19 h 226"/>
                <a:gd name="T14" fmla="*/ 724 w 1716"/>
                <a:gd name="T15" fmla="*/ 126 h 226"/>
                <a:gd name="T16" fmla="*/ 17 w 1716"/>
                <a:gd name="T17" fmla="*/ 225 h 226"/>
                <a:gd name="T18" fmla="*/ 11 w 1716"/>
                <a:gd name="T19" fmla="*/ 22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6" h="226">
                  <a:moveTo>
                    <a:pt x="11" y="226"/>
                  </a:moveTo>
                  <a:cubicBezTo>
                    <a:pt x="8" y="226"/>
                    <a:pt x="5" y="225"/>
                    <a:pt x="3" y="222"/>
                  </a:cubicBezTo>
                  <a:cubicBezTo>
                    <a:pt x="0" y="217"/>
                    <a:pt x="1" y="211"/>
                    <a:pt x="6" y="208"/>
                  </a:cubicBezTo>
                  <a:cubicBezTo>
                    <a:pt x="9" y="207"/>
                    <a:pt x="264" y="47"/>
                    <a:pt x="726" y="106"/>
                  </a:cubicBezTo>
                  <a:cubicBezTo>
                    <a:pt x="1383" y="191"/>
                    <a:pt x="1696" y="4"/>
                    <a:pt x="1699" y="2"/>
                  </a:cubicBezTo>
                  <a:cubicBezTo>
                    <a:pt x="1704" y="0"/>
                    <a:pt x="1710" y="1"/>
                    <a:pt x="1713" y="6"/>
                  </a:cubicBezTo>
                  <a:cubicBezTo>
                    <a:pt x="1716" y="10"/>
                    <a:pt x="1714" y="16"/>
                    <a:pt x="1710" y="19"/>
                  </a:cubicBezTo>
                  <a:cubicBezTo>
                    <a:pt x="1706" y="21"/>
                    <a:pt x="1388" y="211"/>
                    <a:pt x="724" y="126"/>
                  </a:cubicBezTo>
                  <a:cubicBezTo>
                    <a:pt x="269" y="67"/>
                    <a:pt x="19" y="223"/>
                    <a:pt x="17" y="225"/>
                  </a:cubicBezTo>
                  <a:cubicBezTo>
                    <a:pt x="15" y="226"/>
                    <a:pt x="13" y="226"/>
                    <a:pt x="11" y="22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67" name="Freeform 224">
              <a:extLst>
                <a:ext uri="{FF2B5EF4-FFF2-40B4-BE49-F238E27FC236}">
                  <a16:creationId xmlns:a16="http://schemas.microsoft.com/office/drawing/2014/main" id="{11563E72-5ECB-DC8C-5A73-101D0654FBFA}"/>
                </a:ext>
              </a:extLst>
            </p:cNvPr>
            <p:cNvSpPr>
              <a:spLocks/>
            </p:cNvSpPr>
            <p:nvPr/>
          </p:nvSpPr>
          <p:spPr bwMode="auto">
            <a:xfrm>
              <a:off x="10544175" y="10512426"/>
              <a:ext cx="1560513" cy="736600"/>
            </a:xfrm>
            <a:custGeom>
              <a:avLst/>
              <a:gdLst>
                <a:gd name="T0" fmla="*/ 535 w 2051"/>
                <a:gd name="T1" fmla="*/ 124 h 967"/>
                <a:gd name="T2" fmla="*/ 1208 w 2051"/>
                <a:gd name="T3" fmla="*/ 90 h 967"/>
                <a:gd name="T4" fmla="*/ 2011 w 2051"/>
                <a:gd name="T5" fmla="*/ 37 h 967"/>
                <a:gd name="T6" fmla="*/ 620 w 2051"/>
                <a:gd name="T7" fmla="*/ 882 h 967"/>
                <a:gd name="T8" fmla="*/ 535 w 2051"/>
                <a:gd name="T9" fmla="*/ 124 h 967"/>
              </a:gdLst>
              <a:ahLst/>
              <a:cxnLst>
                <a:cxn ang="0">
                  <a:pos x="T0" y="T1"/>
                </a:cxn>
                <a:cxn ang="0">
                  <a:pos x="T2" y="T3"/>
                </a:cxn>
                <a:cxn ang="0">
                  <a:pos x="T4" y="T5"/>
                </a:cxn>
                <a:cxn ang="0">
                  <a:pos x="T6" y="T7"/>
                </a:cxn>
                <a:cxn ang="0">
                  <a:pos x="T8" y="T9"/>
                </a:cxn>
              </a:cxnLst>
              <a:rect l="0" t="0" r="r" b="b"/>
              <a:pathLst>
                <a:path w="2051" h="967">
                  <a:moveTo>
                    <a:pt x="535" y="124"/>
                  </a:moveTo>
                  <a:cubicBezTo>
                    <a:pt x="535" y="124"/>
                    <a:pt x="647" y="42"/>
                    <a:pt x="1208" y="90"/>
                  </a:cubicBezTo>
                  <a:cubicBezTo>
                    <a:pt x="1769" y="138"/>
                    <a:pt x="1991" y="0"/>
                    <a:pt x="2011" y="37"/>
                  </a:cubicBezTo>
                  <a:cubicBezTo>
                    <a:pt x="2051" y="110"/>
                    <a:pt x="1239" y="798"/>
                    <a:pt x="620" y="882"/>
                  </a:cubicBezTo>
                  <a:cubicBezTo>
                    <a:pt x="0" y="967"/>
                    <a:pt x="76" y="321"/>
                    <a:pt x="535" y="124"/>
                  </a:cubicBezTo>
                  <a:close/>
                </a:path>
              </a:pathLst>
            </a:custGeom>
            <a:solidFill>
              <a:srgbClr val="FBD1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68" name="Freeform 225">
              <a:extLst>
                <a:ext uri="{FF2B5EF4-FFF2-40B4-BE49-F238E27FC236}">
                  <a16:creationId xmlns:a16="http://schemas.microsoft.com/office/drawing/2014/main" id="{6797ADBC-BEDE-7846-134C-08C9D117A241}"/>
                </a:ext>
              </a:extLst>
            </p:cNvPr>
            <p:cNvSpPr>
              <a:spLocks/>
            </p:cNvSpPr>
            <p:nvPr/>
          </p:nvSpPr>
          <p:spPr bwMode="auto">
            <a:xfrm>
              <a:off x="10868025" y="10544176"/>
              <a:ext cx="1196975" cy="493713"/>
            </a:xfrm>
            <a:custGeom>
              <a:avLst/>
              <a:gdLst>
                <a:gd name="T0" fmla="*/ 1570 w 1573"/>
                <a:gd name="T1" fmla="*/ 6 h 649"/>
                <a:gd name="T2" fmla="*/ 1556 w 1573"/>
                <a:gd name="T3" fmla="*/ 4 h 649"/>
                <a:gd name="T4" fmla="*/ 1118 w 1573"/>
                <a:gd name="T5" fmla="*/ 203 h 649"/>
                <a:gd name="T6" fmla="*/ 1137 w 1573"/>
                <a:gd name="T7" fmla="*/ 123 h 649"/>
                <a:gd name="T8" fmla="*/ 1127 w 1573"/>
                <a:gd name="T9" fmla="*/ 113 h 649"/>
                <a:gd name="T10" fmla="*/ 1117 w 1573"/>
                <a:gd name="T11" fmla="*/ 123 h 649"/>
                <a:gd name="T12" fmla="*/ 1089 w 1573"/>
                <a:gd name="T13" fmla="*/ 212 h 649"/>
                <a:gd name="T14" fmla="*/ 809 w 1573"/>
                <a:gd name="T15" fmla="*/ 280 h 649"/>
                <a:gd name="T16" fmla="*/ 841 w 1573"/>
                <a:gd name="T17" fmla="*/ 107 h 649"/>
                <a:gd name="T18" fmla="*/ 829 w 1573"/>
                <a:gd name="T19" fmla="*/ 101 h 649"/>
                <a:gd name="T20" fmla="*/ 822 w 1573"/>
                <a:gd name="T21" fmla="*/ 113 h 649"/>
                <a:gd name="T22" fmla="*/ 781 w 1573"/>
                <a:gd name="T23" fmla="*/ 285 h 649"/>
                <a:gd name="T24" fmla="*/ 641 w 1573"/>
                <a:gd name="T25" fmla="*/ 298 h 649"/>
                <a:gd name="T26" fmla="*/ 418 w 1573"/>
                <a:gd name="T27" fmla="*/ 324 h 649"/>
                <a:gd name="T28" fmla="*/ 459 w 1573"/>
                <a:gd name="T29" fmla="*/ 93 h 649"/>
                <a:gd name="T30" fmla="*/ 447 w 1573"/>
                <a:gd name="T31" fmla="*/ 87 h 649"/>
                <a:gd name="T32" fmla="*/ 441 w 1573"/>
                <a:gd name="T33" fmla="*/ 99 h 649"/>
                <a:gd name="T34" fmla="*/ 392 w 1573"/>
                <a:gd name="T35" fmla="*/ 330 h 649"/>
                <a:gd name="T36" fmla="*/ 3 w 1573"/>
                <a:gd name="T37" fmla="*/ 546 h 649"/>
                <a:gd name="T38" fmla="*/ 6 w 1573"/>
                <a:gd name="T39" fmla="*/ 560 h 649"/>
                <a:gd name="T40" fmla="*/ 11 w 1573"/>
                <a:gd name="T41" fmla="*/ 562 h 649"/>
                <a:gd name="T42" fmla="*/ 19 w 1573"/>
                <a:gd name="T43" fmla="*/ 558 h 649"/>
                <a:gd name="T44" fmla="*/ 399 w 1573"/>
                <a:gd name="T45" fmla="*/ 349 h 649"/>
                <a:gd name="T46" fmla="*/ 559 w 1573"/>
                <a:gd name="T47" fmla="*/ 638 h 649"/>
                <a:gd name="T48" fmla="*/ 567 w 1573"/>
                <a:gd name="T49" fmla="*/ 649 h 649"/>
                <a:gd name="T50" fmla="*/ 569 w 1573"/>
                <a:gd name="T51" fmla="*/ 649 h 649"/>
                <a:gd name="T52" fmla="*/ 578 w 1573"/>
                <a:gd name="T53" fmla="*/ 641 h 649"/>
                <a:gd name="T54" fmla="*/ 436 w 1573"/>
                <a:gd name="T55" fmla="*/ 341 h 649"/>
                <a:gd name="T56" fmla="*/ 642 w 1573"/>
                <a:gd name="T57" fmla="*/ 318 h 649"/>
                <a:gd name="T58" fmla="*/ 787 w 1573"/>
                <a:gd name="T59" fmla="*/ 304 h 649"/>
                <a:gd name="T60" fmla="*/ 936 w 1573"/>
                <a:gd name="T61" fmla="*/ 448 h 649"/>
                <a:gd name="T62" fmla="*/ 946 w 1573"/>
                <a:gd name="T63" fmla="*/ 457 h 649"/>
                <a:gd name="T64" fmla="*/ 947 w 1573"/>
                <a:gd name="T65" fmla="*/ 457 h 649"/>
                <a:gd name="T66" fmla="*/ 955 w 1573"/>
                <a:gd name="T67" fmla="*/ 446 h 649"/>
                <a:gd name="T68" fmla="*/ 840 w 1573"/>
                <a:gd name="T69" fmla="*/ 295 h 649"/>
                <a:gd name="T70" fmla="*/ 1096 w 1573"/>
                <a:gd name="T71" fmla="*/ 230 h 649"/>
                <a:gd name="T72" fmla="*/ 1162 w 1573"/>
                <a:gd name="T73" fmla="*/ 284 h 649"/>
                <a:gd name="T74" fmla="*/ 1172 w 1573"/>
                <a:gd name="T75" fmla="*/ 292 h 649"/>
                <a:gd name="T76" fmla="*/ 1174 w 1573"/>
                <a:gd name="T77" fmla="*/ 292 h 649"/>
                <a:gd name="T78" fmla="*/ 1182 w 1573"/>
                <a:gd name="T79" fmla="*/ 280 h 649"/>
                <a:gd name="T80" fmla="*/ 1127 w 1573"/>
                <a:gd name="T81" fmla="*/ 220 h 649"/>
                <a:gd name="T82" fmla="*/ 1568 w 1573"/>
                <a:gd name="T83" fmla="*/ 20 h 649"/>
                <a:gd name="T84" fmla="*/ 1570 w 1573"/>
                <a:gd name="T85" fmla="*/ 6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73" h="649">
                  <a:moveTo>
                    <a:pt x="1570" y="6"/>
                  </a:moveTo>
                  <a:cubicBezTo>
                    <a:pt x="1567" y="1"/>
                    <a:pt x="1560" y="0"/>
                    <a:pt x="1556" y="4"/>
                  </a:cubicBezTo>
                  <a:cubicBezTo>
                    <a:pt x="1474" y="64"/>
                    <a:pt x="1305" y="142"/>
                    <a:pt x="1118" y="203"/>
                  </a:cubicBezTo>
                  <a:cubicBezTo>
                    <a:pt x="1137" y="166"/>
                    <a:pt x="1137" y="125"/>
                    <a:pt x="1137" y="123"/>
                  </a:cubicBezTo>
                  <a:cubicBezTo>
                    <a:pt x="1137" y="118"/>
                    <a:pt x="1132" y="114"/>
                    <a:pt x="1127" y="113"/>
                  </a:cubicBezTo>
                  <a:cubicBezTo>
                    <a:pt x="1122" y="113"/>
                    <a:pt x="1117" y="118"/>
                    <a:pt x="1117" y="123"/>
                  </a:cubicBezTo>
                  <a:cubicBezTo>
                    <a:pt x="1117" y="124"/>
                    <a:pt x="1117" y="176"/>
                    <a:pt x="1089" y="212"/>
                  </a:cubicBezTo>
                  <a:cubicBezTo>
                    <a:pt x="996" y="241"/>
                    <a:pt x="900" y="265"/>
                    <a:pt x="809" y="280"/>
                  </a:cubicBezTo>
                  <a:cubicBezTo>
                    <a:pt x="868" y="194"/>
                    <a:pt x="842" y="111"/>
                    <a:pt x="841" y="107"/>
                  </a:cubicBezTo>
                  <a:cubicBezTo>
                    <a:pt x="839" y="102"/>
                    <a:pt x="834" y="99"/>
                    <a:pt x="829" y="101"/>
                  </a:cubicBezTo>
                  <a:cubicBezTo>
                    <a:pt x="824" y="102"/>
                    <a:pt x="821" y="108"/>
                    <a:pt x="822" y="113"/>
                  </a:cubicBezTo>
                  <a:cubicBezTo>
                    <a:pt x="823" y="114"/>
                    <a:pt x="850" y="201"/>
                    <a:pt x="781" y="285"/>
                  </a:cubicBezTo>
                  <a:cubicBezTo>
                    <a:pt x="732" y="292"/>
                    <a:pt x="685" y="297"/>
                    <a:pt x="641" y="298"/>
                  </a:cubicBezTo>
                  <a:cubicBezTo>
                    <a:pt x="557" y="301"/>
                    <a:pt x="483" y="310"/>
                    <a:pt x="418" y="324"/>
                  </a:cubicBezTo>
                  <a:cubicBezTo>
                    <a:pt x="491" y="195"/>
                    <a:pt x="461" y="98"/>
                    <a:pt x="459" y="93"/>
                  </a:cubicBezTo>
                  <a:cubicBezTo>
                    <a:pt x="458" y="88"/>
                    <a:pt x="452" y="85"/>
                    <a:pt x="447" y="87"/>
                  </a:cubicBezTo>
                  <a:cubicBezTo>
                    <a:pt x="442" y="89"/>
                    <a:pt x="439" y="94"/>
                    <a:pt x="441" y="99"/>
                  </a:cubicBezTo>
                  <a:cubicBezTo>
                    <a:pt x="441" y="100"/>
                    <a:pt x="472" y="201"/>
                    <a:pt x="392" y="330"/>
                  </a:cubicBezTo>
                  <a:cubicBezTo>
                    <a:pt x="115" y="395"/>
                    <a:pt x="9" y="539"/>
                    <a:pt x="3" y="546"/>
                  </a:cubicBezTo>
                  <a:cubicBezTo>
                    <a:pt x="0" y="551"/>
                    <a:pt x="1" y="557"/>
                    <a:pt x="6" y="560"/>
                  </a:cubicBezTo>
                  <a:cubicBezTo>
                    <a:pt x="7" y="561"/>
                    <a:pt x="9" y="562"/>
                    <a:pt x="11" y="562"/>
                  </a:cubicBezTo>
                  <a:cubicBezTo>
                    <a:pt x="14" y="562"/>
                    <a:pt x="18" y="560"/>
                    <a:pt x="19" y="558"/>
                  </a:cubicBezTo>
                  <a:cubicBezTo>
                    <a:pt x="21" y="556"/>
                    <a:pt x="127" y="414"/>
                    <a:pt x="399" y="349"/>
                  </a:cubicBezTo>
                  <a:cubicBezTo>
                    <a:pt x="425" y="355"/>
                    <a:pt x="604" y="407"/>
                    <a:pt x="559" y="638"/>
                  </a:cubicBezTo>
                  <a:cubicBezTo>
                    <a:pt x="558" y="643"/>
                    <a:pt x="561" y="648"/>
                    <a:pt x="567" y="649"/>
                  </a:cubicBezTo>
                  <a:cubicBezTo>
                    <a:pt x="567" y="649"/>
                    <a:pt x="568" y="649"/>
                    <a:pt x="569" y="649"/>
                  </a:cubicBezTo>
                  <a:cubicBezTo>
                    <a:pt x="573" y="649"/>
                    <a:pt x="577" y="646"/>
                    <a:pt x="578" y="641"/>
                  </a:cubicBezTo>
                  <a:cubicBezTo>
                    <a:pt x="617" y="444"/>
                    <a:pt x="498" y="367"/>
                    <a:pt x="436" y="341"/>
                  </a:cubicBezTo>
                  <a:cubicBezTo>
                    <a:pt x="497" y="328"/>
                    <a:pt x="565" y="320"/>
                    <a:pt x="642" y="318"/>
                  </a:cubicBezTo>
                  <a:cubicBezTo>
                    <a:pt x="688" y="316"/>
                    <a:pt x="737" y="311"/>
                    <a:pt x="787" y="304"/>
                  </a:cubicBezTo>
                  <a:cubicBezTo>
                    <a:pt x="801" y="304"/>
                    <a:pt x="918" y="311"/>
                    <a:pt x="936" y="448"/>
                  </a:cubicBezTo>
                  <a:cubicBezTo>
                    <a:pt x="937" y="453"/>
                    <a:pt x="941" y="457"/>
                    <a:pt x="946" y="457"/>
                  </a:cubicBezTo>
                  <a:cubicBezTo>
                    <a:pt x="946" y="457"/>
                    <a:pt x="946" y="457"/>
                    <a:pt x="947" y="457"/>
                  </a:cubicBezTo>
                  <a:cubicBezTo>
                    <a:pt x="952" y="456"/>
                    <a:pt x="956" y="451"/>
                    <a:pt x="955" y="446"/>
                  </a:cubicBezTo>
                  <a:cubicBezTo>
                    <a:pt x="943" y="349"/>
                    <a:pt x="885" y="311"/>
                    <a:pt x="840" y="295"/>
                  </a:cubicBezTo>
                  <a:cubicBezTo>
                    <a:pt x="924" y="279"/>
                    <a:pt x="1012" y="257"/>
                    <a:pt x="1096" y="230"/>
                  </a:cubicBezTo>
                  <a:cubicBezTo>
                    <a:pt x="1108" y="233"/>
                    <a:pt x="1156" y="248"/>
                    <a:pt x="1162" y="284"/>
                  </a:cubicBezTo>
                  <a:cubicBezTo>
                    <a:pt x="1163" y="288"/>
                    <a:pt x="1167" y="292"/>
                    <a:pt x="1172" y="292"/>
                  </a:cubicBezTo>
                  <a:cubicBezTo>
                    <a:pt x="1172" y="292"/>
                    <a:pt x="1173" y="292"/>
                    <a:pt x="1174" y="292"/>
                  </a:cubicBezTo>
                  <a:cubicBezTo>
                    <a:pt x="1179" y="291"/>
                    <a:pt x="1183" y="285"/>
                    <a:pt x="1182" y="280"/>
                  </a:cubicBezTo>
                  <a:cubicBezTo>
                    <a:pt x="1176" y="249"/>
                    <a:pt x="1149" y="230"/>
                    <a:pt x="1127" y="220"/>
                  </a:cubicBezTo>
                  <a:cubicBezTo>
                    <a:pt x="1315" y="159"/>
                    <a:pt x="1485" y="81"/>
                    <a:pt x="1568" y="20"/>
                  </a:cubicBezTo>
                  <a:cubicBezTo>
                    <a:pt x="1572" y="16"/>
                    <a:pt x="1573" y="10"/>
                    <a:pt x="1570"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69" name="Freeform 226">
              <a:extLst>
                <a:ext uri="{FF2B5EF4-FFF2-40B4-BE49-F238E27FC236}">
                  <a16:creationId xmlns:a16="http://schemas.microsoft.com/office/drawing/2014/main" id="{2F2D9122-FE0D-CD3A-BE44-5C077AAB6458}"/>
                </a:ext>
              </a:extLst>
            </p:cNvPr>
            <p:cNvSpPr>
              <a:spLocks/>
            </p:cNvSpPr>
            <p:nvPr/>
          </p:nvSpPr>
          <p:spPr bwMode="auto">
            <a:xfrm>
              <a:off x="10444163" y="9548813"/>
              <a:ext cx="996950" cy="1074738"/>
            </a:xfrm>
            <a:custGeom>
              <a:avLst/>
              <a:gdLst>
                <a:gd name="T0" fmla="*/ 282 w 1309"/>
                <a:gd name="T1" fmla="*/ 605 h 1413"/>
                <a:gd name="T2" fmla="*/ 473 w 1309"/>
                <a:gd name="T3" fmla="*/ 792 h 1413"/>
                <a:gd name="T4" fmla="*/ 495 w 1309"/>
                <a:gd name="T5" fmla="*/ 765 h 1413"/>
                <a:gd name="T6" fmla="*/ 378 w 1309"/>
                <a:gd name="T7" fmla="*/ 513 h 1413"/>
                <a:gd name="T8" fmla="*/ 670 w 1309"/>
                <a:gd name="T9" fmla="*/ 310 h 1413"/>
                <a:gd name="T10" fmla="*/ 755 w 1309"/>
                <a:gd name="T11" fmla="*/ 484 h 1413"/>
                <a:gd name="T12" fmla="*/ 782 w 1309"/>
                <a:gd name="T13" fmla="*/ 458 h 1413"/>
                <a:gd name="T14" fmla="*/ 767 w 1309"/>
                <a:gd name="T15" fmla="*/ 257 h 1413"/>
                <a:gd name="T16" fmla="*/ 1277 w 1309"/>
                <a:gd name="T17" fmla="*/ 23 h 1413"/>
                <a:gd name="T18" fmla="*/ 1234 w 1309"/>
                <a:gd name="T19" fmla="*/ 159 h 1413"/>
                <a:gd name="T20" fmla="*/ 1127 w 1309"/>
                <a:gd name="T21" fmla="*/ 152 h 1413"/>
                <a:gd name="T22" fmla="*/ 1095 w 1309"/>
                <a:gd name="T23" fmla="*/ 179 h 1413"/>
                <a:gd name="T24" fmla="*/ 1220 w 1309"/>
                <a:gd name="T25" fmla="*/ 217 h 1413"/>
                <a:gd name="T26" fmla="*/ 1153 w 1309"/>
                <a:gd name="T27" fmla="*/ 429 h 1413"/>
                <a:gd name="T28" fmla="*/ 862 w 1309"/>
                <a:gd name="T29" fmla="*/ 382 h 1413"/>
                <a:gd name="T30" fmla="*/ 838 w 1309"/>
                <a:gd name="T31" fmla="*/ 405 h 1413"/>
                <a:gd name="T32" fmla="*/ 1123 w 1309"/>
                <a:gd name="T33" fmla="*/ 505 h 1413"/>
                <a:gd name="T34" fmla="*/ 1048 w 1309"/>
                <a:gd name="T35" fmla="*/ 669 h 1413"/>
                <a:gd name="T36" fmla="*/ 636 w 1309"/>
                <a:gd name="T37" fmla="*/ 605 h 1413"/>
                <a:gd name="T38" fmla="*/ 609 w 1309"/>
                <a:gd name="T39" fmla="*/ 633 h 1413"/>
                <a:gd name="T40" fmla="*/ 999 w 1309"/>
                <a:gd name="T41" fmla="*/ 761 h 1413"/>
                <a:gd name="T42" fmla="*/ 869 w 1309"/>
                <a:gd name="T43" fmla="*/ 961 h 1413"/>
                <a:gd name="T44" fmla="*/ 419 w 1309"/>
                <a:gd name="T45" fmla="*/ 863 h 1413"/>
                <a:gd name="T46" fmla="*/ 401 w 1309"/>
                <a:gd name="T47" fmla="*/ 888 h 1413"/>
                <a:gd name="T48" fmla="*/ 796 w 1309"/>
                <a:gd name="T49" fmla="*/ 1053 h 1413"/>
                <a:gd name="T50" fmla="*/ 607 w 1309"/>
                <a:gd name="T51" fmla="*/ 1233 h 1413"/>
                <a:gd name="T52" fmla="*/ 87 w 1309"/>
                <a:gd name="T53" fmla="*/ 956 h 1413"/>
                <a:gd name="T54" fmla="*/ 282 w 1309"/>
                <a:gd name="T55" fmla="*/ 605 h 1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09" h="1413">
                  <a:moveTo>
                    <a:pt x="282" y="605"/>
                  </a:moveTo>
                  <a:lnTo>
                    <a:pt x="473" y="792"/>
                  </a:lnTo>
                  <a:lnTo>
                    <a:pt x="495" y="765"/>
                  </a:lnTo>
                  <a:lnTo>
                    <a:pt x="378" y="513"/>
                  </a:lnTo>
                  <a:cubicBezTo>
                    <a:pt x="468" y="437"/>
                    <a:pt x="569" y="369"/>
                    <a:pt x="670" y="310"/>
                  </a:cubicBezTo>
                  <a:lnTo>
                    <a:pt x="755" y="484"/>
                  </a:lnTo>
                  <a:lnTo>
                    <a:pt x="782" y="458"/>
                  </a:lnTo>
                  <a:lnTo>
                    <a:pt x="767" y="257"/>
                  </a:lnTo>
                  <a:cubicBezTo>
                    <a:pt x="1025" y="121"/>
                    <a:pt x="1240" y="0"/>
                    <a:pt x="1277" y="23"/>
                  </a:cubicBezTo>
                  <a:cubicBezTo>
                    <a:pt x="1309" y="42"/>
                    <a:pt x="1257" y="120"/>
                    <a:pt x="1234" y="159"/>
                  </a:cubicBezTo>
                  <a:cubicBezTo>
                    <a:pt x="1185" y="156"/>
                    <a:pt x="1127" y="152"/>
                    <a:pt x="1127" y="152"/>
                  </a:cubicBezTo>
                  <a:lnTo>
                    <a:pt x="1095" y="179"/>
                  </a:lnTo>
                  <a:lnTo>
                    <a:pt x="1220" y="217"/>
                  </a:lnTo>
                  <a:cubicBezTo>
                    <a:pt x="1201" y="289"/>
                    <a:pt x="1179" y="360"/>
                    <a:pt x="1153" y="429"/>
                  </a:cubicBezTo>
                  <a:cubicBezTo>
                    <a:pt x="1043" y="410"/>
                    <a:pt x="862" y="382"/>
                    <a:pt x="862" y="382"/>
                  </a:cubicBezTo>
                  <a:lnTo>
                    <a:pt x="838" y="405"/>
                  </a:lnTo>
                  <a:lnTo>
                    <a:pt x="1123" y="505"/>
                  </a:lnTo>
                  <a:cubicBezTo>
                    <a:pt x="1100" y="561"/>
                    <a:pt x="1075" y="616"/>
                    <a:pt x="1048" y="669"/>
                  </a:cubicBezTo>
                  <a:lnTo>
                    <a:pt x="636" y="605"/>
                  </a:lnTo>
                  <a:lnTo>
                    <a:pt x="609" y="633"/>
                  </a:lnTo>
                  <a:lnTo>
                    <a:pt x="999" y="761"/>
                  </a:lnTo>
                  <a:cubicBezTo>
                    <a:pt x="958" y="833"/>
                    <a:pt x="914" y="900"/>
                    <a:pt x="869" y="961"/>
                  </a:cubicBezTo>
                  <a:lnTo>
                    <a:pt x="419" y="863"/>
                  </a:lnTo>
                  <a:lnTo>
                    <a:pt x="401" y="888"/>
                  </a:lnTo>
                  <a:lnTo>
                    <a:pt x="796" y="1053"/>
                  </a:lnTo>
                  <a:cubicBezTo>
                    <a:pt x="734" y="1126"/>
                    <a:pt x="670" y="1187"/>
                    <a:pt x="607" y="1233"/>
                  </a:cubicBezTo>
                  <a:cubicBezTo>
                    <a:pt x="397" y="1387"/>
                    <a:pt x="0" y="1413"/>
                    <a:pt x="87" y="956"/>
                  </a:cubicBezTo>
                  <a:cubicBezTo>
                    <a:pt x="111" y="826"/>
                    <a:pt x="184" y="709"/>
                    <a:pt x="282" y="605"/>
                  </a:cubicBezTo>
                  <a:close/>
                </a:path>
              </a:pathLst>
            </a:custGeom>
            <a:solidFill>
              <a:srgbClr val="08AC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70" name="Freeform 227">
              <a:extLst>
                <a:ext uri="{FF2B5EF4-FFF2-40B4-BE49-F238E27FC236}">
                  <a16:creationId xmlns:a16="http://schemas.microsoft.com/office/drawing/2014/main" id="{884281E2-DFA2-BB70-58E6-DA1C47F68EC3}"/>
                </a:ext>
              </a:extLst>
            </p:cNvPr>
            <p:cNvSpPr>
              <a:spLocks/>
            </p:cNvSpPr>
            <p:nvPr/>
          </p:nvSpPr>
          <p:spPr bwMode="auto">
            <a:xfrm>
              <a:off x="10628313" y="9578976"/>
              <a:ext cx="781050" cy="887413"/>
            </a:xfrm>
            <a:custGeom>
              <a:avLst/>
              <a:gdLst>
                <a:gd name="T0" fmla="*/ 11 w 1027"/>
                <a:gd name="T1" fmla="*/ 1167 h 1167"/>
                <a:gd name="T2" fmla="*/ 9 w 1027"/>
                <a:gd name="T3" fmla="*/ 1167 h 1167"/>
                <a:gd name="T4" fmla="*/ 1 w 1027"/>
                <a:gd name="T5" fmla="*/ 1156 h 1167"/>
                <a:gd name="T6" fmla="*/ 1010 w 1027"/>
                <a:gd name="T7" fmla="*/ 3 h 1167"/>
                <a:gd name="T8" fmla="*/ 1023 w 1027"/>
                <a:gd name="T9" fmla="*/ 5 h 1167"/>
                <a:gd name="T10" fmla="*/ 1021 w 1027"/>
                <a:gd name="T11" fmla="*/ 18 h 1167"/>
                <a:gd name="T12" fmla="*/ 20 w 1027"/>
                <a:gd name="T13" fmla="*/ 1160 h 1167"/>
                <a:gd name="T14" fmla="*/ 11 w 1027"/>
                <a:gd name="T15" fmla="*/ 1167 h 11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7" h="1167">
                  <a:moveTo>
                    <a:pt x="11" y="1167"/>
                  </a:moveTo>
                  <a:cubicBezTo>
                    <a:pt x="10" y="1167"/>
                    <a:pt x="9" y="1167"/>
                    <a:pt x="9" y="1167"/>
                  </a:cubicBezTo>
                  <a:cubicBezTo>
                    <a:pt x="4" y="1166"/>
                    <a:pt x="0" y="1161"/>
                    <a:pt x="1" y="1156"/>
                  </a:cubicBezTo>
                  <a:cubicBezTo>
                    <a:pt x="98" y="695"/>
                    <a:pt x="973" y="31"/>
                    <a:pt x="1010" y="3"/>
                  </a:cubicBezTo>
                  <a:cubicBezTo>
                    <a:pt x="1014" y="0"/>
                    <a:pt x="1020" y="1"/>
                    <a:pt x="1023" y="5"/>
                  </a:cubicBezTo>
                  <a:cubicBezTo>
                    <a:pt x="1027" y="9"/>
                    <a:pt x="1026" y="15"/>
                    <a:pt x="1021" y="18"/>
                  </a:cubicBezTo>
                  <a:cubicBezTo>
                    <a:pt x="1012" y="25"/>
                    <a:pt x="115" y="706"/>
                    <a:pt x="20" y="1160"/>
                  </a:cubicBezTo>
                  <a:cubicBezTo>
                    <a:pt x="19" y="1164"/>
                    <a:pt x="15" y="1167"/>
                    <a:pt x="11" y="116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71" name="Freeform 228">
              <a:extLst>
                <a:ext uri="{FF2B5EF4-FFF2-40B4-BE49-F238E27FC236}">
                  <a16:creationId xmlns:a16="http://schemas.microsoft.com/office/drawing/2014/main" id="{944CC7B3-08AA-3A57-F4CB-F69C57005B65}"/>
                </a:ext>
              </a:extLst>
            </p:cNvPr>
            <p:cNvSpPr>
              <a:spLocks/>
            </p:cNvSpPr>
            <p:nvPr/>
          </p:nvSpPr>
          <p:spPr bwMode="auto">
            <a:xfrm>
              <a:off x="10347325" y="8691563"/>
              <a:ext cx="890588" cy="1293813"/>
            </a:xfrm>
            <a:custGeom>
              <a:avLst/>
              <a:gdLst>
                <a:gd name="T0" fmla="*/ 536 w 1171"/>
                <a:gd name="T1" fmla="*/ 1537 h 1700"/>
                <a:gd name="T2" fmla="*/ 1056 w 1171"/>
                <a:gd name="T3" fmla="*/ 711 h 1700"/>
                <a:gd name="T4" fmla="*/ 1171 w 1171"/>
                <a:gd name="T5" fmla="*/ 0 h 1700"/>
                <a:gd name="T6" fmla="*/ 249 w 1171"/>
                <a:gd name="T7" fmla="*/ 803 h 1700"/>
                <a:gd name="T8" fmla="*/ 536 w 1171"/>
                <a:gd name="T9" fmla="*/ 1537 h 1700"/>
              </a:gdLst>
              <a:ahLst/>
              <a:cxnLst>
                <a:cxn ang="0">
                  <a:pos x="T0" y="T1"/>
                </a:cxn>
                <a:cxn ang="0">
                  <a:pos x="T2" y="T3"/>
                </a:cxn>
                <a:cxn ang="0">
                  <a:pos x="T4" y="T5"/>
                </a:cxn>
                <a:cxn ang="0">
                  <a:pos x="T6" y="T7"/>
                </a:cxn>
                <a:cxn ang="0">
                  <a:pos x="T8" y="T9"/>
                </a:cxn>
              </a:cxnLst>
              <a:rect l="0" t="0" r="r" b="b"/>
              <a:pathLst>
                <a:path w="1171" h="1700">
                  <a:moveTo>
                    <a:pt x="536" y="1537"/>
                  </a:moveTo>
                  <a:cubicBezTo>
                    <a:pt x="774" y="1434"/>
                    <a:pt x="969" y="1150"/>
                    <a:pt x="1056" y="711"/>
                  </a:cubicBezTo>
                  <a:cubicBezTo>
                    <a:pt x="1115" y="414"/>
                    <a:pt x="1171" y="0"/>
                    <a:pt x="1171" y="0"/>
                  </a:cubicBezTo>
                  <a:cubicBezTo>
                    <a:pt x="1171" y="0"/>
                    <a:pt x="418" y="547"/>
                    <a:pt x="249" y="803"/>
                  </a:cubicBezTo>
                  <a:cubicBezTo>
                    <a:pt x="0" y="1178"/>
                    <a:pt x="161" y="1700"/>
                    <a:pt x="536" y="1537"/>
                  </a:cubicBezTo>
                  <a:close/>
                </a:path>
              </a:pathLst>
            </a:custGeom>
            <a:solidFill>
              <a:srgbClr val="025C5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72" name="Freeform 229">
              <a:extLst>
                <a:ext uri="{FF2B5EF4-FFF2-40B4-BE49-F238E27FC236}">
                  <a16:creationId xmlns:a16="http://schemas.microsoft.com/office/drawing/2014/main" id="{A15BB1A3-1AF1-0B9D-1D38-C680DAD4C70A}"/>
                </a:ext>
              </a:extLst>
            </p:cNvPr>
            <p:cNvSpPr>
              <a:spLocks/>
            </p:cNvSpPr>
            <p:nvPr/>
          </p:nvSpPr>
          <p:spPr bwMode="auto">
            <a:xfrm>
              <a:off x="10620375" y="8688388"/>
              <a:ext cx="617538" cy="995363"/>
            </a:xfrm>
            <a:custGeom>
              <a:avLst/>
              <a:gdLst>
                <a:gd name="T0" fmla="*/ 806 w 812"/>
                <a:gd name="T1" fmla="*/ 3 h 1307"/>
                <a:gd name="T2" fmla="*/ 792 w 812"/>
                <a:gd name="T3" fmla="*/ 6 h 1307"/>
                <a:gd name="T4" fmla="*/ 650 w 812"/>
                <a:gd name="T5" fmla="*/ 263 h 1307"/>
                <a:gd name="T6" fmla="*/ 613 w 812"/>
                <a:gd name="T7" fmla="*/ 201 h 1307"/>
                <a:gd name="T8" fmla="*/ 599 w 812"/>
                <a:gd name="T9" fmla="*/ 201 h 1307"/>
                <a:gd name="T10" fmla="*/ 599 w 812"/>
                <a:gd name="T11" fmla="*/ 215 h 1307"/>
                <a:gd name="T12" fmla="*/ 632 w 812"/>
                <a:gd name="T13" fmla="*/ 300 h 1307"/>
                <a:gd name="T14" fmla="*/ 512 w 812"/>
                <a:gd name="T15" fmla="*/ 572 h 1307"/>
                <a:gd name="T16" fmla="*/ 512 w 812"/>
                <a:gd name="T17" fmla="*/ 573 h 1307"/>
                <a:gd name="T18" fmla="*/ 512 w 812"/>
                <a:gd name="T19" fmla="*/ 573 h 1307"/>
                <a:gd name="T20" fmla="*/ 468 w 812"/>
                <a:gd name="T21" fmla="*/ 688 h 1307"/>
                <a:gd name="T22" fmla="*/ 467 w 812"/>
                <a:gd name="T23" fmla="*/ 689 h 1307"/>
                <a:gd name="T24" fmla="*/ 295 w 812"/>
                <a:gd name="T25" fmla="*/ 499 h 1307"/>
                <a:gd name="T26" fmla="*/ 284 w 812"/>
                <a:gd name="T27" fmla="*/ 507 h 1307"/>
                <a:gd name="T28" fmla="*/ 292 w 812"/>
                <a:gd name="T29" fmla="*/ 519 h 1307"/>
                <a:gd name="T30" fmla="*/ 449 w 812"/>
                <a:gd name="T31" fmla="*/ 737 h 1307"/>
                <a:gd name="T32" fmla="*/ 243 w 812"/>
                <a:gd name="T33" fmla="*/ 1121 h 1307"/>
                <a:gd name="T34" fmla="*/ 116 w 812"/>
                <a:gd name="T35" fmla="*/ 798 h 1307"/>
                <a:gd name="T36" fmla="*/ 102 w 812"/>
                <a:gd name="T37" fmla="*/ 802 h 1307"/>
                <a:gd name="T38" fmla="*/ 106 w 812"/>
                <a:gd name="T39" fmla="*/ 815 h 1307"/>
                <a:gd name="T40" fmla="*/ 214 w 812"/>
                <a:gd name="T41" fmla="*/ 1153 h 1307"/>
                <a:gd name="T42" fmla="*/ 8 w 812"/>
                <a:gd name="T43" fmla="*/ 1288 h 1307"/>
                <a:gd name="T44" fmla="*/ 2 w 812"/>
                <a:gd name="T45" fmla="*/ 1300 h 1307"/>
                <a:gd name="T46" fmla="*/ 11 w 812"/>
                <a:gd name="T47" fmla="*/ 1307 h 1307"/>
                <a:gd name="T48" fmla="*/ 15 w 812"/>
                <a:gd name="T49" fmla="*/ 1306 h 1307"/>
                <a:gd name="T50" fmla="*/ 227 w 812"/>
                <a:gd name="T51" fmla="*/ 1167 h 1307"/>
                <a:gd name="T52" fmla="*/ 368 w 812"/>
                <a:gd name="T53" fmla="*/ 1286 h 1307"/>
                <a:gd name="T54" fmla="*/ 377 w 812"/>
                <a:gd name="T55" fmla="*/ 1293 h 1307"/>
                <a:gd name="T56" fmla="*/ 380 w 812"/>
                <a:gd name="T57" fmla="*/ 1293 h 1307"/>
                <a:gd name="T58" fmla="*/ 387 w 812"/>
                <a:gd name="T59" fmla="*/ 1282 h 1307"/>
                <a:gd name="T60" fmla="*/ 246 w 812"/>
                <a:gd name="T61" fmla="*/ 1146 h 1307"/>
                <a:gd name="T62" fmla="*/ 396 w 812"/>
                <a:gd name="T63" fmla="*/ 909 h 1307"/>
                <a:gd name="T64" fmla="*/ 396 w 812"/>
                <a:gd name="T65" fmla="*/ 909 h 1307"/>
                <a:gd name="T66" fmla="*/ 456 w 812"/>
                <a:gd name="T67" fmla="*/ 864 h 1307"/>
                <a:gd name="T68" fmla="*/ 577 w 812"/>
                <a:gd name="T69" fmla="*/ 891 h 1307"/>
                <a:gd name="T70" fmla="*/ 591 w 812"/>
                <a:gd name="T71" fmla="*/ 888 h 1307"/>
                <a:gd name="T72" fmla="*/ 588 w 812"/>
                <a:gd name="T73" fmla="*/ 875 h 1307"/>
                <a:gd name="T74" fmla="*/ 451 w 812"/>
                <a:gd name="T75" fmla="*/ 845 h 1307"/>
                <a:gd name="T76" fmla="*/ 420 w 812"/>
                <a:gd name="T77" fmla="*/ 858 h 1307"/>
                <a:gd name="T78" fmla="*/ 468 w 812"/>
                <a:gd name="T79" fmla="*/ 743 h 1307"/>
                <a:gd name="T80" fmla="*/ 468 w 812"/>
                <a:gd name="T81" fmla="*/ 743 h 1307"/>
                <a:gd name="T82" fmla="*/ 486 w 812"/>
                <a:gd name="T83" fmla="*/ 695 h 1307"/>
                <a:gd name="T84" fmla="*/ 531 w 812"/>
                <a:gd name="T85" fmla="*/ 580 h 1307"/>
                <a:gd name="T86" fmla="*/ 682 w 812"/>
                <a:gd name="T87" fmla="*/ 535 h 1307"/>
                <a:gd name="T88" fmla="*/ 694 w 812"/>
                <a:gd name="T89" fmla="*/ 527 h 1307"/>
                <a:gd name="T90" fmla="*/ 686 w 812"/>
                <a:gd name="T91" fmla="*/ 516 h 1307"/>
                <a:gd name="T92" fmla="*/ 552 w 812"/>
                <a:gd name="T93" fmla="*/ 528 h 1307"/>
                <a:gd name="T94" fmla="*/ 648 w 812"/>
                <a:gd name="T95" fmla="*/ 311 h 1307"/>
                <a:gd name="T96" fmla="*/ 716 w 812"/>
                <a:gd name="T97" fmla="*/ 318 h 1307"/>
                <a:gd name="T98" fmla="*/ 722 w 812"/>
                <a:gd name="T99" fmla="*/ 320 h 1307"/>
                <a:gd name="T100" fmla="*/ 730 w 812"/>
                <a:gd name="T101" fmla="*/ 316 h 1307"/>
                <a:gd name="T102" fmla="*/ 728 w 812"/>
                <a:gd name="T103" fmla="*/ 302 h 1307"/>
                <a:gd name="T104" fmla="*/ 659 w 812"/>
                <a:gd name="T105" fmla="*/ 290 h 1307"/>
                <a:gd name="T106" fmla="*/ 809 w 812"/>
                <a:gd name="T107" fmla="*/ 17 h 1307"/>
                <a:gd name="T108" fmla="*/ 806 w 812"/>
                <a:gd name="T109" fmla="*/ 3 h 1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12" h="1307">
                  <a:moveTo>
                    <a:pt x="806" y="3"/>
                  </a:moveTo>
                  <a:cubicBezTo>
                    <a:pt x="801" y="0"/>
                    <a:pt x="795" y="1"/>
                    <a:pt x="792" y="6"/>
                  </a:cubicBezTo>
                  <a:cubicBezTo>
                    <a:pt x="791" y="7"/>
                    <a:pt x="732" y="97"/>
                    <a:pt x="650" y="263"/>
                  </a:cubicBezTo>
                  <a:cubicBezTo>
                    <a:pt x="641" y="226"/>
                    <a:pt x="614" y="202"/>
                    <a:pt x="613" y="201"/>
                  </a:cubicBezTo>
                  <a:cubicBezTo>
                    <a:pt x="609" y="197"/>
                    <a:pt x="602" y="197"/>
                    <a:pt x="599" y="201"/>
                  </a:cubicBezTo>
                  <a:cubicBezTo>
                    <a:pt x="595" y="205"/>
                    <a:pt x="595" y="211"/>
                    <a:pt x="599" y="215"/>
                  </a:cubicBezTo>
                  <a:cubicBezTo>
                    <a:pt x="600" y="216"/>
                    <a:pt x="639" y="252"/>
                    <a:pt x="632" y="300"/>
                  </a:cubicBezTo>
                  <a:cubicBezTo>
                    <a:pt x="595" y="376"/>
                    <a:pt x="554" y="467"/>
                    <a:pt x="512" y="572"/>
                  </a:cubicBezTo>
                  <a:cubicBezTo>
                    <a:pt x="512" y="572"/>
                    <a:pt x="512" y="573"/>
                    <a:pt x="512" y="573"/>
                  </a:cubicBezTo>
                  <a:cubicBezTo>
                    <a:pt x="512" y="573"/>
                    <a:pt x="512" y="573"/>
                    <a:pt x="512" y="573"/>
                  </a:cubicBezTo>
                  <a:cubicBezTo>
                    <a:pt x="497" y="610"/>
                    <a:pt x="483" y="648"/>
                    <a:pt x="468" y="688"/>
                  </a:cubicBezTo>
                  <a:lnTo>
                    <a:pt x="467" y="689"/>
                  </a:lnTo>
                  <a:cubicBezTo>
                    <a:pt x="449" y="530"/>
                    <a:pt x="297" y="500"/>
                    <a:pt x="295" y="499"/>
                  </a:cubicBezTo>
                  <a:cubicBezTo>
                    <a:pt x="290" y="498"/>
                    <a:pt x="285" y="502"/>
                    <a:pt x="284" y="507"/>
                  </a:cubicBezTo>
                  <a:cubicBezTo>
                    <a:pt x="283" y="513"/>
                    <a:pt x="286" y="518"/>
                    <a:pt x="292" y="519"/>
                  </a:cubicBezTo>
                  <a:cubicBezTo>
                    <a:pt x="299" y="520"/>
                    <a:pt x="458" y="552"/>
                    <a:pt x="449" y="737"/>
                  </a:cubicBezTo>
                  <a:cubicBezTo>
                    <a:pt x="377" y="923"/>
                    <a:pt x="309" y="1041"/>
                    <a:pt x="243" y="1121"/>
                  </a:cubicBezTo>
                  <a:cubicBezTo>
                    <a:pt x="290" y="904"/>
                    <a:pt x="118" y="799"/>
                    <a:pt x="116" y="798"/>
                  </a:cubicBezTo>
                  <a:cubicBezTo>
                    <a:pt x="111" y="795"/>
                    <a:pt x="105" y="797"/>
                    <a:pt x="102" y="802"/>
                  </a:cubicBezTo>
                  <a:cubicBezTo>
                    <a:pt x="100" y="806"/>
                    <a:pt x="101" y="812"/>
                    <a:pt x="106" y="815"/>
                  </a:cubicBezTo>
                  <a:cubicBezTo>
                    <a:pt x="113" y="820"/>
                    <a:pt x="287" y="926"/>
                    <a:pt x="214" y="1153"/>
                  </a:cubicBezTo>
                  <a:cubicBezTo>
                    <a:pt x="145" y="1225"/>
                    <a:pt x="78" y="1259"/>
                    <a:pt x="8" y="1288"/>
                  </a:cubicBezTo>
                  <a:cubicBezTo>
                    <a:pt x="3" y="1290"/>
                    <a:pt x="0" y="1295"/>
                    <a:pt x="2" y="1300"/>
                  </a:cubicBezTo>
                  <a:cubicBezTo>
                    <a:pt x="4" y="1304"/>
                    <a:pt x="7" y="1307"/>
                    <a:pt x="11" y="1307"/>
                  </a:cubicBezTo>
                  <a:cubicBezTo>
                    <a:pt x="13" y="1307"/>
                    <a:pt x="14" y="1306"/>
                    <a:pt x="15" y="1306"/>
                  </a:cubicBezTo>
                  <a:cubicBezTo>
                    <a:pt x="85" y="1277"/>
                    <a:pt x="155" y="1241"/>
                    <a:pt x="227" y="1167"/>
                  </a:cubicBezTo>
                  <a:cubicBezTo>
                    <a:pt x="243" y="1164"/>
                    <a:pt x="341" y="1156"/>
                    <a:pt x="368" y="1286"/>
                  </a:cubicBezTo>
                  <a:cubicBezTo>
                    <a:pt x="369" y="1290"/>
                    <a:pt x="373" y="1293"/>
                    <a:pt x="377" y="1293"/>
                  </a:cubicBezTo>
                  <a:cubicBezTo>
                    <a:pt x="378" y="1293"/>
                    <a:pt x="379" y="1293"/>
                    <a:pt x="380" y="1293"/>
                  </a:cubicBezTo>
                  <a:cubicBezTo>
                    <a:pt x="385" y="1292"/>
                    <a:pt x="388" y="1287"/>
                    <a:pt x="387" y="1282"/>
                  </a:cubicBezTo>
                  <a:cubicBezTo>
                    <a:pt x="363" y="1166"/>
                    <a:pt x="286" y="1148"/>
                    <a:pt x="246" y="1146"/>
                  </a:cubicBezTo>
                  <a:cubicBezTo>
                    <a:pt x="295" y="1091"/>
                    <a:pt x="345" y="1015"/>
                    <a:pt x="396" y="909"/>
                  </a:cubicBezTo>
                  <a:cubicBezTo>
                    <a:pt x="396" y="909"/>
                    <a:pt x="396" y="909"/>
                    <a:pt x="396" y="909"/>
                  </a:cubicBezTo>
                  <a:cubicBezTo>
                    <a:pt x="411" y="885"/>
                    <a:pt x="431" y="870"/>
                    <a:pt x="456" y="864"/>
                  </a:cubicBezTo>
                  <a:cubicBezTo>
                    <a:pt x="512" y="851"/>
                    <a:pt x="576" y="891"/>
                    <a:pt x="577" y="891"/>
                  </a:cubicBezTo>
                  <a:cubicBezTo>
                    <a:pt x="582" y="894"/>
                    <a:pt x="588" y="893"/>
                    <a:pt x="591" y="888"/>
                  </a:cubicBezTo>
                  <a:cubicBezTo>
                    <a:pt x="594" y="884"/>
                    <a:pt x="592" y="878"/>
                    <a:pt x="588" y="875"/>
                  </a:cubicBezTo>
                  <a:cubicBezTo>
                    <a:pt x="585" y="873"/>
                    <a:pt x="516" y="830"/>
                    <a:pt x="451" y="845"/>
                  </a:cubicBezTo>
                  <a:cubicBezTo>
                    <a:pt x="440" y="848"/>
                    <a:pt x="430" y="852"/>
                    <a:pt x="420" y="858"/>
                  </a:cubicBezTo>
                  <a:cubicBezTo>
                    <a:pt x="436" y="823"/>
                    <a:pt x="452" y="785"/>
                    <a:pt x="468" y="743"/>
                  </a:cubicBezTo>
                  <a:cubicBezTo>
                    <a:pt x="468" y="743"/>
                    <a:pt x="468" y="743"/>
                    <a:pt x="468" y="743"/>
                  </a:cubicBezTo>
                  <a:cubicBezTo>
                    <a:pt x="474" y="727"/>
                    <a:pt x="480" y="711"/>
                    <a:pt x="486" y="695"/>
                  </a:cubicBezTo>
                  <a:cubicBezTo>
                    <a:pt x="501" y="655"/>
                    <a:pt x="516" y="616"/>
                    <a:pt x="531" y="580"/>
                  </a:cubicBezTo>
                  <a:cubicBezTo>
                    <a:pt x="558" y="509"/>
                    <a:pt x="681" y="535"/>
                    <a:pt x="682" y="535"/>
                  </a:cubicBezTo>
                  <a:cubicBezTo>
                    <a:pt x="688" y="536"/>
                    <a:pt x="693" y="533"/>
                    <a:pt x="694" y="527"/>
                  </a:cubicBezTo>
                  <a:cubicBezTo>
                    <a:pt x="695" y="522"/>
                    <a:pt x="692" y="517"/>
                    <a:pt x="686" y="516"/>
                  </a:cubicBezTo>
                  <a:cubicBezTo>
                    <a:pt x="682" y="515"/>
                    <a:pt x="604" y="499"/>
                    <a:pt x="552" y="528"/>
                  </a:cubicBezTo>
                  <a:cubicBezTo>
                    <a:pt x="586" y="446"/>
                    <a:pt x="618" y="374"/>
                    <a:pt x="648" y="311"/>
                  </a:cubicBezTo>
                  <a:cubicBezTo>
                    <a:pt x="665" y="308"/>
                    <a:pt x="699" y="306"/>
                    <a:pt x="716" y="318"/>
                  </a:cubicBezTo>
                  <a:cubicBezTo>
                    <a:pt x="718" y="319"/>
                    <a:pt x="720" y="320"/>
                    <a:pt x="722" y="320"/>
                  </a:cubicBezTo>
                  <a:cubicBezTo>
                    <a:pt x="725" y="320"/>
                    <a:pt x="728" y="318"/>
                    <a:pt x="730" y="316"/>
                  </a:cubicBezTo>
                  <a:cubicBezTo>
                    <a:pt x="733" y="311"/>
                    <a:pt x="732" y="305"/>
                    <a:pt x="728" y="302"/>
                  </a:cubicBezTo>
                  <a:cubicBezTo>
                    <a:pt x="709" y="288"/>
                    <a:pt x="678" y="288"/>
                    <a:pt x="659" y="290"/>
                  </a:cubicBezTo>
                  <a:cubicBezTo>
                    <a:pt x="745" y="113"/>
                    <a:pt x="808" y="18"/>
                    <a:pt x="809" y="17"/>
                  </a:cubicBezTo>
                  <a:cubicBezTo>
                    <a:pt x="812" y="12"/>
                    <a:pt x="810" y="6"/>
                    <a:pt x="806"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73" name="Freeform 230">
              <a:extLst>
                <a:ext uri="{FF2B5EF4-FFF2-40B4-BE49-F238E27FC236}">
                  <a16:creationId xmlns:a16="http://schemas.microsoft.com/office/drawing/2014/main" id="{B67654BF-9EC8-6D9F-A5D1-F86CEC38EBC7}"/>
                </a:ext>
              </a:extLst>
            </p:cNvPr>
            <p:cNvSpPr>
              <a:spLocks/>
            </p:cNvSpPr>
            <p:nvPr/>
          </p:nvSpPr>
          <p:spPr bwMode="auto">
            <a:xfrm>
              <a:off x="10107613" y="8404226"/>
              <a:ext cx="990600" cy="1260475"/>
            </a:xfrm>
            <a:custGeom>
              <a:avLst/>
              <a:gdLst>
                <a:gd name="T0" fmla="*/ 469 w 1302"/>
                <a:gd name="T1" fmla="*/ 753 h 1657"/>
                <a:gd name="T2" fmla="*/ 484 w 1302"/>
                <a:gd name="T3" fmla="*/ 729 h 1657"/>
                <a:gd name="T4" fmla="*/ 279 w 1302"/>
                <a:gd name="T5" fmla="*/ 460 h 1657"/>
                <a:gd name="T6" fmla="*/ 691 w 1302"/>
                <a:gd name="T7" fmla="*/ 180 h 1657"/>
                <a:gd name="T8" fmla="*/ 767 w 1302"/>
                <a:gd name="T9" fmla="*/ 391 h 1657"/>
                <a:gd name="T10" fmla="*/ 790 w 1302"/>
                <a:gd name="T11" fmla="*/ 369 h 1657"/>
                <a:gd name="T12" fmla="*/ 784 w 1302"/>
                <a:gd name="T13" fmla="*/ 140 h 1657"/>
                <a:gd name="T14" fmla="*/ 1022 w 1302"/>
                <a:gd name="T15" fmla="*/ 62 h 1657"/>
                <a:gd name="T16" fmla="*/ 1037 w 1302"/>
                <a:gd name="T17" fmla="*/ 170 h 1657"/>
                <a:gd name="T18" fmla="*/ 1058 w 1302"/>
                <a:gd name="T19" fmla="*/ 155 h 1657"/>
                <a:gd name="T20" fmla="*/ 1088 w 1302"/>
                <a:gd name="T21" fmla="*/ 44 h 1657"/>
                <a:gd name="T22" fmla="*/ 1302 w 1302"/>
                <a:gd name="T23" fmla="*/ 0 h 1657"/>
                <a:gd name="T24" fmla="*/ 1097 w 1302"/>
                <a:gd name="T25" fmla="*/ 275 h 1657"/>
                <a:gd name="T26" fmla="*/ 933 w 1302"/>
                <a:gd name="T27" fmla="*/ 248 h 1657"/>
                <a:gd name="T28" fmla="*/ 906 w 1302"/>
                <a:gd name="T29" fmla="*/ 270 h 1657"/>
                <a:gd name="T30" fmla="*/ 1044 w 1302"/>
                <a:gd name="T31" fmla="*/ 356 h 1657"/>
                <a:gd name="T32" fmla="*/ 910 w 1302"/>
                <a:gd name="T33" fmla="*/ 593 h 1657"/>
                <a:gd name="T34" fmla="*/ 575 w 1302"/>
                <a:gd name="T35" fmla="*/ 599 h 1657"/>
                <a:gd name="T36" fmla="*/ 556 w 1302"/>
                <a:gd name="T37" fmla="*/ 623 h 1657"/>
                <a:gd name="T38" fmla="*/ 866 w 1302"/>
                <a:gd name="T39" fmla="*/ 685 h 1657"/>
                <a:gd name="T40" fmla="*/ 798 w 1302"/>
                <a:gd name="T41" fmla="*/ 869 h 1657"/>
                <a:gd name="T42" fmla="*/ 420 w 1302"/>
                <a:gd name="T43" fmla="*/ 854 h 1657"/>
                <a:gd name="T44" fmla="*/ 408 w 1302"/>
                <a:gd name="T45" fmla="*/ 884 h 1657"/>
                <a:gd name="T46" fmla="*/ 775 w 1302"/>
                <a:gd name="T47" fmla="*/ 962 h 1657"/>
                <a:gd name="T48" fmla="*/ 755 w 1302"/>
                <a:gd name="T49" fmla="*/ 1151 h 1657"/>
                <a:gd name="T50" fmla="*/ 70 w 1302"/>
                <a:gd name="T51" fmla="*/ 1218 h 1657"/>
                <a:gd name="T52" fmla="*/ 193 w 1302"/>
                <a:gd name="T53" fmla="*/ 560 h 1657"/>
                <a:gd name="T54" fmla="*/ 469 w 1302"/>
                <a:gd name="T55" fmla="*/ 753 h 1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02" h="1657">
                  <a:moveTo>
                    <a:pt x="469" y="753"/>
                  </a:moveTo>
                  <a:lnTo>
                    <a:pt x="484" y="729"/>
                  </a:lnTo>
                  <a:cubicBezTo>
                    <a:pt x="484" y="729"/>
                    <a:pt x="348" y="553"/>
                    <a:pt x="279" y="460"/>
                  </a:cubicBezTo>
                  <a:cubicBezTo>
                    <a:pt x="380" y="357"/>
                    <a:pt x="515" y="261"/>
                    <a:pt x="691" y="180"/>
                  </a:cubicBezTo>
                  <a:lnTo>
                    <a:pt x="767" y="391"/>
                  </a:lnTo>
                  <a:lnTo>
                    <a:pt x="790" y="369"/>
                  </a:lnTo>
                  <a:cubicBezTo>
                    <a:pt x="790" y="369"/>
                    <a:pt x="787" y="212"/>
                    <a:pt x="784" y="140"/>
                  </a:cubicBezTo>
                  <a:cubicBezTo>
                    <a:pt x="857" y="111"/>
                    <a:pt x="936" y="85"/>
                    <a:pt x="1022" y="62"/>
                  </a:cubicBezTo>
                  <a:lnTo>
                    <a:pt x="1037" y="170"/>
                  </a:lnTo>
                  <a:lnTo>
                    <a:pt x="1058" y="155"/>
                  </a:lnTo>
                  <a:lnTo>
                    <a:pt x="1088" y="44"/>
                  </a:lnTo>
                  <a:cubicBezTo>
                    <a:pt x="1155" y="28"/>
                    <a:pt x="1227" y="13"/>
                    <a:pt x="1302" y="0"/>
                  </a:cubicBezTo>
                  <a:cubicBezTo>
                    <a:pt x="1302" y="0"/>
                    <a:pt x="1208" y="110"/>
                    <a:pt x="1097" y="275"/>
                  </a:cubicBezTo>
                  <a:lnTo>
                    <a:pt x="933" y="248"/>
                  </a:lnTo>
                  <a:lnTo>
                    <a:pt x="906" y="270"/>
                  </a:lnTo>
                  <a:lnTo>
                    <a:pt x="1044" y="356"/>
                  </a:lnTo>
                  <a:cubicBezTo>
                    <a:pt x="998" y="429"/>
                    <a:pt x="952" y="509"/>
                    <a:pt x="910" y="593"/>
                  </a:cubicBezTo>
                  <a:lnTo>
                    <a:pt x="575" y="599"/>
                  </a:lnTo>
                  <a:lnTo>
                    <a:pt x="556" y="623"/>
                  </a:lnTo>
                  <a:lnTo>
                    <a:pt x="866" y="685"/>
                  </a:lnTo>
                  <a:cubicBezTo>
                    <a:pt x="840" y="746"/>
                    <a:pt x="817" y="807"/>
                    <a:pt x="798" y="869"/>
                  </a:cubicBezTo>
                  <a:lnTo>
                    <a:pt x="420" y="854"/>
                  </a:lnTo>
                  <a:lnTo>
                    <a:pt x="408" y="884"/>
                  </a:lnTo>
                  <a:lnTo>
                    <a:pt x="775" y="962"/>
                  </a:lnTo>
                  <a:cubicBezTo>
                    <a:pt x="761" y="1026"/>
                    <a:pt x="754" y="1090"/>
                    <a:pt x="755" y="1151"/>
                  </a:cubicBezTo>
                  <a:cubicBezTo>
                    <a:pt x="764" y="1657"/>
                    <a:pt x="171" y="1456"/>
                    <a:pt x="70" y="1218"/>
                  </a:cubicBezTo>
                  <a:cubicBezTo>
                    <a:pt x="0" y="1052"/>
                    <a:pt x="15" y="798"/>
                    <a:pt x="193" y="560"/>
                  </a:cubicBezTo>
                  <a:lnTo>
                    <a:pt x="469" y="753"/>
                  </a:lnTo>
                  <a:close/>
                </a:path>
              </a:pathLst>
            </a:custGeom>
            <a:solidFill>
              <a:srgbClr val="FF41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74" name="Freeform 231">
              <a:extLst>
                <a:ext uri="{FF2B5EF4-FFF2-40B4-BE49-F238E27FC236}">
                  <a16:creationId xmlns:a16="http://schemas.microsoft.com/office/drawing/2014/main" id="{45D1DB77-E691-DB5A-C8CA-6562D862A984}"/>
                </a:ext>
              </a:extLst>
            </p:cNvPr>
            <p:cNvSpPr>
              <a:spLocks/>
            </p:cNvSpPr>
            <p:nvPr/>
          </p:nvSpPr>
          <p:spPr bwMode="auto">
            <a:xfrm>
              <a:off x="9612313" y="6699251"/>
              <a:ext cx="1112838" cy="2130425"/>
            </a:xfrm>
            <a:custGeom>
              <a:avLst/>
              <a:gdLst>
                <a:gd name="T0" fmla="*/ 14 w 1462"/>
                <a:gd name="T1" fmla="*/ 2798 h 2798"/>
                <a:gd name="T2" fmla="*/ 4 w 1462"/>
                <a:gd name="T3" fmla="*/ 2792 h 2798"/>
                <a:gd name="T4" fmla="*/ 7 w 1462"/>
                <a:gd name="T5" fmla="*/ 2775 h 2798"/>
                <a:gd name="T6" fmla="*/ 1114 w 1462"/>
                <a:gd name="T7" fmla="*/ 1125 h 2798"/>
                <a:gd name="T8" fmla="*/ 1436 w 1462"/>
                <a:gd name="T9" fmla="*/ 12 h 2798"/>
                <a:gd name="T10" fmla="*/ 1451 w 1462"/>
                <a:gd name="T11" fmla="*/ 2 h 2798"/>
                <a:gd name="T12" fmla="*/ 1461 w 1462"/>
                <a:gd name="T13" fmla="*/ 16 h 2798"/>
                <a:gd name="T14" fmla="*/ 1138 w 1462"/>
                <a:gd name="T15" fmla="*/ 1133 h 2798"/>
                <a:gd name="T16" fmla="*/ 22 w 1462"/>
                <a:gd name="T17" fmla="*/ 2796 h 2798"/>
                <a:gd name="T18" fmla="*/ 14 w 1462"/>
                <a:gd name="T19" fmla="*/ 2798 h 2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62" h="2798">
                  <a:moveTo>
                    <a:pt x="14" y="2798"/>
                  </a:moveTo>
                  <a:cubicBezTo>
                    <a:pt x="10" y="2798"/>
                    <a:pt x="6" y="2796"/>
                    <a:pt x="4" y="2792"/>
                  </a:cubicBezTo>
                  <a:cubicBezTo>
                    <a:pt x="0" y="2787"/>
                    <a:pt x="2" y="2779"/>
                    <a:pt x="7" y="2775"/>
                  </a:cubicBezTo>
                  <a:cubicBezTo>
                    <a:pt x="548" y="2403"/>
                    <a:pt x="908" y="1672"/>
                    <a:pt x="1114" y="1125"/>
                  </a:cubicBezTo>
                  <a:cubicBezTo>
                    <a:pt x="1338" y="530"/>
                    <a:pt x="1435" y="17"/>
                    <a:pt x="1436" y="12"/>
                  </a:cubicBezTo>
                  <a:cubicBezTo>
                    <a:pt x="1437" y="5"/>
                    <a:pt x="1444" y="0"/>
                    <a:pt x="1451" y="2"/>
                  </a:cubicBezTo>
                  <a:cubicBezTo>
                    <a:pt x="1458" y="3"/>
                    <a:pt x="1462" y="10"/>
                    <a:pt x="1461" y="16"/>
                  </a:cubicBezTo>
                  <a:cubicBezTo>
                    <a:pt x="1460" y="22"/>
                    <a:pt x="1363" y="537"/>
                    <a:pt x="1138" y="1133"/>
                  </a:cubicBezTo>
                  <a:cubicBezTo>
                    <a:pt x="930" y="1684"/>
                    <a:pt x="568" y="2420"/>
                    <a:pt x="22" y="2796"/>
                  </a:cubicBezTo>
                  <a:cubicBezTo>
                    <a:pt x="19" y="2797"/>
                    <a:pt x="17" y="2798"/>
                    <a:pt x="14" y="2798"/>
                  </a:cubicBezTo>
                  <a:close/>
                </a:path>
              </a:pathLst>
            </a:custGeom>
            <a:solidFill>
              <a:srgbClr val="0043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75" name="Freeform 232">
              <a:extLst>
                <a:ext uri="{FF2B5EF4-FFF2-40B4-BE49-F238E27FC236}">
                  <a16:creationId xmlns:a16="http://schemas.microsoft.com/office/drawing/2014/main" id="{2651E1D8-5C49-6E8F-FE39-1941873DCCF9}"/>
                </a:ext>
              </a:extLst>
            </p:cNvPr>
            <p:cNvSpPr>
              <a:spLocks/>
            </p:cNvSpPr>
            <p:nvPr/>
          </p:nvSpPr>
          <p:spPr bwMode="auto">
            <a:xfrm>
              <a:off x="9177338" y="7877176"/>
              <a:ext cx="858838" cy="1090613"/>
            </a:xfrm>
            <a:custGeom>
              <a:avLst/>
              <a:gdLst>
                <a:gd name="T0" fmla="*/ 79 w 1128"/>
                <a:gd name="T1" fmla="*/ 689 h 1433"/>
                <a:gd name="T2" fmla="*/ 946 w 1128"/>
                <a:gd name="T3" fmla="*/ 2 h 1433"/>
                <a:gd name="T4" fmla="*/ 1032 w 1128"/>
                <a:gd name="T5" fmla="*/ 693 h 1433"/>
                <a:gd name="T6" fmla="*/ 562 w 1128"/>
                <a:gd name="T7" fmla="*/ 1329 h 1433"/>
                <a:gd name="T8" fmla="*/ 1 w 1128"/>
                <a:gd name="T9" fmla="*/ 918 h 1433"/>
                <a:gd name="T10" fmla="*/ 79 w 1128"/>
                <a:gd name="T11" fmla="*/ 689 h 1433"/>
              </a:gdLst>
              <a:ahLst/>
              <a:cxnLst>
                <a:cxn ang="0">
                  <a:pos x="T0" y="T1"/>
                </a:cxn>
                <a:cxn ang="0">
                  <a:pos x="T2" y="T3"/>
                </a:cxn>
                <a:cxn ang="0">
                  <a:pos x="T4" y="T5"/>
                </a:cxn>
                <a:cxn ang="0">
                  <a:pos x="T6" y="T7"/>
                </a:cxn>
                <a:cxn ang="0">
                  <a:pos x="T8" y="T9"/>
                </a:cxn>
                <a:cxn ang="0">
                  <a:pos x="T10" y="T11"/>
                </a:cxn>
              </a:cxnLst>
              <a:rect l="0" t="0" r="r" b="b"/>
              <a:pathLst>
                <a:path w="1128" h="1433">
                  <a:moveTo>
                    <a:pt x="79" y="689"/>
                  </a:moveTo>
                  <a:cubicBezTo>
                    <a:pt x="190" y="542"/>
                    <a:pt x="796" y="0"/>
                    <a:pt x="946" y="2"/>
                  </a:cubicBezTo>
                  <a:cubicBezTo>
                    <a:pt x="1002" y="2"/>
                    <a:pt x="929" y="216"/>
                    <a:pt x="1032" y="693"/>
                  </a:cubicBezTo>
                  <a:cubicBezTo>
                    <a:pt x="1128" y="1137"/>
                    <a:pt x="1026" y="1433"/>
                    <a:pt x="562" y="1329"/>
                  </a:cubicBezTo>
                  <a:cubicBezTo>
                    <a:pt x="165" y="1240"/>
                    <a:pt x="1" y="1182"/>
                    <a:pt x="1" y="918"/>
                  </a:cubicBezTo>
                  <a:cubicBezTo>
                    <a:pt x="0" y="835"/>
                    <a:pt x="30" y="755"/>
                    <a:pt x="79" y="689"/>
                  </a:cubicBezTo>
                  <a:close/>
                </a:path>
              </a:pathLst>
            </a:custGeom>
            <a:solidFill>
              <a:srgbClr val="FBD1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76" name="Freeform 233">
              <a:extLst>
                <a:ext uri="{FF2B5EF4-FFF2-40B4-BE49-F238E27FC236}">
                  <a16:creationId xmlns:a16="http://schemas.microsoft.com/office/drawing/2014/main" id="{570F1447-E0B5-A41E-2B32-D6DBCCE5B676}"/>
                </a:ext>
              </a:extLst>
            </p:cNvPr>
            <p:cNvSpPr>
              <a:spLocks/>
            </p:cNvSpPr>
            <p:nvPr/>
          </p:nvSpPr>
          <p:spPr bwMode="auto">
            <a:xfrm>
              <a:off x="9369425" y="7916863"/>
              <a:ext cx="522288" cy="865188"/>
            </a:xfrm>
            <a:custGeom>
              <a:avLst/>
              <a:gdLst>
                <a:gd name="T0" fmla="*/ 670 w 687"/>
                <a:gd name="T1" fmla="*/ 3 h 1136"/>
                <a:gd name="T2" fmla="*/ 653 w 687"/>
                <a:gd name="T3" fmla="*/ 6 h 1136"/>
                <a:gd name="T4" fmla="*/ 470 w 687"/>
                <a:gd name="T5" fmla="*/ 336 h 1136"/>
                <a:gd name="T6" fmla="*/ 467 w 687"/>
                <a:gd name="T7" fmla="*/ 344 h 1136"/>
                <a:gd name="T8" fmla="*/ 413 w 687"/>
                <a:gd name="T9" fmla="*/ 479 h 1136"/>
                <a:gd name="T10" fmla="*/ 256 w 687"/>
                <a:gd name="T11" fmla="*/ 313 h 1136"/>
                <a:gd name="T12" fmla="*/ 241 w 687"/>
                <a:gd name="T13" fmla="*/ 319 h 1136"/>
                <a:gd name="T14" fmla="*/ 247 w 687"/>
                <a:gd name="T15" fmla="*/ 334 h 1136"/>
                <a:gd name="T16" fmla="*/ 399 w 687"/>
                <a:gd name="T17" fmla="*/ 521 h 1136"/>
                <a:gd name="T18" fmla="*/ 362 w 687"/>
                <a:gd name="T19" fmla="*/ 645 h 1136"/>
                <a:gd name="T20" fmla="*/ 361 w 687"/>
                <a:gd name="T21" fmla="*/ 652 h 1136"/>
                <a:gd name="T22" fmla="*/ 340 w 687"/>
                <a:gd name="T23" fmla="*/ 748 h 1136"/>
                <a:gd name="T24" fmla="*/ 10 w 687"/>
                <a:gd name="T25" fmla="*/ 617 h 1136"/>
                <a:gd name="T26" fmla="*/ 2 w 687"/>
                <a:gd name="T27" fmla="*/ 632 h 1136"/>
                <a:gd name="T28" fmla="*/ 16 w 687"/>
                <a:gd name="T29" fmla="*/ 640 h 1136"/>
                <a:gd name="T30" fmla="*/ 334 w 687"/>
                <a:gd name="T31" fmla="*/ 782 h 1136"/>
                <a:gd name="T32" fmla="*/ 320 w 687"/>
                <a:gd name="T33" fmla="*/ 1125 h 1136"/>
                <a:gd name="T34" fmla="*/ 332 w 687"/>
                <a:gd name="T35" fmla="*/ 1136 h 1136"/>
                <a:gd name="T36" fmla="*/ 333 w 687"/>
                <a:gd name="T37" fmla="*/ 1136 h 1136"/>
                <a:gd name="T38" fmla="*/ 343 w 687"/>
                <a:gd name="T39" fmla="*/ 1123 h 1136"/>
                <a:gd name="T40" fmla="*/ 383 w 687"/>
                <a:gd name="T41" fmla="*/ 659 h 1136"/>
                <a:gd name="T42" fmla="*/ 667 w 687"/>
                <a:gd name="T43" fmla="*/ 675 h 1136"/>
                <a:gd name="T44" fmla="*/ 675 w 687"/>
                <a:gd name="T45" fmla="*/ 677 h 1136"/>
                <a:gd name="T46" fmla="*/ 683 w 687"/>
                <a:gd name="T47" fmla="*/ 673 h 1136"/>
                <a:gd name="T48" fmla="*/ 682 w 687"/>
                <a:gd name="T49" fmla="*/ 657 h 1136"/>
                <a:gd name="T50" fmla="*/ 391 w 687"/>
                <a:gd name="T51" fmla="*/ 628 h 1136"/>
                <a:gd name="T52" fmla="*/ 489 w 687"/>
                <a:gd name="T53" fmla="*/ 350 h 1136"/>
                <a:gd name="T54" fmla="*/ 654 w 687"/>
                <a:gd name="T55" fmla="*/ 343 h 1136"/>
                <a:gd name="T56" fmla="*/ 670 w 687"/>
                <a:gd name="T57" fmla="*/ 340 h 1136"/>
                <a:gd name="T58" fmla="*/ 667 w 687"/>
                <a:gd name="T59" fmla="*/ 324 h 1136"/>
                <a:gd name="T60" fmla="*/ 507 w 687"/>
                <a:gd name="T61" fmla="*/ 310 h 1136"/>
                <a:gd name="T62" fmla="*/ 672 w 687"/>
                <a:gd name="T63" fmla="*/ 20 h 1136"/>
                <a:gd name="T64" fmla="*/ 670 w 687"/>
                <a:gd name="T65" fmla="*/ 3 h 1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87" h="1136">
                  <a:moveTo>
                    <a:pt x="670" y="3"/>
                  </a:moveTo>
                  <a:cubicBezTo>
                    <a:pt x="664" y="0"/>
                    <a:pt x="657" y="1"/>
                    <a:pt x="653" y="6"/>
                  </a:cubicBezTo>
                  <a:cubicBezTo>
                    <a:pt x="651" y="9"/>
                    <a:pt x="558" y="137"/>
                    <a:pt x="470" y="336"/>
                  </a:cubicBezTo>
                  <a:cubicBezTo>
                    <a:pt x="468" y="338"/>
                    <a:pt x="467" y="341"/>
                    <a:pt x="467" y="344"/>
                  </a:cubicBezTo>
                  <a:cubicBezTo>
                    <a:pt x="448" y="386"/>
                    <a:pt x="430" y="431"/>
                    <a:pt x="413" y="479"/>
                  </a:cubicBezTo>
                  <a:cubicBezTo>
                    <a:pt x="378" y="366"/>
                    <a:pt x="262" y="315"/>
                    <a:pt x="256" y="313"/>
                  </a:cubicBezTo>
                  <a:cubicBezTo>
                    <a:pt x="251" y="310"/>
                    <a:pt x="244" y="313"/>
                    <a:pt x="241" y="319"/>
                  </a:cubicBezTo>
                  <a:cubicBezTo>
                    <a:pt x="239" y="325"/>
                    <a:pt x="241" y="332"/>
                    <a:pt x="247" y="334"/>
                  </a:cubicBezTo>
                  <a:cubicBezTo>
                    <a:pt x="249" y="335"/>
                    <a:pt x="383" y="394"/>
                    <a:pt x="399" y="521"/>
                  </a:cubicBezTo>
                  <a:cubicBezTo>
                    <a:pt x="385" y="561"/>
                    <a:pt x="373" y="603"/>
                    <a:pt x="362" y="645"/>
                  </a:cubicBezTo>
                  <a:cubicBezTo>
                    <a:pt x="361" y="647"/>
                    <a:pt x="360" y="650"/>
                    <a:pt x="361" y="652"/>
                  </a:cubicBezTo>
                  <a:cubicBezTo>
                    <a:pt x="353" y="683"/>
                    <a:pt x="346" y="715"/>
                    <a:pt x="340" y="748"/>
                  </a:cubicBezTo>
                  <a:cubicBezTo>
                    <a:pt x="215" y="567"/>
                    <a:pt x="12" y="617"/>
                    <a:pt x="10" y="617"/>
                  </a:cubicBezTo>
                  <a:cubicBezTo>
                    <a:pt x="4" y="619"/>
                    <a:pt x="0" y="625"/>
                    <a:pt x="2" y="632"/>
                  </a:cubicBezTo>
                  <a:cubicBezTo>
                    <a:pt x="3" y="638"/>
                    <a:pt x="10" y="641"/>
                    <a:pt x="16" y="640"/>
                  </a:cubicBezTo>
                  <a:cubicBezTo>
                    <a:pt x="18" y="639"/>
                    <a:pt x="219" y="590"/>
                    <a:pt x="334" y="782"/>
                  </a:cubicBezTo>
                  <a:cubicBezTo>
                    <a:pt x="315" y="892"/>
                    <a:pt x="309" y="1008"/>
                    <a:pt x="320" y="1125"/>
                  </a:cubicBezTo>
                  <a:cubicBezTo>
                    <a:pt x="321" y="1131"/>
                    <a:pt x="326" y="1136"/>
                    <a:pt x="332" y="1136"/>
                  </a:cubicBezTo>
                  <a:cubicBezTo>
                    <a:pt x="332" y="1136"/>
                    <a:pt x="333" y="1136"/>
                    <a:pt x="333" y="1136"/>
                  </a:cubicBezTo>
                  <a:cubicBezTo>
                    <a:pt x="339" y="1135"/>
                    <a:pt x="344" y="1130"/>
                    <a:pt x="343" y="1123"/>
                  </a:cubicBezTo>
                  <a:cubicBezTo>
                    <a:pt x="328" y="961"/>
                    <a:pt x="347" y="803"/>
                    <a:pt x="383" y="659"/>
                  </a:cubicBezTo>
                  <a:cubicBezTo>
                    <a:pt x="408" y="643"/>
                    <a:pt x="539" y="570"/>
                    <a:pt x="667" y="675"/>
                  </a:cubicBezTo>
                  <a:cubicBezTo>
                    <a:pt x="669" y="677"/>
                    <a:pt x="672" y="677"/>
                    <a:pt x="675" y="677"/>
                  </a:cubicBezTo>
                  <a:cubicBezTo>
                    <a:pt x="678" y="677"/>
                    <a:pt x="681" y="676"/>
                    <a:pt x="683" y="673"/>
                  </a:cubicBezTo>
                  <a:cubicBezTo>
                    <a:pt x="687" y="668"/>
                    <a:pt x="687" y="661"/>
                    <a:pt x="682" y="657"/>
                  </a:cubicBezTo>
                  <a:cubicBezTo>
                    <a:pt x="565" y="561"/>
                    <a:pt x="442" y="602"/>
                    <a:pt x="391" y="628"/>
                  </a:cubicBezTo>
                  <a:cubicBezTo>
                    <a:pt x="418" y="526"/>
                    <a:pt x="453" y="432"/>
                    <a:pt x="489" y="350"/>
                  </a:cubicBezTo>
                  <a:cubicBezTo>
                    <a:pt x="565" y="285"/>
                    <a:pt x="650" y="341"/>
                    <a:pt x="654" y="343"/>
                  </a:cubicBezTo>
                  <a:cubicBezTo>
                    <a:pt x="659" y="347"/>
                    <a:pt x="666" y="345"/>
                    <a:pt x="670" y="340"/>
                  </a:cubicBezTo>
                  <a:cubicBezTo>
                    <a:pt x="674" y="335"/>
                    <a:pt x="672" y="327"/>
                    <a:pt x="667" y="324"/>
                  </a:cubicBezTo>
                  <a:cubicBezTo>
                    <a:pt x="666" y="323"/>
                    <a:pt x="587" y="271"/>
                    <a:pt x="507" y="310"/>
                  </a:cubicBezTo>
                  <a:cubicBezTo>
                    <a:pt x="589" y="134"/>
                    <a:pt x="670" y="22"/>
                    <a:pt x="672" y="20"/>
                  </a:cubicBezTo>
                  <a:cubicBezTo>
                    <a:pt x="676" y="15"/>
                    <a:pt x="675" y="7"/>
                    <a:pt x="670"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77" name="Freeform 234">
              <a:extLst>
                <a:ext uri="{FF2B5EF4-FFF2-40B4-BE49-F238E27FC236}">
                  <a16:creationId xmlns:a16="http://schemas.microsoft.com/office/drawing/2014/main" id="{F1B16DDB-26DF-B10A-18A1-5E2AE89C9CF0}"/>
                </a:ext>
              </a:extLst>
            </p:cNvPr>
            <p:cNvSpPr>
              <a:spLocks/>
            </p:cNvSpPr>
            <p:nvPr/>
          </p:nvSpPr>
          <p:spPr bwMode="auto">
            <a:xfrm>
              <a:off x="4370388" y="7750176"/>
              <a:ext cx="819150" cy="1303338"/>
            </a:xfrm>
            <a:custGeom>
              <a:avLst/>
              <a:gdLst>
                <a:gd name="T0" fmla="*/ 895 w 1077"/>
                <a:gd name="T1" fmla="*/ 977 h 1712"/>
                <a:gd name="T2" fmla="*/ 755 w 1077"/>
                <a:gd name="T3" fmla="*/ 628 h 1712"/>
                <a:gd name="T4" fmla="*/ 475 w 1077"/>
                <a:gd name="T5" fmla="*/ 717 h 1712"/>
                <a:gd name="T6" fmla="*/ 467 w 1077"/>
                <a:gd name="T7" fmla="*/ 693 h 1712"/>
                <a:gd name="T8" fmla="*/ 703 w 1077"/>
                <a:gd name="T9" fmla="*/ 542 h 1712"/>
                <a:gd name="T10" fmla="*/ 386 w 1077"/>
                <a:gd name="T11" fmla="*/ 187 h 1712"/>
                <a:gd name="T12" fmla="*/ 303 w 1077"/>
                <a:gd name="T13" fmla="*/ 296 h 1712"/>
                <a:gd name="T14" fmla="*/ 294 w 1077"/>
                <a:gd name="T15" fmla="*/ 276 h 1712"/>
                <a:gd name="T16" fmla="*/ 332 w 1077"/>
                <a:gd name="T17" fmla="*/ 132 h 1712"/>
                <a:gd name="T18" fmla="*/ 153 w 1077"/>
                <a:gd name="T19" fmla="*/ 11 h 1712"/>
                <a:gd name="T20" fmla="*/ 183 w 1077"/>
                <a:gd name="T21" fmla="*/ 421 h 1712"/>
                <a:gd name="T22" fmla="*/ 390 w 1077"/>
                <a:gd name="T23" fmla="*/ 489 h 1712"/>
                <a:gd name="T24" fmla="*/ 400 w 1077"/>
                <a:gd name="T25" fmla="*/ 514 h 1712"/>
                <a:gd name="T26" fmla="*/ 184 w 1077"/>
                <a:gd name="T27" fmla="*/ 514 h 1712"/>
                <a:gd name="T28" fmla="*/ 170 w 1077"/>
                <a:gd name="T29" fmla="*/ 813 h 1712"/>
                <a:gd name="T30" fmla="*/ 536 w 1077"/>
                <a:gd name="T31" fmla="*/ 933 h 1712"/>
                <a:gd name="T32" fmla="*/ 543 w 1077"/>
                <a:gd name="T33" fmla="*/ 967 h 1712"/>
                <a:gd name="T34" fmla="*/ 157 w 1077"/>
                <a:gd name="T35" fmla="*/ 935 h 1712"/>
                <a:gd name="T36" fmla="*/ 118 w 1077"/>
                <a:gd name="T37" fmla="*/ 1165 h 1712"/>
                <a:gd name="T38" fmla="*/ 895 w 1077"/>
                <a:gd name="T39" fmla="*/ 977 h 1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77" h="1712">
                  <a:moveTo>
                    <a:pt x="895" y="977"/>
                  </a:moveTo>
                  <a:cubicBezTo>
                    <a:pt x="862" y="846"/>
                    <a:pt x="813" y="730"/>
                    <a:pt x="755" y="628"/>
                  </a:cubicBezTo>
                  <a:lnTo>
                    <a:pt x="475" y="717"/>
                  </a:lnTo>
                  <a:lnTo>
                    <a:pt x="467" y="693"/>
                  </a:lnTo>
                  <a:lnTo>
                    <a:pt x="703" y="542"/>
                  </a:lnTo>
                  <a:cubicBezTo>
                    <a:pt x="603" y="388"/>
                    <a:pt x="486" y="271"/>
                    <a:pt x="386" y="187"/>
                  </a:cubicBezTo>
                  <a:lnTo>
                    <a:pt x="303" y="296"/>
                  </a:lnTo>
                  <a:lnTo>
                    <a:pt x="294" y="276"/>
                  </a:lnTo>
                  <a:lnTo>
                    <a:pt x="332" y="132"/>
                  </a:lnTo>
                  <a:cubicBezTo>
                    <a:pt x="233" y="56"/>
                    <a:pt x="174" y="0"/>
                    <a:pt x="153" y="11"/>
                  </a:cubicBezTo>
                  <a:cubicBezTo>
                    <a:pt x="116" y="32"/>
                    <a:pt x="178" y="185"/>
                    <a:pt x="183" y="421"/>
                  </a:cubicBezTo>
                  <a:lnTo>
                    <a:pt x="390" y="489"/>
                  </a:lnTo>
                  <a:lnTo>
                    <a:pt x="400" y="514"/>
                  </a:lnTo>
                  <a:lnTo>
                    <a:pt x="184" y="514"/>
                  </a:lnTo>
                  <a:cubicBezTo>
                    <a:pt x="183" y="606"/>
                    <a:pt x="180" y="707"/>
                    <a:pt x="170" y="813"/>
                  </a:cubicBezTo>
                  <a:lnTo>
                    <a:pt x="536" y="933"/>
                  </a:lnTo>
                  <a:lnTo>
                    <a:pt x="543" y="967"/>
                  </a:lnTo>
                  <a:lnTo>
                    <a:pt x="157" y="935"/>
                  </a:lnTo>
                  <a:cubicBezTo>
                    <a:pt x="148" y="1011"/>
                    <a:pt x="135" y="1088"/>
                    <a:pt x="118" y="1165"/>
                  </a:cubicBezTo>
                  <a:cubicBezTo>
                    <a:pt x="0" y="1712"/>
                    <a:pt x="1077" y="1697"/>
                    <a:pt x="895" y="977"/>
                  </a:cubicBezTo>
                  <a:close/>
                </a:path>
              </a:pathLst>
            </a:custGeom>
            <a:solidFill>
              <a:srgbClr val="005B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78" name="Freeform 235">
              <a:extLst>
                <a:ext uri="{FF2B5EF4-FFF2-40B4-BE49-F238E27FC236}">
                  <a16:creationId xmlns:a16="http://schemas.microsoft.com/office/drawing/2014/main" id="{24DB36A5-AFFC-6F67-FAB4-7EA4098B5C81}"/>
                </a:ext>
              </a:extLst>
            </p:cNvPr>
            <p:cNvSpPr>
              <a:spLocks/>
            </p:cNvSpPr>
            <p:nvPr/>
          </p:nvSpPr>
          <p:spPr bwMode="auto">
            <a:xfrm>
              <a:off x="4481513" y="7761288"/>
              <a:ext cx="444500" cy="1166813"/>
            </a:xfrm>
            <a:custGeom>
              <a:avLst/>
              <a:gdLst>
                <a:gd name="T0" fmla="*/ 401 w 584"/>
                <a:gd name="T1" fmla="*/ 1534 h 1534"/>
                <a:gd name="T2" fmla="*/ 398 w 584"/>
                <a:gd name="T3" fmla="*/ 1534 h 1534"/>
                <a:gd name="T4" fmla="*/ 389 w 584"/>
                <a:gd name="T5" fmla="*/ 1518 h 1534"/>
                <a:gd name="T6" fmla="*/ 4 w 584"/>
                <a:gd name="T7" fmla="*/ 21 h 1534"/>
                <a:gd name="T8" fmla="*/ 8 w 584"/>
                <a:gd name="T9" fmla="*/ 4 h 1534"/>
                <a:gd name="T10" fmla="*/ 26 w 584"/>
                <a:gd name="T11" fmla="*/ 8 h 1534"/>
                <a:gd name="T12" fmla="*/ 414 w 584"/>
                <a:gd name="T13" fmla="*/ 1525 h 1534"/>
                <a:gd name="T14" fmla="*/ 401 w 584"/>
                <a:gd name="T15" fmla="*/ 1534 h 15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4" h="1534">
                  <a:moveTo>
                    <a:pt x="401" y="1534"/>
                  </a:moveTo>
                  <a:cubicBezTo>
                    <a:pt x="400" y="1534"/>
                    <a:pt x="399" y="1534"/>
                    <a:pt x="398" y="1534"/>
                  </a:cubicBezTo>
                  <a:cubicBezTo>
                    <a:pt x="391" y="1532"/>
                    <a:pt x="387" y="1525"/>
                    <a:pt x="389" y="1518"/>
                  </a:cubicBezTo>
                  <a:cubicBezTo>
                    <a:pt x="556" y="934"/>
                    <a:pt x="9" y="30"/>
                    <a:pt x="4" y="21"/>
                  </a:cubicBezTo>
                  <a:cubicBezTo>
                    <a:pt x="0" y="15"/>
                    <a:pt x="2" y="7"/>
                    <a:pt x="8" y="4"/>
                  </a:cubicBezTo>
                  <a:cubicBezTo>
                    <a:pt x="14" y="0"/>
                    <a:pt x="22" y="2"/>
                    <a:pt x="26" y="8"/>
                  </a:cubicBezTo>
                  <a:cubicBezTo>
                    <a:pt x="31" y="17"/>
                    <a:pt x="584" y="931"/>
                    <a:pt x="414" y="1525"/>
                  </a:cubicBezTo>
                  <a:cubicBezTo>
                    <a:pt x="412" y="1531"/>
                    <a:pt x="407" y="1534"/>
                    <a:pt x="401" y="153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79" name="Freeform 236">
              <a:extLst>
                <a:ext uri="{FF2B5EF4-FFF2-40B4-BE49-F238E27FC236}">
                  <a16:creationId xmlns:a16="http://schemas.microsoft.com/office/drawing/2014/main" id="{751AF031-A8D7-BD16-5112-27DEA19D6955}"/>
                </a:ext>
              </a:extLst>
            </p:cNvPr>
            <p:cNvSpPr>
              <a:spLocks/>
            </p:cNvSpPr>
            <p:nvPr/>
          </p:nvSpPr>
          <p:spPr bwMode="auto">
            <a:xfrm>
              <a:off x="2900363" y="7705726"/>
              <a:ext cx="1570038" cy="1401763"/>
            </a:xfrm>
            <a:custGeom>
              <a:avLst/>
              <a:gdLst>
                <a:gd name="T0" fmla="*/ 2059 w 2061"/>
                <a:gd name="T1" fmla="*/ 1826 h 1841"/>
                <a:gd name="T2" fmla="*/ 893 w 2061"/>
                <a:gd name="T3" fmla="*/ 519 h 1841"/>
                <a:gd name="T4" fmla="*/ 18 w 2061"/>
                <a:gd name="T5" fmla="*/ 3 h 1841"/>
                <a:gd name="T6" fmla="*/ 3 w 2061"/>
                <a:gd name="T7" fmla="*/ 8 h 1841"/>
                <a:gd name="T8" fmla="*/ 8 w 2061"/>
                <a:gd name="T9" fmla="*/ 23 h 1841"/>
                <a:gd name="T10" fmla="*/ 881 w 2061"/>
                <a:gd name="T11" fmla="*/ 538 h 1841"/>
                <a:gd name="T12" fmla="*/ 2038 w 2061"/>
                <a:gd name="T13" fmla="*/ 1834 h 1841"/>
                <a:gd name="T14" fmla="*/ 2048 w 2061"/>
                <a:gd name="T15" fmla="*/ 1841 h 1841"/>
                <a:gd name="T16" fmla="*/ 2052 w 2061"/>
                <a:gd name="T17" fmla="*/ 1840 h 1841"/>
                <a:gd name="T18" fmla="*/ 2059 w 2061"/>
                <a:gd name="T19" fmla="*/ 1826 h 1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61" h="1841">
                  <a:moveTo>
                    <a:pt x="2059" y="1826"/>
                  </a:moveTo>
                  <a:cubicBezTo>
                    <a:pt x="1860" y="1282"/>
                    <a:pt x="1315" y="815"/>
                    <a:pt x="893" y="519"/>
                  </a:cubicBezTo>
                  <a:cubicBezTo>
                    <a:pt x="437" y="199"/>
                    <a:pt x="22" y="5"/>
                    <a:pt x="18" y="3"/>
                  </a:cubicBezTo>
                  <a:cubicBezTo>
                    <a:pt x="12" y="0"/>
                    <a:pt x="6" y="3"/>
                    <a:pt x="3" y="8"/>
                  </a:cubicBezTo>
                  <a:cubicBezTo>
                    <a:pt x="0" y="14"/>
                    <a:pt x="3" y="20"/>
                    <a:pt x="8" y="23"/>
                  </a:cubicBezTo>
                  <a:cubicBezTo>
                    <a:pt x="13" y="25"/>
                    <a:pt x="426" y="219"/>
                    <a:pt x="881" y="538"/>
                  </a:cubicBezTo>
                  <a:cubicBezTo>
                    <a:pt x="1300" y="832"/>
                    <a:pt x="1841" y="1295"/>
                    <a:pt x="2038" y="1834"/>
                  </a:cubicBezTo>
                  <a:cubicBezTo>
                    <a:pt x="2039" y="1838"/>
                    <a:pt x="2044" y="1841"/>
                    <a:pt x="2048" y="1841"/>
                  </a:cubicBezTo>
                  <a:cubicBezTo>
                    <a:pt x="2050" y="1841"/>
                    <a:pt x="2051" y="1841"/>
                    <a:pt x="2052" y="1840"/>
                  </a:cubicBezTo>
                  <a:cubicBezTo>
                    <a:pt x="2058" y="1838"/>
                    <a:pt x="2061" y="1832"/>
                    <a:pt x="2059" y="1826"/>
                  </a:cubicBezTo>
                  <a:close/>
                </a:path>
              </a:pathLst>
            </a:custGeom>
            <a:solidFill>
              <a:srgbClr val="0043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80" name="Freeform 237">
              <a:extLst>
                <a:ext uri="{FF2B5EF4-FFF2-40B4-BE49-F238E27FC236}">
                  <a16:creationId xmlns:a16="http://schemas.microsoft.com/office/drawing/2014/main" id="{FC18825F-381B-D1B4-8294-564F619B2F77}"/>
                </a:ext>
              </a:extLst>
            </p:cNvPr>
            <p:cNvSpPr>
              <a:spLocks/>
            </p:cNvSpPr>
            <p:nvPr/>
          </p:nvSpPr>
          <p:spPr bwMode="auto">
            <a:xfrm>
              <a:off x="3300413" y="8377238"/>
              <a:ext cx="1011238" cy="1287463"/>
            </a:xfrm>
            <a:custGeom>
              <a:avLst/>
              <a:gdLst>
                <a:gd name="T0" fmla="*/ 858 w 1328"/>
                <a:gd name="T1" fmla="*/ 788 h 1692"/>
                <a:gd name="T2" fmla="*/ 843 w 1328"/>
                <a:gd name="T3" fmla="*/ 764 h 1692"/>
                <a:gd name="T4" fmla="*/ 1048 w 1328"/>
                <a:gd name="T5" fmla="*/ 495 h 1692"/>
                <a:gd name="T6" fmla="*/ 636 w 1328"/>
                <a:gd name="T7" fmla="*/ 215 h 1692"/>
                <a:gd name="T8" fmla="*/ 561 w 1328"/>
                <a:gd name="T9" fmla="*/ 426 h 1692"/>
                <a:gd name="T10" fmla="*/ 538 w 1328"/>
                <a:gd name="T11" fmla="*/ 404 h 1692"/>
                <a:gd name="T12" fmla="*/ 543 w 1328"/>
                <a:gd name="T13" fmla="*/ 175 h 1692"/>
                <a:gd name="T14" fmla="*/ 306 w 1328"/>
                <a:gd name="T15" fmla="*/ 97 h 1692"/>
                <a:gd name="T16" fmla="*/ 290 w 1328"/>
                <a:gd name="T17" fmla="*/ 205 h 1692"/>
                <a:gd name="T18" fmla="*/ 269 w 1328"/>
                <a:gd name="T19" fmla="*/ 190 h 1692"/>
                <a:gd name="T20" fmla="*/ 239 w 1328"/>
                <a:gd name="T21" fmla="*/ 79 h 1692"/>
                <a:gd name="T22" fmla="*/ 14 w 1328"/>
                <a:gd name="T23" fmla="*/ 29 h 1692"/>
                <a:gd name="T24" fmla="*/ 231 w 1328"/>
                <a:gd name="T25" fmla="*/ 310 h 1692"/>
                <a:gd name="T26" fmla="*/ 394 w 1328"/>
                <a:gd name="T27" fmla="*/ 283 h 1692"/>
                <a:gd name="T28" fmla="*/ 421 w 1328"/>
                <a:gd name="T29" fmla="*/ 305 h 1692"/>
                <a:gd name="T30" fmla="*/ 283 w 1328"/>
                <a:gd name="T31" fmla="*/ 391 h 1692"/>
                <a:gd name="T32" fmla="*/ 418 w 1328"/>
                <a:gd name="T33" fmla="*/ 628 h 1692"/>
                <a:gd name="T34" fmla="*/ 753 w 1328"/>
                <a:gd name="T35" fmla="*/ 634 h 1692"/>
                <a:gd name="T36" fmla="*/ 771 w 1328"/>
                <a:gd name="T37" fmla="*/ 658 h 1692"/>
                <a:gd name="T38" fmla="*/ 461 w 1328"/>
                <a:gd name="T39" fmla="*/ 720 h 1692"/>
                <a:gd name="T40" fmla="*/ 529 w 1328"/>
                <a:gd name="T41" fmla="*/ 904 h 1692"/>
                <a:gd name="T42" fmla="*/ 907 w 1328"/>
                <a:gd name="T43" fmla="*/ 889 h 1692"/>
                <a:gd name="T44" fmla="*/ 920 w 1328"/>
                <a:gd name="T45" fmla="*/ 919 h 1692"/>
                <a:gd name="T46" fmla="*/ 553 w 1328"/>
                <a:gd name="T47" fmla="*/ 997 h 1692"/>
                <a:gd name="T48" fmla="*/ 573 w 1328"/>
                <a:gd name="T49" fmla="*/ 1186 h 1692"/>
                <a:gd name="T50" fmla="*/ 1258 w 1328"/>
                <a:gd name="T51" fmla="*/ 1253 h 1692"/>
                <a:gd name="T52" fmla="*/ 1134 w 1328"/>
                <a:gd name="T53" fmla="*/ 595 h 1692"/>
                <a:gd name="T54" fmla="*/ 858 w 1328"/>
                <a:gd name="T55" fmla="*/ 788 h 1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28" h="1692">
                  <a:moveTo>
                    <a:pt x="858" y="788"/>
                  </a:moveTo>
                  <a:lnTo>
                    <a:pt x="843" y="764"/>
                  </a:lnTo>
                  <a:cubicBezTo>
                    <a:pt x="843" y="764"/>
                    <a:pt x="979" y="588"/>
                    <a:pt x="1048" y="495"/>
                  </a:cubicBezTo>
                  <a:cubicBezTo>
                    <a:pt x="948" y="392"/>
                    <a:pt x="813" y="296"/>
                    <a:pt x="636" y="215"/>
                  </a:cubicBezTo>
                  <a:lnTo>
                    <a:pt x="561" y="426"/>
                  </a:lnTo>
                  <a:lnTo>
                    <a:pt x="538" y="404"/>
                  </a:lnTo>
                  <a:cubicBezTo>
                    <a:pt x="538" y="404"/>
                    <a:pt x="541" y="247"/>
                    <a:pt x="543" y="175"/>
                  </a:cubicBezTo>
                  <a:cubicBezTo>
                    <a:pt x="470" y="146"/>
                    <a:pt x="391" y="120"/>
                    <a:pt x="306" y="97"/>
                  </a:cubicBezTo>
                  <a:lnTo>
                    <a:pt x="290" y="205"/>
                  </a:lnTo>
                  <a:lnTo>
                    <a:pt x="269" y="190"/>
                  </a:lnTo>
                  <a:lnTo>
                    <a:pt x="239" y="79"/>
                  </a:lnTo>
                  <a:cubicBezTo>
                    <a:pt x="172" y="63"/>
                    <a:pt x="25" y="0"/>
                    <a:pt x="14" y="29"/>
                  </a:cubicBezTo>
                  <a:cubicBezTo>
                    <a:pt x="0" y="65"/>
                    <a:pt x="120" y="145"/>
                    <a:pt x="231" y="310"/>
                  </a:cubicBezTo>
                  <a:lnTo>
                    <a:pt x="394" y="283"/>
                  </a:lnTo>
                  <a:lnTo>
                    <a:pt x="421" y="305"/>
                  </a:lnTo>
                  <a:lnTo>
                    <a:pt x="283" y="391"/>
                  </a:lnTo>
                  <a:cubicBezTo>
                    <a:pt x="329" y="464"/>
                    <a:pt x="376" y="544"/>
                    <a:pt x="418" y="628"/>
                  </a:cubicBezTo>
                  <a:lnTo>
                    <a:pt x="753" y="634"/>
                  </a:lnTo>
                  <a:lnTo>
                    <a:pt x="771" y="658"/>
                  </a:lnTo>
                  <a:lnTo>
                    <a:pt x="461" y="720"/>
                  </a:lnTo>
                  <a:cubicBezTo>
                    <a:pt x="487" y="781"/>
                    <a:pt x="511" y="842"/>
                    <a:pt x="529" y="904"/>
                  </a:cubicBezTo>
                  <a:lnTo>
                    <a:pt x="907" y="889"/>
                  </a:lnTo>
                  <a:lnTo>
                    <a:pt x="920" y="919"/>
                  </a:lnTo>
                  <a:lnTo>
                    <a:pt x="553" y="997"/>
                  </a:lnTo>
                  <a:cubicBezTo>
                    <a:pt x="566" y="1061"/>
                    <a:pt x="574" y="1125"/>
                    <a:pt x="573" y="1186"/>
                  </a:cubicBezTo>
                  <a:cubicBezTo>
                    <a:pt x="564" y="1692"/>
                    <a:pt x="1156" y="1491"/>
                    <a:pt x="1258" y="1253"/>
                  </a:cubicBezTo>
                  <a:cubicBezTo>
                    <a:pt x="1328" y="1087"/>
                    <a:pt x="1313" y="833"/>
                    <a:pt x="1134" y="595"/>
                  </a:cubicBezTo>
                  <a:lnTo>
                    <a:pt x="858" y="788"/>
                  </a:lnTo>
                  <a:close/>
                </a:path>
              </a:pathLst>
            </a:custGeom>
            <a:solidFill>
              <a:srgbClr val="055D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81" name="Freeform 238">
              <a:extLst>
                <a:ext uri="{FF2B5EF4-FFF2-40B4-BE49-F238E27FC236}">
                  <a16:creationId xmlns:a16="http://schemas.microsoft.com/office/drawing/2014/main" id="{D23C70AB-4E97-0476-C803-ABEB9D27A293}"/>
                </a:ext>
              </a:extLst>
            </p:cNvPr>
            <p:cNvSpPr>
              <a:spLocks/>
            </p:cNvSpPr>
            <p:nvPr/>
          </p:nvSpPr>
          <p:spPr bwMode="auto">
            <a:xfrm>
              <a:off x="2768600" y="8736013"/>
              <a:ext cx="1143000" cy="1028700"/>
            </a:xfrm>
            <a:custGeom>
              <a:avLst/>
              <a:gdLst>
                <a:gd name="T0" fmla="*/ 1105 w 1501"/>
                <a:gd name="T1" fmla="*/ 1316 h 1352"/>
                <a:gd name="T2" fmla="*/ 343 w 1501"/>
                <a:gd name="T3" fmla="*/ 716 h 1352"/>
                <a:gd name="T4" fmla="*/ 28 w 1501"/>
                <a:gd name="T5" fmla="*/ 52 h 1352"/>
                <a:gd name="T6" fmla="*/ 1149 w 1501"/>
                <a:gd name="T7" fmla="*/ 529 h 1352"/>
                <a:gd name="T8" fmla="*/ 1105 w 1501"/>
                <a:gd name="T9" fmla="*/ 1316 h 1352"/>
              </a:gdLst>
              <a:ahLst/>
              <a:cxnLst>
                <a:cxn ang="0">
                  <a:pos x="T0" y="T1"/>
                </a:cxn>
                <a:cxn ang="0">
                  <a:pos x="T2" y="T3"/>
                </a:cxn>
                <a:cxn ang="0">
                  <a:pos x="T4" y="T5"/>
                </a:cxn>
                <a:cxn ang="0">
                  <a:pos x="T6" y="T7"/>
                </a:cxn>
                <a:cxn ang="0">
                  <a:pos x="T8" y="T9"/>
                </a:cxn>
              </a:cxnLst>
              <a:rect l="0" t="0" r="r" b="b"/>
              <a:pathLst>
                <a:path w="1501" h="1352">
                  <a:moveTo>
                    <a:pt x="1105" y="1316"/>
                  </a:moveTo>
                  <a:cubicBezTo>
                    <a:pt x="848" y="1352"/>
                    <a:pt x="622" y="1257"/>
                    <a:pt x="343" y="716"/>
                  </a:cubicBezTo>
                  <a:cubicBezTo>
                    <a:pt x="205" y="446"/>
                    <a:pt x="0" y="88"/>
                    <a:pt x="28" y="52"/>
                  </a:cubicBezTo>
                  <a:cubicBezTo>
                    <a:pt x="67" y="0"/>
                    <a:pt x="908" y="339"/>
                    <a:pt x="1149" y="529"/>
                  </a:cubicBezTo>
                  <a:cubicBezTo>
                    <a:pt x="1501" y="808"/>
                    <a:pt x="1472" y="1265"/>
                    <a:pt x="1105" y="1316"/>
                  </a:cubicBezTo>
                  <a:close/>
                </a:path>
              </a:pathLst>
            </a:custGeom>
            <a:solidFill>
              <a:srgbClr val="FF41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82" name="Freeform 239">
              <a:extLst>
                <a:ext uri="{FF2B5EF4-FFF2-40B4-BE49-F238E27FC236}">
                  <a16:creationId xmlns:a16="http://schemas.microsoft.com/office/drawing/2014/main" id="{93464DB0-3C0E-BBA2-137A-1BDEE8BC2CF0}"/>
                </a:ext>
              </a:extLst>
            </p:cNvPr>
            <p:cNvSpPr>
              <a:spLocks/>
            </p:cNvSpPr>
            <p:nvPr/>
          </p:nvSpPr>
          <p:spPr bwMode="auto">
            <a:xfrm>
              <a:off x="2787650" y="8770938"/>
              <a:ext cx="890588" cy="836613"/>
            </a:xfrm>
            <a:custGeom>
              <a:avLst/>
              <a:gdLst>
                <a:gd name="T0" fmla="*/ 1163 w 1172"/>
                <a:gd name="T1" fmla="*/ 977 h 1098"/>
                <a:gd name="T2" fmla="*/ 925 w 1172"/>
                <a:gd name="T3" fmla="*/ 913 h 1098"/>
                <a:gd name="T4" fmla="*/ 922 w 1172"/>
                <a:gd name="T5" fmla="*/ 558 h 1098"/>
                <a:gd name="T6" fmla="*/ 921 w 1172"/>
                <a:gd name="T7" fmla="*/ 544 h 1098"/>
                <a:gd name="T8" fmla="*/ 907 w 1172"/>
                <a:gd name="T9" fmla="*/ 545 h 1098"/>
                <a:gd name="T10" fmla="*/ 887 w 1172"/>
                <a:gd name="T11" fmla="*/ 891 h 1098"/>
                <a:gd name="T12" fmla="*/ 571 w 1172"/>
                <a:gd name="T13" fmla="*/ 591 h 1098"/>
                <a:gd name="T14" fmla="*/ 653 w 1172"/>
                <a:gd name="T15" fmla="*/ 335 h 1098"/>
                <a:gd name="T16" fmla="*/ 657 w 1172"/>
                <a:gd name="T17" fmla="*/ 321 h 1098"/>
                <a:gd name="T18" fmla="*/ 644 w 1172"/>
                <a:gd name="T19" fmla="*/ 317 h 1098"/>
                <a:gd name="T20" fmla="*/ 539 w 1172"/>
                <a:gd name="T21" fmla="*/ 551 h 1098"/>
                <a:gd name="T22" fmla="*/ 539 w 1172"/>
                <a:gd name="T23" fmla="*/ 550 h 1098"/>
                <a:gd name="T24" fmla="*/ 461 w 1172"/>
                <a:gd name="T25" fmla="*/ 455 h 1098"/>
                <a:gd name="T26" fmla="*/ 461 w 1172"/>
                <a:gd name="T27" fmla="*/ 455 h 1098"/>
                <a:gd name="T28" fmla="*/ 460 w 1172"/>
                <a:gd name="T29" fmla="*/ 454 h 1098"/>
                <a:gd name="T30" fmla="*/ 262 w 1172"/>
                <a:gd name="T31" fmla="*/ 232 h 1098"/>
                <a:gd name="T32" fmla="*/ 266 w 1172"/>
                <a:gd name="T33" fmla="*/ 142 h 1098"/>
                <a:gd name="T34" fmla="*/ 262 w 1172"/>
                <a:gd name="T35" fmla="*/ 128 h 1098"/>
                <a:gd name="T36" fmla="*/ 249 w 1172"/>
                <a:gd name="T37" fmla="*/ 132 h 1098"/>
                <a:gd name="T38" fmla="*/ 233 w 1172"/>
                <a:gd name="T39" fmla="*/ 203 h 1098"/>
                <a:gd name="T40" fmla="*/ 18 w 1172"/>
                <a:gd name="T41" fmla="*/ 3 h 1098"/>
                <a:gd name="T42" fmla="*/ 4 w 1172"/>
                <a:gd name="T43" fmla="*/ 5 h 1098"/>
                <a:gd name="T44" fmla="*/ 6 w 1172"/>
                <a:gd name="T45" fmla="*/ 19 h 1098"/>
                <a:gd name="T46" fmla="*/ 233 w 1172"/>
                <a:gd name="T47" fmla="*/ 231 h 1098"/>
                <a:gd name="T48" fmla="*/ 171 w 1172"/>
                <a:gd name="T49" fmla="*/ 264 h 1098"/>
                <a:gd name="T50" fmla="*/ 173 w 1172"/>
                <a:gd name="T51" fmla="*/ 278 h 1098"/>
                <a:gd name="T52" fmla="*/ 179 w 1172"/>
                <a:gd name="T53" fmla="*/ 280 h 1098"/>
                <a:gd name="T54" fmla="*/ 187 w 1172"/>
                <a:gd name="T55" fmla="*/ 276 h 1098"/>
                <a:gd name="T56" fmla="*/ 249 w 1172"/>
                <a:gd name="T57" fmla="*/ 248 h 1098"/>
                <a:gd name="T58" fmla="*/ 409 w 1172"/>
                <a:gd name="T59" fmla="*/ 424 h 1098"/>
                <a:gd name="T60" fmla="*/ 277 w 1172"/>
                <a:gd name="T61" fmla="*/ 455 h 1098"/>
                <a:gd name="T62" fmla="*/ 274 w 1172"/>
                <a:gd name="T63" fmla="*/ 468 h 1098"/>
                <a:gd name="T64" fmla="*/ 282 w 1172"/>
                <a:gd name="T65" fmla="*/ 473 h 1098"/>
                <a:gd name="T66" fmla="*/ 287 w 1172"/>
                <a:gd name="T67" fmla="*/ 472 h 1098"/>
                <a:gd name="T68" fmla="*/ 445 w 1172"/>
                <a:gd name="T69" fmla="*/ 467 h 1098"/>
                <a:gd name="T70" fmla="*/ 523 w 1172"/>
                <a:gd name="T71" fmla="*/ 562 h 1098"/>
                <a:gd name="T72" fmla="*/ 555 w 1172"/>
                <a:gd name="T73" fmla="*/ 602 h 1098"/>
                <a:gd name="T74" fmla="*/ 555 w 1172"/>
                <a:gd name="T75" fmla="*/ 602 h 1098"/>
                <a:gd name="T76" fmla="*/ 637 w 1172"/>
                <a:gd name="T77" fmla="*/ 697 h 1098"/>
                <a:gd name="T78" fmla="*/ 603 w 1172"/>
                <a:gd name="T79" fmla="*/ 695 h 1098"/>
                <a:gd name="T80" fmla="*/ 483 w 1172"/>
                <a:gd name="T81" fmla="*/ 765 h 1098"/>
                <a:gd name="T82" fmla="*/ 484 w 1172"/>
                <a:gd name="T83" fmla="*/ 779 h 1098"/>
                <a:gd name="T84" fmla="*/ 491 w 1172"/>
                <a:gd name="T85" fmla="*/ 781 h 1098"/>
                <a:gd name="T86" fmla="*/ 498 w 1172"/>
                <a:gd name="T87" fmla="*/ 778 h 1098"/>
                <a:gd name="T88" fmla="*/ 605 w 1172"/>
                <a:gd name="T89" fmla="*/ 714 h 1098"/>
                <a:gd name="T90" fmla="*/ 675 w 1172"/>
                <a:gd name="T91" fmla="*/ 738 h 1098"/>
                <a:gd name="T92" fmla="*/ 676 w 1172"/>
                <a:gd name="T93" fmla="*/ 738 h 1098"/>
                <a:gd name="T94" fmla="*/ 893 w 1172"/>
                <a:gd name="T95" fmla="*/ 917 h 1098"/>
                <a:gd name="T96" fmla="*/ 800 w 1172"/>
                <a:gd name="T97" fmla="*/ 1089 h 1098"/>
                <a:gd name="T98" fmla="*/ 810 w 1172"/>
                <a:gd name="T99" fmla="*/ 1098 h 1098"/>
                <a:gd name="T100" fmla="*/ 811 w 1172"/>
                <a:gd name="T101" fmla="*/ 1098 h 1098"/>
                <a:gd name="T102" fmla="*/ 820 w 1172"/>
                <a:gd name="T103" fmla="*/ 1087 h 1098"/>
                <a:gd name="T104" fmla="*/ 917 w 1172"/>
                <a:gd name="T105" fmla="*/ 930 h 1098"/>
                <a:gd name="T106" fmla="*/ 1161 w 1172"/>
                <a:gd name="T107" fmla="*/ 996 h 1098"/>
                <a:gd name="T108" fmla="*/ 1162 w 1172"/>
                <a:gd name="T109" fmla="*/ 996 h 1098"/>
                <a:gd name="T110" fmla="*/ 1172 w 1172"/>
                <a:gd name="T111" fmla="*/ 987 h 1098"/>
                <a:gd name="T112" fmla="*/ 1163 w 1172"/>
                <a:gd name="T113" fmla="*/ 977 h 1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72" h="1098">
                  <a:moveTo>
                    <a:pt x="1163" y="977"/>
                  </a:moveTo>
                  <a:cubicBezTo>
                    <a:pt x="1087" y="971"/>
                    <a:pt x="1012" y="960"/>
                    <a:pt x="925" y="913"/>
                  </a:cubicBezTo>
                  <a:cubicBezTo>
                    <a:pt x="785" y="720"/>
                    <a:pt x="916" y="565"/>
                    <a:pt x="922" y="558"/>
                  </a:cubicBezTo>
                  <a:cubicBezTo>
                    <a:pt x="926" y="554"/>
                    <a:pt x="925" y="548"/>
                    <a:pt x="921" y="544"/>
                  </a:cubicBezTo>
                  <a:cubicBezTo>
                    <a:pt x="917" y="541"/>
                    <a:pt x="911" y="541"/>
                    <a:pt x="907" y="545"/>
                  </a:cubicBezTo>
                  <a:cubicBezTo>
                    <a:pt x="906" y="547"/>
                    <a:pt x="775" y="700"/>
                    <a:pt x="887" y="891"/>
                  </a:cubicBezTo>
                  <a:cubicBezTo>
                    <a:pt x="799" y="836"/>
                    <a:pt x="698" y="745"/>
                    <a:pt x="571" y="591"/>
                  </a:cubicBezTo>
                  <a:cubicBezTo>
                    <a:pt x="505" y="418"/>
                    <a:pt x="647" y="338"/>
                    <a:pt x="653" y="335"/>
                  </a:cubicBezTo>
                  <a:cubicBezTo>
                    <a:pt x="658" y="332"/>
                    <a:pt x="660" y="326"/>
                    <a:pt x="657" y="321"/>
                  </a:cubicBezTo>
                  <a:cubicBezTo>
                    <a:pt x="654" y="316"/>
                    <a:pt x="648" y="315"/>
                    <a:pt x="644" y="317"/>
                  </a:cubicBezTo>
                  <a:cubicBezTo>
                    <a:pt x="642" y="318"/>
                    <a:pt x="507" y="394"/>
                    <a:pt x="539" y="551"/>
                  </a:cubicBezTo>
                  <a:cubicBezTo>
                    <a:pt x="539" y="551"/>
                    <a:pt x="539" y="550"/>
                    <a:pt x="539" y="550"/>
                  </a:cubicBezTo>
                  <a:cubicBezTo>
                    <a:pt x="512" y="517"/>
                    <a:pt x="486" y="485"/>
                    <a:pt x="461" y="455"/>
                  </a:cubicBezTo>
                  <a:cubicBezTo>
                    <a:pt x="461" y="455"/>
                    <a:pt x="461" y="455"/>
                    <a:pt x="461" y="455"/>
                  </a:cubicBezTo>
                  <a:cubicBezTo>
                    <a:pt x="460" y="454"/>
                    <a:pt x="460" y="454"/>
                    <a:pt x="460" y="454"/>
                  </a:cubicBezTo>
                  <a:cubicBezTo>
                    <a:pt x="388" y="368"/>
                    <a:pt x="321" y="294"/>
                    <a:pt x="262" y="232"/>
                  </a:cubicBezTo>
                  <a:cubicBezTo>
                    <a:pt x="240" y="190"/>
                    <a:pt x="266" y="142"/>
                    <a:pt x="266" y="142"/>
                  </a:cubicBezTo>
                  <a:cubicBezTo>
                    <a:pt x="269" y="137"/>
                    <a:pt x="267" y="131"/>
                    <a:pt x="262" y="128"/>
                  </a:cubicBezTo>
                  <a:cubicBezTo>
                    <a:pt x="258" y="126"/>
                    <a:pt x="252" y="127"/>
                    <a:pt x="249" y="132"/>
                  </a:cubicBezTo>
                  <a:cubicBezTo>
                    <a:pt x="248" y="134"/>
                    <a:pt x="231" y="166"/>
                    <a:pt x="233" y="203"/>
                  </a:cubicBezTo>
                  <a:cubicBezTo>
                    <a:pt x="103" y="71"/>
                    <a:pt x="19" y="4"/>
                    <a:pt x="18" y="3"/>
                  </a:cubicBezTo>
                  <a:cubicBezTo>
                    <a:pt x="13" y="0"/>
                    <a:pt x="7" y="0"/>
                    <a:pt x="4" y="5"/>
                  </a:cubicBezTo>
                  <a:cubicBezTo>
                    <a:pt x="0" y="9"/>
                    <a:pt x="1" y="15"/>
                    <a:pt x="6" y="19"/>
                  </a:cubicBezTo>
                  <a:cubicBezTo>
                    <a:pt x="7" y="20"/>
                    <a:pt x="96" y="90"/>
                    <a:pt x="233" y="231"/>
                  </a:cubicBezTo>
                  <a:cubicBezTo>
                    <a:pt x="214" y="236"/>
                    <a:pt x="185" y="245"/>
                    <a:pt x="171" y="264"/>
                  </a:cubicBezTo>
                  <a:cubicBezTo>
                    <a:pt x="168" y="269"/>
                    <a:pt x="169" y="275"/>
                    <a:pt x="173" y="278"/>
                  </a:cubicBezTo>
                  <a:cubicBezTo>
                    <a:pt x="175" y="279"/>
                    <a:pt x="177" y="280"/>
                    <a:pt x="179" y="280"/>
                  </a:cubicBezTo>
                  <a:cubicBezTo>
                    <a:pt x="182" y="280"/>
                    <a:pt x="185" y="279"/>
                    <a:pt x="187" y="276"/>
                  </a:cubicBezTo>
                  <a:cubicBezTo>
                    <a:pt x="199" y="259"/>
                    <a:pt x="233" y="251"/>
                    <a:pt x="249" y="248"/>
                  </a:cubicBezTo>
                  <a:cubicBezTo>
                    <a:pt x="298" y="298"/>
                    <a:pt x="351" y="357"/>
                    <a:pt x="409" y="424"/>
                  </a:cubicBezTo>
                  <a:cubicBezTo>
                    <a:pt x="350" y="413"/>
                    <a:pt x="281" y="452"/>
                    <a:pt x="277" y="455"/>
                  </a:cubicBezTo>
                  <a:cubicBezTo>
                    <a:pt x="272" y="457"/>
                    <a:pt x="271" y="463"/>
                    <a:pt x="274" y="468"/>
                  </a:cubicBezTo>
                  <a:cubicBezTo>
                    <a:pt x="275" y="471"/>
                    <a:pt x="279" y="473"/>
                    <a:pt x="282" y="473"/>
                  </a:cubicBezTo>
                  <a:cubicBezTo>
                    <a:pt x="284" y="473"/>
                    <a:pt x="285" y="472"/>
                    <a:pt x="287" y="472"/>
                  </a:cubicBezTo>
                  <a:cubicBezTo>
                    <a:pt x="288" y="471"/>
                    <a:pt x="397" y="408"/>
                    <a:pt x="445" y="467"/>
                  </a:cubicBezTo>
                  <a:cubicBezTo>
                    <a:pt x="471" y="497"/>
                    <a:pt x="497" y="529"/>
                    <a:pt x="523" y="562"/>
                  </a:cubicBezTo>
                  <a:cubicBezTo>
                    <a:pt x="534" y="576"/>
                    <a:pt x="544" y="589"/>
                    <a:pt x="555" y="602"/>
                  </a:cubicBezTo>
                  <a:cubicBezTo>
                    <a:pt x="555" y="602"/>
                    <a:pt x="555" y="602"/>
                    <a:pt x="555" y="602"/>
                  </a:cubicBezTo>
                  <a:cubicBezTo>
                    <a:pt x="584" y="637"/>
                    <a:pt x="611" y="668"/>
                    <a:pt x="637" y="697"/>
                  </a:cubicBezTo>
                  <a:cubicBezTo>
                    <a:pt x="626" y="694"/>
                    <a:pt x="615" y="693"/>
                    <a:pt x="603" y="695"/>
                  </a:cubicBezTo>
                  <a:cubicBezTo>
                    <a:pt x="537" y="701"/>
                    <a:pt x="485" y="762"/>
                    <a:pt x="483" y="765"/>
                  </a:cubicBezTo>
                  <a:cubicBezTo>
                    <a:pt x="479" y="769"/>
                    <a:pt x="480" y="775"/>
                    <a:pt x="484" y="779"/>
                  </a:cubicBezTo>
                  <a:cubicBezTo>
                    <a:pt x="486" y="780"/>
                    <a:pt x="488" y="781"/>
                    <a:pt x="491" y="781"/>
                  </a:cubicBezTo>
                  <a:cubicBezTo>
                    <a:pt x="493" y="781"/>
                    <a:pt x="496" y="780"/>
                    <a:pt x="498" y="778"/>
                  </a:cubicBezTo>
                  <a:cubicBezTo>
                    <a:pt x="499" y="777"/>
                    <a:pt x="547" y="719"/>
                    <a:pt x="605" y="714"/>
                  </a:cubicBezTo>
                  <a:cubicBezTo>
                    <a:pt x="630" y="712"/>
                    <a:pt x="654" y="720"/>
                    <a:pt x="675" y="738"/>
                  </a:cubicBezTo>
                  <a:cubicBezTo>
                    <a:pt x="675" y="738"/>
                    <a:pt x="676" y="738"/>
                    <a:pt x="676" y="738"/>
                  </a:cubicBezTo>
                  <a:cubicBezTo>
                    <a:pt x="758" y="823"/>
                    <a:pt x="829" y="879"/>
                    <a:pt x="893" y="917"/>
                  </a:cubicBezTo>
                  <a:cubicBezTo>
                    <a:pt x="855" y="930"/>
                    <a:pt x="787" y="971"/>
                    <a:pt x="800" y="1089"/>
                  </a:cubicBezTo>
                  <a:cubicBezTo>
                    <a:pt x="801" y="1094"/>
                    <a:pt x="805" y="1098"/>
                    <a:pt x="810" y="1098"/>
                  </a:cubicBezTo>
                  <a:cubicBezTo>
                    <a:pt x="810" y="1098"/>
                    <a:pt x="811" y="1098"/>
                    <a:pt x="811" y="1098"/>
                  </a:cubicBezTo>
                  <a:cubicBezTo>
                    <a:pt x="816" y="1097"/>
                    <a:pt x="820" y="1092"/>
                    <a:pt x="820" y="1087"/>
                  </a:cubicBezTo>
                  <a:cubicBezTo>
                    <a:pt x="805" y="955"/>
                    <a:pt x="900" y="933"/>
                    <a:pt x="917" y="930"/>
                  </a:cubicBezTo>
                  <a:cubicBezTo>
                    <a:pt x="1008" y="979"/>
                    <a:pt x="1085" y="991"/>
                    <a:pt x="1161" y="996"/>
                  </a:cubicBezTo>
                  <a:cubicBezTo>
                    <a:pt x="1161" y="996"/>
                    <a:pt x="1162" y="996"/>
                    <a:pt x="1162" y="996"/>
                  </a:cubicBezTo>
                  <a:cubicBezTo>
                    <a:pt x="1167" y="996"/>
                    <a:pt x="1171" y="992"/>
                    <a:pt x="1172" y="987"/>
                  </a:cubicBezTo>
                  <a:cubicBezTo>
                    <a:pt x="1172" y="982"/>
                    <a:pt x="1168" y="977"/>
                    <a:pt x="1163" y="97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83" name="Freeform 240">
              <a:extLst>
                <a:ext uri="{FF2B5EF4-FFF2-40B4-BE49-F238E27FC236}">
                  <a16:creationId xmlns:a16="http://schemas.microsoft.com/office/drawing/2014/main" id="{D155FC8C-31F8-8CAE-B799-3990CFBBA627}"/>
                </a:ext>
              </a:extLst>
            </p:cNvPr>
            <p:cNvSpPr>
              <a:spLocks/>
            </p:cNvSpPr>
            <p:nvPr/>
          </p:nvSpPr>
          <p:spPr bwMode="auto">
            <a:xfrm>
              <a:off x="2035175" y="9547226"/>
              <a:ext cx="1384300" cy="1965325"/>
            </a:xfrm>
            <a:custGeom>
              <a:avLst/>
              <a:gdLst>
                <a:gd name="T0" fmla="*/ 1811 w 1819"/>
                <a:gd name="T1" fmla="*/ 2558 h 2582"/>
                <a:gd name="T2" fmla="*/ 494 w 1819"/>
                <a:gd name="T3" fmla="*/ 1070 h 2582"/>
                <a:gd name="T4" fmla="*/ 26 w 1819"/>
                <a:gd name="T5" fmla="*/ 10 h 2582"/>
                <a:gd name="T6" fmla="*/ 10 w 1819"/>
                <a:gd name="T7" fmla="*/ 2 h 2582"/>
                <a:gd name="T8" fmla="*/ 2 w 1819"/>
                <a:gd name="T9" fmla="*/ 18 h 2582"/>
                <a:gd name="T10" fmla="*/ 471 w 1819"/>
                <a:gd name="T11" fmla="*/ 1082 h 2582"/>
                <a:gd name="T12" fmla="*/ 1799 w 1819"/>
                <a:gd name="T13" fmla="*/ 2581 h 2582"/>
                <a:gd name="T14" fmla="*/ 1805 w 1819"/>
                <a:gd name="T15" fmla="*/ 2582 h 2582"/>
                <a:gd name="T16" fmla="*/ 1816 w 1819"/>
                <a:gd name="T17" fmla="*/ 2575 h 2582"/>
                <a:gd name="T18" fmla="*/ 1811 w 1819"/>
                <a:gd name="T19" fmla="*/ 2558 h 2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19" h="2582">
                  <a:moveTo>
                    <a:pt x="1811" y="2558"/>
                  </a:moveTo>
                  <a:cubicBezTo>
                    <a:pt x="1225" y="2262"/>
                    <a:pt x="771" y="1585"/>
                    <a:pt x="494" y="1070"/>
                  </a:cubicBezTo>
                  <a:cubicBezTo>
                    <a:pt x="193" y="511"/>
                    <a:pt x="28" y="15"/>
                    <a:pt x="26" y="10"/>
                  </a:cubicBezTo>
                  <a:cubicBezTo>
                    <a:pt x="24" y="3"/>
                    <a:pt x="17" y="0"/>
                    <a:pt x="10" y="2"/>
                  </a:cubicBezTo>
                  <a:cubicBezTo>
                    <a:pt x="4" y="4"/>
                    <a:pt x="0" y="11"/>
                    <a:pt x="2" y="18"/>
                  </a:cubicBezTo>
                  <a:cubicBezTo>
                    <a:pt x="4" y="23"/>
                    <a:pt x="169" y="520"/>
                    <a:pt x="471" y="1082"/>
                  </a:cubicBezTo>
                  <a:cubicBezTo>
                    <a:pt x="751" y="1600"/>
                    <a:pt x="1208" y="2282"/>
                    <a:pt x="1799" y="2581"/>
                  </a:cubicBezTo>
                  <a:cubicBezTo>
                    <a:pt x="1801" y="2582"/>
                    <a:pt x="1803" y="2582"/>
                    <a:pt x="1805" y="2582"/>
                  </a:cubicBezTo>
                  <a:cubicBezTo>
                    <a:pt x="1810" y="2582"/>
                    <a:pt x="1814" y="2579"/>
                    <a:pt x="1816" y="2575"/>
                  </a:cubicBezTo>
                  <a:cubicBezTo>
                    <a:pt x="1819" y="2569"/>
                    <a:pt x="1817" y="2561"/>
                    <a:pt x="1811" y="2558"/>
                  </a:cubicBezTo>
                  <a:close/>
                </a:path>
              </a:pathLst>
            </a:custGeom>
            <a:solidFill>
              <a:srgbClr val="0043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84" name="Freeform 241">
              <a:extLst>
                <a:ext uri="{FF2B5EF4-FFF2-40B4-BE49-F238E27FC236}">
                  <a16:creationId xmlns:a16="http://schemas.microsoft.com/office/drawing/2014/main" id="{B7A7DEAF-5FD4-29C8-2229-B9FB4E0BB1BB}"/>
                </a:ext>
              </a:extLst>
            </p:cNvPr>
            <p:cNvSpPr>
              <a:spLocks/>
            </p:cNvSpPr>
            <p:nvPr/>
          </p:nvSpPr>
          <p:spPr bwMode="auto">
            <a:xfrm>
              <a:off x="2768600" y="9436101"/>
              <a:ext cx="1158875" cy="1330325"/>
            </a:xfrm>
            <a:custGeom>
              <a:avLst/>
              <a:gdLst>
                <a:gd name="T0" fmla="*/ 1163 w 1524"/>
                <a:gd name="T1" fmla="*/ 656 h 1748"/>
                <a:gd name="T2" fmla="*/ 974 w 1524"/>
                <a:gd name="T3" fmla="*/ 550 h 1748"/>
                <a:gd name="T4" fmla="*/ 599 w 1524"/>
                <a:gd name="T5" fmla="*/ 1094 h 1748"/>
                <a:gd name="T6" fmla="*/ 583 w 1524"/>
                <a:gd name="T7" fmla="*/ 1073 h 1748"/>
                <a:gd name="T8" fmla="*/ 859 w 1524"/>
                <a:gd name="T9" fmla="*/ 485 h 1748"/>
                <a:gd name="T10" fmla="*/ 536 w 1524"/>
                <a:gd name="T11" fmla="*/ 305 h 1748"/>
                <a:gd name="T12" fmla="*/ 319 w 1524"/>
                <a:gd name="T13" fmla="*/ 482 h 1748"/>
                <a:gd name="T14" fmla="*/ 300 w 1524"/>
                <a:gd name="T15" fmla="*/ 446 h 1748"/>
                <a:gd name="T16" fmla="*/ 438 w 1524"/>
                <a:gd name="T17" fmla="*/ 251 h 1748"/>
                <a:gd name="T18" fmla="*/ 20 w 1524"/>
                <a:gd name="T19" fmla="*/ 15 h 1748"/>
                <a:gd name="T20" fmla="*/ 40 w 1524"/>
                <a:gd name="T21" fmla="*/ 322 h 1748"/>
                <a:gd name="T22" fmla="*/ 212 w 1524"/>
                <a:gd name="T23" fmla="*/ 292 h 1748"/>
                <a:gd name="T24" fmla="*/ 228 w 1524"/>
                <a:gd name="T25" fmla="*/ 319 h 1748"/>
                <a:gd name="T26" fmla="*/ 48 w 1524"/>
                <a:gd name="T27" fmla="*/ 401 h 1748"/>
                <a:gd name="T28" fmla="*/ 162 w 1524"/>
                <a:gd name="T29" fmla="*/ 968 h 1748"/>
                <a:gd name="T30" fmla="*/ 494 w 1524"/>
                <a:gd name="T31" fmla="*/ 909 h 1748"/>
                <a:gd name="T32" fmla="*/ 506 w 1524"/>
                <a:gd name="T33" fmla="*/ 937 h 1748"/>
                <a:gd name="T34" fmla="*/ 201 w 1524"/>
                <a:gd name="T35" fmla="*/ 1077 h 1748"/>
                <a:gd name="T36" fmla="*/ 424 w 1524"/>
                <a:gd name="T37" fmla="*/ 1437 h 1748"/>
                <a:gd name="T38" fmla="*/ 697 w 1524"/>
                <a:gd name="T39" fmla="*/ 1205 h 1748"/>
                <a:gd name="T40" fmla="*/ 713 w 1524"/>
                <a:gd name="T41" fmla="*/ 1219 h 1748"/>
                <a:gd name="T42" fmla="*/ 501 w 1524"/>
                <a:gd name="T43" fmla="*/ 1503 h 1748"/>
                <a:gd name="T44" fmla="*/ 704 w 1524"/>
                <a:gd name="T45" fmla="*/ 1594 h 1748"/>
                <a:gd name="T46" fmla="*/ 1163 w 1524"/>
                <a:gd name="T47" fmla="*/ 656 h 1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24" h="1748">
                  <a:moveTo>
                    <a:pt x="1163" y="656"/>
                  </a:moveTo>
                  <a:cubicBezTo>
                    <a:pt x="1108" y="625"/>
                    <a:pt x="1044" y="589"/>
                    <a:pt x="974" y="550"/>
                  </a:cubicBezTo>
                  <a:lnTo>
                    <a:pt x="599" y="1094"/>
                  </a:lnTo>
                  <a:lnTo>
                    <a:pt x="583" y="1073"/>
                  </a:lnTo>
                  <a:cubicBezTo>
                    <a:pt x="583" y="1073"/>
                    <a:pt x="769" y="674"/>
                    <a:pt x="859" y="485"/>
                  </a:cubicBezTo>
                  <a:cubicBezTo>
                    <a:pt x="754" y="426"/>
                    <a:pt x="642" y="364"/>
                    <a:pt x="536" y="305"/>
                  </a:cubicBezTo>
                  <a:lnTo>
                    <a:pt x="319" y="482"/>
                  </a:lnTo>
                  <a:lnTo>
                    <a:pt x="300" y="446"/>
                  </a:lnTo>
                  <a:lnTo>
                    <a:pt x="438" y="251"/>
                  </a:lnTo>
                  <a:cubicBezTo>
                    <a:pt x="209" y="124"/>
                    <a:pt x="51" y="0"/>
                    <a:pt x="20" y="15"/>
                  </a:cubicBezTo>
                  <a:cubicBezTo>
                    <a:pt x="0" y="25"/>
                    <a:pt x="25" y="145"/>
                    <a:pt x="40" y="322"/>
                  </a:cubicBezTo>
                  <a:lnTo>
                    <a:pt x="212" y="292"/>
                  </a:lnTo>
                  <a:lnTo>
                    <a:pt x="228" y="319"/>
                  </a:lnTo>
                  <a:lnTo>
                    <a:pt x="48" y="401"/>
                  </a:lnTo>
                  <a:cubicBezTo>
                    <a:pt x="66" y="571"/>
                    <a:pt x="99" y="775"/>
                    <a:pt x="162" y="968"/>
                  </a:cubicBezTo>
                  <a:lnTo>
                    <a:pt x="494" y="909"/>
                  </a:lnTo>
                  <a:lnTo>
                    <a:pt x="506" y="937"/>
                  </a:lnTo>
                  <a:lnTo>
                    <a:pt x="201" y="1077"/>
                  </a:lnTo>
                  <a:cubicBezTo>
                    <a:pt x="256" y="1216"/>
                    <a:pt x="328" y="1342"/>
                    <a:pt x="424" y="1437"/>
                  </a:cubicBezTo>
                  <a:lnTo>
                    <a:pt x="697" y="1205"/>
                  </a:lnTo>
                  <a:lnTo>
                    <a:pt x="713" y="1219"/>
                  </a:lnTo>
                  <a:lnTo>
                    <a:pt x="501" y="1503"/>
                  </a:lnTo>
                  <a:cubicBezTo>
                    <a:pt x="561" y="1546"/>
                    <a:pt x="628" y="1578"/>
                    <a:pt x="704" y="1594"/>
                  </a:cubicBezTo>
                  <a:cubicBezTo>
                    <a:pt x="1402" y="1748"/>
                    <a:pt x="1524" y="861"/>
                    <a:pt x="1163" y="656"/>
                  </a:cubicBezTo>
                  <a:close/>
                </a:path>
              </a:pathLst>
            </a:custGeom>
            <a:solidFill>
              <a:srgbClr val="FBD1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85" name="Freeform 242">
              <a:extLst>
                <a:ext uri="{FF2B5EF4-FFF2-40B4-BE49-F238E27FC236}">
                  <a16:creationId xmlns:a16="http://schemas.microsoft.com/office/drawing/2014/main" id="{BC51DF26-1EFB-208A-80C8-1BFEF30206D2}"/>
                </a:ext>
              </a:extLst>
            </p:cNvPr>
            <p:cNvSpPr>
              <a:spLocks/>
            </p:cNvSpPr>
            <p:nvPr/>
          </p:nvSpPr>
          <p:spPr bwMode="auto">
            <a:xfrm>
              <a:off x="2779713" y="9444038"/>
              <a:ext cx="839788" cy="1062038"/>
            </a:xfrm>
            <a:custGeom>
              <a:avLst/>
              <a:gdLst>
                <a:gd name="T0" fmla="*/ 1093 w 1104"/>
                <a:gd name="T1" fmla="*/ 1349 h 1395"/>
                <a:gd name="T2" fmla="*/ 445 w 1104"/>
                <a:gd name="T3" fmla="*/ 780 h 1395"/>
                <a:gd name="T4" fmla="*/ 19 w 1104"/>
                <a:gd name="T5" fmla="*/ 5 h 1395"/>
                <a:gd name="T6" fmla="*/ 5 w 1104"/>
                <a:gd name="T7" fmla="*/ 3 h 1395"/>
                <a:gd name="T8" fmla="*/ 4 w 1104"/>
                <a:gd name="T9" fmla="*/ 17 h 1395"/>
                <a:gd name="T10" fmla="*/ 426 w 1104"/>
                <a:gd name="T11" fmla="*/ 786 h 1395"/>
                <a:gd name="T12" fmla="*/ 1094 w 1104"/>
                <a:gd name="T13" fmla="*/ 1369 h 1395"/>
                <a:gd name="T14" fmla="*/ 1095 w 1104"/>
                <a:gd name="T15" fmla="*/ 1369 h 1395"/>
                <a:gd name="T16" fmla="*/ 1104 w 1104"/>
                <a:gd name="T17" fmla="*/ 1359 h 1395"/>
                <a:gd name="T18" fmla="*/ 1093 w 1104"/>
                <a:gd name="T19" fmla="*/ 1349 h 1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4" h="1395">
                  <a:moveTo>
                    <a:pt x="1093" y="1349"/>
                  </a:moveTo>
                  <a:cubicBezTo>
                    <a:pt x="1088" y="1350"/>
                    <a:pt x="636" y="1373"/>
                    <a:pt x="445" y="780"/>
                  </a:cubicBezTo>
                  <a:cubicBezTo>
                    <a:pt x="317" y="380"/>
                    <a:pt x="22" y="8"/>
                    <a:pt x="19" y="5"/>
                  </a:cubicBezTo>
                  <a:cubicBezTo>
                    <a:pt x="16" y="0"/>
                    <a:pt x="10" y="0"/>
                    <a:pt x="5" y="3"/>
                  </a:cubicBezTo>
                  <a:cubicBezTo>
                    <a:pt x="1" y="6"/>
                    <a:pt x="0" y="13"/>
                    <a:pt x="4" y="17"/>
                  </a:cubicBezTo>
                  <a:cubicBezTo>
                    <a:pt x="7" y="21"/>
                    <a:pt x="299" y="390"/>
                    <a:pt x="426" y="786"/>
                  </a:cubicBezTo>
                  <a:cubicBezTo>
                    <a:pt x="622" y="1395"/>
                    <a:pt x="1090" y="1369"/>
                    <a:pt x="1094" y="1369"/>
                  </a:cubicBezTo>
                  <a:cubicBezTo>
                    <a:pt x="1095" y="1369"/>
                    <a:pt x="1095" y="1369"/>
                    <a:pt x="1095" y="1369"/>
                  </a:cubicBezTo>
                  <a:cubicBezTo>
                    <a:pt x="1100" y="1368"/>
                    <a:pt x="1104" y="1364"/>
                    <a:pt x="1104" y="1359"/>
                  </a:cubicBezTo>
                  <a:cubicBezTo>
                    <a:pt x="1103" y="1353"/>
                    <a:pt x="1098" y="1349"/>
                    <a:pt x="1093" y="134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86" name="Freeform 243">
              <a:extLst>
                <a:ext uri="{FF2B5EF4-FFF2-40B4-BE49-F238E27FC236}">
                  <a16:creationId xmlns:a16="http://schemas.microsoft.com/office/drawing/2014/main" id="{BA86FDDA-4DF4-5CDC-4C2A-4C9998F1DBCB}"/>
                </a:ext>
              </a:extLst>
            </p:cNvPr>
            <p:cNvSpPr>
              <a:spLocks/>
            </p:cNvSpPr>
            <p:nvPr/>
          </p:nvSpPr>
          <p:spPr bwMode="auto">
            <a:xfrm>
              <a:off x="2695575" y="8189913"/>
              <a:ext cx="9043988" cy="3984625"/>
            </a:xfrm>
            <a:custGeom>
              <a:avLst/>
              <a:gdLst>
                <a:gd name="T0" fmla="*/ 3368 w 11884"/>
                <a:gd name="T1" fmla="*/ 35 h 5237"/>
                <a:gd name="T2" fmla="*/ 2949 w 11884"/>
                <a:gd name="T3" fmla="*/ 213 h 5237"/>
                <a:gd name="T4" fmla="*/ 2949 w 11884"/>
                <a:gd name="T5" fmla="*/ 213 h 5237"/>
                <a:gd name="T6" fmla="*/ 2851 w 11884"/>
                <a:gd name="T7" fmla="*/ 611 h 5237"/>
                <a:gd name="T8" fmla="*/ 2851 w 11884"/>
                <a:gd name="T9" fmla="*/ 611 h 5237"/>
                <a:gd name="T10" fmla="*/ 2617 w 11884"/>
                <a:gd name="T11" fmla="*/ 570 h 5237"/>
                <a:gd name="T12" fmla="*/ 2617 w 11884"/>
                <a:gd name="T13" fmla="*/ 570 h 5237"/>
                <a:gd name="T14" fmla="*/ 2489 w 11884"/>
                <a:gd name="T15" fmla="*/ 547 h 5237"/>
                <a:gd name="T16" fmla="*/ 2489 w 11884"/>
                <a:gd name="T17" fmla="*/ 547 h 5237"/>
                <a:gd name="T18" fmla="*/ 2249 w 11884"/>
                <a:gd name="T19" fmla="*/ 550 h 5237"/>
                <a:gd name="T20" fmla="*/ 2249 w 11884"/>
                <a:gd name="T21" fmla="*/ 550 h 5237"/>
                <a:gd name="T22" fmla="*/ 2219 w 11884"/>
                <a:gd name="T23" fmla="*/ 1087 h 5237"/>
                <a:gd name="T24" fmla="*/ 2219 w 11884"/>
                <a:gd name="T25" fmla="*/ 1087 h 5237"/>
                <a:gd name="T26" fmla="*/ 2115 w 11884"/>
                <a:gd name="T27" fmla="*/ 1356 h 5237"/>
                <a:gd name="T28" fmla="*/ 2115 w 11884"/>
                <a:gd name="T29" fmla="*/ 1356 h 5237"/>
                <a:gd name="T30" fmla="*/ 1851 w 11884"/>
                <a:gd name="T31" fmla="*/ 1371 h 5237"/>
                <a:gd name="T32" fmla="*/ 1851 w 11884"/>
                <a:gd name="T33" fmla="*/ 1371 h 5237"/>
                <a:gd name="T34" fmla="*/ 1665 w 11884"/>
                <a:gd name="T35" fmla="*/ 1388 h 5237"/>
                <a:gd name="T36" fmla="*/ 1665 w 11884"/>
                <a:gd name="T37" fmla="*/ 1388 h 5237"/>
                <a:gd name="T38" fmla="*/ 1422 w 11884"/>
                <a:gd name="T39" fmla="*/ 1378 h 5237"/>
                <a:gd name="T40" fmla="*/ 1422 w 11884"/>
                <a:gd name="T41" fmla="*/ 1378 h 5237"/>
                <a:gd name="T42" fmla="*/ 1131 w 11884"/>
                <a:gd name="T43" fmla="*/ 2596 h 5237"/>
                <a:gd name="T44" fmla="*/ 1131 w 11884"/>
                <a:gd name="T45" fmla="*/ 2596 h 5237"/>
                <a:gd name="T46" fmla="*/ 936 w 11884"/>
                <a:gd name="T47" fmla="*/ 2859 h 5237"/>
                <a:gd name="T48" fmla="*/ 936 w 11884"/>
                <a:gd name="T49" fmla="*/ 2859 h 5237"/>
                <a:gd name="T50" fmla="*/ 656 w 11884"/>
                <a:gd name="T51" fmla="*/ 3255 h 5237"/>
                <a:gd name="T52" fmla="*/ 656 w 11884"/>
                <a:gd name="T53" fmla="*/ 3255 h 5237"/>
                <a:gd name="T54" fmla="*/ 396 w 11884"/>
                <a:gd name="T55" fmla="*/ 3918 h 5237"/>
                <a:gd name="T56" fmla="*/ 396 w 11884"/>
                <a:gd name="T57" fmla="*/ 3918 h 5237"/>
                <a:gd name="T58" fmla="*/ 705 w 11884"/>
                <a:gd name="T59" fmla="*/ 5237 h 5237"/>
                <a:gd name="T60" fmla="*/ 705 w 11884"/>
                <a:gd name="T61" fmla="*/ 5237 h 5237"/>
                <a:gd name="T62" fmla="*/ 11594 w 11884"/>
                <a:gd name="T63" fmla="*/ 5237 h 5237"/>
                <a:gd name="T64" fmla="*/ 11490 w 11884"/>
                <a:gd name="T65" fmla="*/ 4579 h 5237"/>
                <a:gd name="T66" fmla="*/ 11490 w 11884"/>
                <a:gd name="T67" fmla="*/ 4579 h 5237"/>
                <a:gd name="T68" fmla="*/ 11313 w 11884"/>
                <a:gd name="T69" fmla="*/ 3985 h 5237"/>
                <a:gd name="T70" fmla="*/ 11313 w 11884"/>
                <a:gd name="T71" fmla="*/ 3985 h 5237"/>
                <a:gd name="T72" fmla="*/ 10979 w 11884"/>
                <a:gd name="T73" fmla="*/ 3426 h 5237"/>
                <a:gd name="T74" fmla="*/ 10979 w 11884"/>
                <a:gd name="T75" fmla="*/ 3426 h 5237"/>
                <a:gd name="T76" fmla="*/ 10637 w 11884"/>
                <a:gd name="T77" fmla="*/ 2872 h 5237"/>
                <a:gd name="T78" fmla="*/ 10637 w 11884"/>
                <a:gd name="T79" fmla="*/ 2872 h 5237"/>
                <a:gd name="T80" fmla="*/ 10511 w 11884"/>
                <a:gd name="T81" fmla="*/ 2339 h 5237"/>
                <a:gd name="T82" fmla="*/ 10511 w 11884"/>
                <a:gd name="T83" fmla="*/ 2339 h 5237"/>
                <a:gd name="T84" fmla="*/ 10377 w 11884"/>
                <a:gd name="T85" fmla="*/ 2006 h 5237"/>
                <a:gd name="T86" fmla="*/ 10377 w 11884"/>
                <a:gd name="T87" fmla="*/ 2006 h 5237"/>
                <a:gd name="T88" fmla="*/ 10208 w 11884"/>
                <a:gd name="T89" fmla="*/ 1386 h 5237"/>
                <a:gd name="T90" fmla="*/ 10208 w 11884"/>
                <a:gd name="T91" fmla="*/ 1386 h 5237"/>
                <a:gd name="T92" fmla="*/ 9392 w 11884"/>
                <a:gd name="T93" fmla="*/ 520 h 5237"/>
                <a:gd name="T94" fmla="*/ 9392 w 11884"/>
                <a:gd name="T95" fmla="*/ 520 h 5237"/>
                <a:gd name="T96" fmla="*/ 9054 w 11884"/>
                <a:gd name="T97" fmla="*/ 611 h 5237"/>
                <a:gd name="T98" fmla="*/ 9054 w 11884"/>
                <a:gd name="T99" fmla="*/ 611 h 5237"/>
                <a:gd name="T100" fmla="*/ 8472 w 11884"/>
                <a:gd name="T101" fmla="*/ 16 h 5237"/>
                <a:gd name="T102" fmla="*/ 8472 w 11884"/>
                <a:gd name="T103" fmla="*/ 16 h 5237"/>
                <a:gd name="T104" fmla="*/ 7466 w 11884"/>
                <a:gd name="T105" fmla="*/ 0 h 5237"/>
                <a:gd name="T106" fmla="*/ 7466 w 11884"/>
                <a:gd name="T107" fmla="*/ 0 h 5237"/>
                <a:gd name="T108" fmla="*/ 3368 w 11884"/>
                <a:gd name="T109" fmla="*/ 35 h 5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884" h="5237">
                  <a:moveTo>
                    <a:pt x="3368" y="35"/>
                  </a:moveTo>
                  <a:cubicBezTo>
                    <a:pt x="3210" y="36"/>
                    <a:pt x="3057" y="99"/>
                    <a:pt x="2949" y="213"/>
                  </a:cubicBezTo>
                  <a:lnTo>
                    <a:pt x="2949" y="213"/>
                  </a:lnTo>
                  <a:cubicBezTo>
                    <a:pt x="2861" y="307"/>
                    <a:pt x="2797" y="439"/>
                    <a:pt x="2851" y="611"/>
                  </a:cubicBezTo>
                  <a:lnTo>
                    <a:pt x="2851" y="611"/>
                  </a:lnTo>
                  <a:cubicBezTo>
                    <a:pt x="2851" y="611"/>
                    <a:pt x="2726" y="481"/>
                    <a:pt x="2617" y="570"/>
                  </a:cubicBezTo>
                  <a:lnTo>
                    <a:pt x="2617" y="570"/>
                  </a:lnTo>
                  <a:cubicBezTo>
                    <a:pt x="2567" y="611"/>
                    <a:pt x="2533" y="579"/>
                    <a:pt x="2489" y="547"/>
                  </a:cubicBezTo>
                  <a:lnTo>
                    <a:pt x="2489" y="547"/>
                  </a:lnTo>
                  <a:cubicBezTo>
                    <a:pt x="2437" y="510"/>
                    <a:pt x="2371" y="472"/>
                    <a:pt x="2249" y="550"/>
                  </a:cubicBezTo>
                  <a:lnTo>
                    <a:pt x="2249" y="550"/>
                  </a:lnTo>
                  <a:cubicBezTo>
                    <a:pt x="2022" y="695"/>
                    <a:pt x="2219" y="1087"/>
                    <a:pt x="2219" y="1087"/>
                  </a:cubicBezTo>
                  <a:lnTo>
                    <a:pt x="2219" y="1087"/>
                  </a:lnTo>
                  <a:cubicBezTo>
                    <a:pt x="2219" y="1087"/>
                    <a:pt x="2067" y="1187"/>
                    <a:pt x="2115" y="1356"/>
                  </a:cubicBezTo>
                  <a:lnTo>
                    <a:pt x="2115" y="1356"/>
                  </a:lnTo>
                  <a:cubicBezTo>
                    <a:pt x="2115" y="1356"/>
                    <a:pt x="1946" y="1267"/>
                    <a:pt x="1851" y="1371"/>
                  </a:cubicBezTo>
                  <a:lnTo>
                    <a:pt x="1851" y="1371"/>
                  </a:lnTo>
                  <a:cubicBezTo>
                    <a:pt x="1797" y="1430"/>
                    <a:pt x="1744" y="1409"/>
                    <a:pt x="1665" y="1388"/>
                  </a:cubicBezTo>
                  <a:lnTo>
                    <a:pt x="1665" y="1388"/>
                  </a:lnTo>
                  <a:cubicBezTo>
                    <a:pt x="1603" y="1372"/>
                    <a:pt x="1526" y="1356"/>
                    <a:pt x="1422" y="1378"/>
                  </a:cubicBezTo>
                  <a:lnTo>
                    <a:pt x="1422" y="1378"/>
                  </a:lnTo>
                  <a:cubicBezTo>
                    <a:pt x="1115" y="1440"/>
                    <a:pt x="978" y="2021"/>
                    <a:pt x="1131" y="2596"/>
                  </a:cubicBezTo>
                  <a:lnTo>
                    <a:pt x="1131" y="2596"/>
                  </a:lnTo>
                  <a:cubicBezTo>
                    <a:pt x="1131" y="2596"/>
                    <a:pt x="1157" y="2781"/>
                    <a:pt x="936" y="2859"/>
                  </a:cubicBezTo>
                  <a:lnTo>
                    <a:pt x="936" y="2859"/>
                  </a:lnTo>
                  <a:cubicBezTo>
                    <a:pt x="715" y="2937"/>
                    <a:pt x="630" y="3060"/>
                    <a:pt x="656" y="3255"/>
                  </a:cubicBezTo>
                  <a:lnTo>
                    <a:pt x="656" y="3255"/>
                  </a:lnTo>
                  <a:cubicBezTo>
                    <a:pt x="682" y="3450"/>
                    <a:pt x="714" y="3616"/>
                    <a:pt x="396" y="3918"/>
                  </a:cubicBezTo>
                  <a:lnTo>
                    <a:pt x="396" y="3918"/>
                  </a:lnTo>
                  <a:cubicBezTo>
                    <a:pt x="0" y="4295"/>
                    <a:pt x="29" y="5087"/>
                    <a:pt x="705" y="5237"/>
                  </a:cubicBezTo>
                  <a:lnTo>
                    <a:pt x="705" y="5237"/>
                  </a:lnTo>
                  <a:lnTo>
                    <a:pt x="11594" y="5237"/>
                  </a:lnTo>
                  <a:cubicBezTo>
                    <a:pt x="11594" y="5237"/>
                    <a:pt x="11884" y="4838"/>
                    <a:pt x="11490" y="4579"/>
                  </a:cubicBezTo>
                  <a:lnTo>
                    <a:pt x="11490" y="4579"/>
                  </a:lnTo>
                  <a:cubicBezTo>
                    <a:pt x="11490" y="4579"/>
                    <a:pt x="11659" y="4223"/>
                    <a:pt x="11313" y="3985"/>
                  </a:cubicBezTo>
                  <a:lnTo>
                    <a:pt x="11313" y="3985"/>
                  </a:lnTo>
                  <a:cubicBezTo>
                    <a:pt x="10966" y="3747"/>
                    <a:pt x="10901" y="3721"/>
                    <a:pt x="10979" y="3426"/>
                  </a:cubicBezTo>
                  <a:lnTo>
                    <a:pt x="10979" y="3426"/>
                  </a:lnTo>
                  <a:cubicBezTo>
                    <a:pt x="11057" y="3132"/>
                    <a:pt x="10918" y="2937"/>
                    <a:pt x="10637" y="2872"/>
                  </a:cubicBezTo>
                  <a:lnTo>
                    <a:pt x="10637" y="2872"/>
                  </a:lnTo>
                  <a:cubicBezTo>
                    <a:pt x="10355" y="2807"/>
                    <a:pt x="10429" y="2551"/>
                    <a:pt x="10511" y="2339"/>
                  </a:cubicBezTo>
                  <a:lnTo>
                    <a:pt x="10511" y="2339"/>
                  </a:lnTo>
                  <a:cubicBezTo>
                    <a:pt x="10594" y="2127"/>
                    <a:pt x="10459" y="2032"/>
                    <a:pt x="10377" y="2006"/>
                  </a:cubicBezTo>
                  <a:lnTo>
                    <a:pt x="10377" y="2006"/>
                  </a:lnTo>
                  <a:cubicBezTo>
                    <a:pt x="10295" y="1980"/>
                    <a:pt x="10771" y="1594"/>
                    <a:pt x="10208" y="1386"/>
                  </a:cubicBezTo>
                  <a:lnTo>
                    <a:pt x="10208" y="1386"/>
                  </a:lnTo>
                  <a:cubicBezTo>
                    <a:pt x="9645" y="1178"/>
                    <a:pt x="9690" y="592"/>
                    <a:pt x="9392" y="520"/>
                  </a:cubicBezTo>
                  <a:lnTo>
                    <a:pt x="9392" y="520"/>
                  </a:lnTo>
                  <a:cubicBezTo>
                    <a:pt x="9093" y="449"/>
                    <a:pt x="9054" y="611"/>
                    <a:pt x="9054" y="611"/>
                  </a:cubicBezTo>
                  <a:lnTo>
                    <a:pt x="9054" y="611"/>
                  </a:lnTo>
                  <a:cubicBezTo>
                    <a:pt x="9054" y="611"/>
                    <a:pt x="8979" y="61"/>
                    <a:pt x="8472" y="16"/>
                  </a:cubicBezTo>
                  <a:lnTo>
                    <a:pt x="8472" y="16"/>
                  </a:lnTo>
                  <a:cubicBezTo>
                    <a:pt x="8348" y="5"/>
                    <a:pt x="7968" y="0"/>
                    <a:pt x="7466" y="0"/>
                  </a:cubicBezTo>
                  <a:lnTo>
                    <a:pt x="7466" y="0"/>
                  </a:lnTo>
                  <a:cubicBezTo>
                    <a:pt x="6141" y="0"/>
                    <a:pt x="3963" y="29"/>
                    <a:pt x="3368" y="35"/>
                  </a:cubicBezTo>
                </a:path>
              </a:pathLst>
            </a:custGeom>
            <a:gradFill flip="none" rotWithShape="1">
              <a:gsLst>
                <a:gs pos="0">
                  <a:srgbClr val="025C53"/>
                </a:gs>
                <a:gs pos="8000">
                  <a:srgbClr val="01786E"/>
                </a:gs>
                <a:gs pos="35000">
                  <a:srgbClr val="01867B"/>
                </a:gs>
                <a:gs pos="97000">
                  <a:srgbClr val="009488"/>
                </a:gs>
              </a:gsLst>
              <a:lin ang="16200000" scaled="0"/>
              <a:tileRect/>
            </a:gradFill>
            <a:ln>
              <a:noFill/>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87" name="Freeform: Shape 86">
              <a:extLst>
                <a:ext uri="{FF2B5EF4-FFF2-40B4-BE49-F238E27FC236}">
                  <a16:creationId xmlns:a16="http://schemas.microsoft.com/office/drawing/2014/main" id="{0674C51C-D75C-B348-548A-DB1E982C479E}"/>
                </a:ext>
              </a:extLst>
            </p:cNvPr>
            <p:cNvSpPr>
              <a:spLocks/>
            </p:cNvSpPr>
            <p:nvPr/>
          </p:nvSpPr>
          <p:spPr bwMode="auto">
            <a:xfrm>
              <a:off x="9916605" y="5998345"/>
              <a:ext cx="1207472" cy="2501873"/>
            </a:xfrm>
            <a:custGeom>
              <a:avLst/>
              <a:gdLst>
                <a:gd name="connsiteX0" fmla="*/ 582482 w 1207472"/>
                <a:gd name="connsiteY0" fmla="*/ 2253897 h 2501873"/>
                <a:gd name="connsiteX1" fmla="*/ 867485 w 1207472"/>
                <a:gd name="connsiteY1" fmla="*/ 2361737 h 2501873"/>
                <a:gd name="connsiteX2" fmla="*/ 596162 w 1207472"/>
                <a:gd name="connsiteY2" fmla="*/ 2500714 h 2501873"/>
                <a:gd name="connsiteX3" fmla="*/ 124957 w 1207472"/>
                <a:gd name="connsiteY3" fmla="*/ 2402747 h 2501873"/>
                <a:gd name="connsiteX4" fmla="*/ 582482 w 1207472"/>
                <a:gd name="connsiteY4" fmla="*/ 2253897 h 2501873"/>
                <a:gd name="connsiteX5" fmla="*/ 61888 w 1207472"/>
                <a:gd name="connsiteY5" fmla="*/ 1424581 h 2501873"/>
                <a:gd name="connsiteX6" fmla="*/ 264304 w 1207472"/>
                <a:gd name="connsiteY6" fmla="*/ 1652855 h 2501873"/>
                <a:gd name="connsiteX7" fmla="*/ 288563 w 1207472"/>
                <a:gd name="connsiteY7" fmla="*/ 2133751 h 2501873"/>
                <a:gd name="connsiteX8" fmla="*/ 29289 w 1207472"/>
                <a:gd name="connsiteY8" fmla="*/ 1728185 h 2501873"/>
                <a:gd name="connsiteX9" fmla="*/ 61888 w 1207472"/>
                <a:gd name="connsiteY9" fmla="*/ 1424581 h 2501873"/>
                <a:gd name="connsiteX10" fmla="*/ 1093535 w 1207472"/>
                <a:gd name="connsiteY10" fmla="*/ 1368432 h 2501873"/>
                <a:gd name="connsiteX11" fmla="*/ 1202678 w 1207472"/>
                <a:gd name="connsiteY11" fmla="*/ 1422570 h 2501873"/>
                <a:gd name="connsiteX12" fmla="*/ 988195 w 1207472"/>
                <a:gd name="connsiteY12" fmla="*/ 1640265 h 2501873"/>
                <a:gd name="connsiteX13" fmla="*/ 509793 w 1207472"/>
                <a:gd name="connsiteY13" fmla="*/ 1695070 h 2501873"/>
                <a:gd name="connsiteX14" fmla="*/ 897687 w 1207472"/>
                <a:gd name="connsiteY14" fmla="*/ 1409630 h 2501873"/>
                <a:gd name="connsiteX15" fmla="*/ 1093535 w 1207472"/>
                <a:gd name="connsiteY15" fmla="*/ 1368432 h 2501873"/>
                <a:gd name="connsiteX16" fmla="*/ 370961 w 1207472"/>
                <a:gd name="connsiteY16" fmla="*/ 678456 h 2501873"/>
                <a:gd name="connsiteX17" fmla="*/ 574242 w 1207472"/>
                <a:gd name="connsiteY17" fmla="*/ 905969 h 2501873"/>
                <a:gd name="connsiteX18" fmla="*/ 597844 w 1207472"/>
                <a:gd name="connsiteY18" fmla="*/ 1387626 h 2501873"/>
                <a:gd name="connsiteX19" fmla="*/ 338223 w 1207472"/>
                <a:gd name="connsiteY19" fmla="*/ 982060 h 2501873"/>
                <a:gd name="connsiteX20" fmla="*/ 370961 w 1207472"/>
                <a:gd name="connsiteY20" fmla="*/ 678456 h 2501873"/>
                <a:gd name="connsiteX21" fmla="*/ 961589 w 1207472"/>
                <a:gd name="connsiteY21" fmla="*/ 1669 h 2501873"/>
                <a:gd name="connsiteX22" fmla="*/ 1019535 w 1207472"/>
                <a:gd name="connsiteY22" fmla="*/ 301980 h 2501873"/>
                <a:gd name="connsiteX23" fmla="*/ 793089 w 1207472"/>
                <a:gd name="connsiteY23" fmla="*/ 726976 h 2501873"/>
                <a:gd name="connsiteX24" fmla="*/ 777840 w 1207472"/>
                <a:gd name="connsiteY24" fmla="*/ 245719 h 2501873"/>
                <a:gd name="connsiteX25" fmla="*/ 961589 w 1207472"/>
                <a:gd name="connsiteY25" fmla="*/ 1669 h 25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07472" h="2501873">
                  <a:moveTo>
                    <a:pt x="582482" y="2253897"/>
                  </a:moveTo>
                  <a:cubicBezTo>
                    <a:pt x="736004" y="2245543"/>
                    <a:pt x="863685" y="2285793"/>
                    <a:pt x="867485" y="2361737"/>
                  </a:cubicBezTo>
                  <a:cubicBezTo>
                    <a:pt x="872045" y="2437681"/>
                    <a:pt x="749684" y="2492360"/>
                    <a:pt x="596162" y="2500714"/>
                  </a:cubicBezTo>
                  <a:cubicBezTo>
                    <a:pt x="441880" y="2509068"/>
                    <a:pt x="128757" y="2471856"/>
                    <a:pt x="124957" y="2402747"/>
                  </a:cubicBezTo>
                  <a:cubicBezTo>
                    <a:pt x="121157" y="2333638"/>
                    <a:pt x="428200" y="2262251"/>
                    <a:pt x="582482" y="2253897"/>
                  </a:cubicBezTo>
                  <a:close/>
                  <a:moveTo>
                    <a:pt x="61888" y="1424581"/>
                  </a:moveTo>
                  <a:cubicBezTo>
                    <a:pt x="134666" y="1400993"/>
                    <a:pt x="217301" y="1505999"/>
                    <a:pt x="264304" y="1652855"/>
                  </a:cubicBezTo>
                  <a:cubicBezTo>
                    <a:pt x="311307" y="1799711"/>
                    <a:pt x="354519" y="2112445"/>
                    <a:pt x="288563" y="2133751"/>
                  </a:cubicBezTo>
                  <a:cubicBezTo>
                    <a:pt x="222607" y="2155056"/>
                    <a:pt x="76292" y="1875041"/>
                    <a:pt x="29289" y="1728185"/>
                  </a:cubicBezTo>
                  <a:cubicBezTo>
                    <a:pt x="-16956" y="1581329"/>
                    <a:pt x="-10133" y="1447409"/>
                    <a:pt x="61888" y="1424581"/>
                  </a:cubicBezTo>
                  <a:close/>
                  <a:moveTo>
                    <a:pt x="1093535" y="1368432"/>
                  </a:moveTo>
                  <a:cubicBezTo>
                    <a:pt x="1148297" y="1369859"/>
                    <a:pt x="1188607" y="1387176"/>
                    <a:pt x="1202678" y="1422570"/>
                  </a:cubicBezTo>
                  <a:cubicBezTo>
                    <a:pt x="1230819" y="1493359"/>
                    <a:pt x="1131944" y="1583177"/>
                    <a:pt x="988195" y="1640265"/>
                  </a:cubicBezTo>
                  <a:cubicBezTo>
                    <a:pt x="844446" y="1696592"/>
                    <a:pt x="535653" y="1759769"/>
                    <a:pt x="509793" y="1695070"/>
                  </a:cubicBezTo>
                  <a:cubicBezTo>
                    <a:pt x="484694" y="1630370"/>
                    <a:pt x="753938" y="1465957"/>
                    <a:pt x="897687" y="1409630"/>
                  </a:cubicBezTo>
                  <a:cubicBezTo>
                    <a:pt x="969561" y="1381467"/>
                    <a:pt x="1038774" y="1367005"/>
                    <a:pt x="1093535" y="1368432"/>
                  </a:cubicBezTo>
                  <a:close/>
                  <a:moveTo>
                    <a:pt x="370961" y="678456"/>
                  </a:moveTo>
                  <a:cubicBezTo>
                    <a:pt x="443290" y="654868"/>
                    <a:pt x="527038" y="759113"/>
                    <a:pt x="574242" y="905969"/>
                  </a:cubicBezTo>
                  <a:cubicBezTo>
                    <a:pt x="620685" y="1053586"/>
                    <a:pt x="664082" y="1366320"/>
                    <a:pt x="597844" y="1387626"/>
                  </a:cubicBezTo>
                  <a:cubicBezTo>
                    <a:pt x="531607" y="1408931"/>
                    <a:pt x="384665" y="1128916"/>
                    <a:pt x="338223" y="982060"/>
                  </a:cubicBezTo>
                  <a:cubicBezTo>
                    <a:pt x="291019" y="835204"/>
                    <a:pt x="297871" y="701284"/>
                    <a:pt x="370961" y="678456"/>
                  </a:cubicBezTo>
                  <a:close/>
                  <a:moveTo>
                    <a:pt x="961589" y="1669"/>
                  </a:moveTo>
                  <a:cubicBezTo>
                    <a:pt x="1036308" y="19156"/>
                    <a:pt x="1054607" y="151444"/>
                    <a:pt x="1019535" y="301980"/>
                  </a:cubicBezTo>
                  <a:cubicBezTo>
                    <a:pt x="984462" y="451755"/>
                    <a:pt x="860946" y="742181"/>
                    <a:pt x="793089" y="726976"/>
                  </a:cubicBezTo>
                  <a:cubicBezTo>
                    <a:pt x="725994" y="711010"/>
                    <a:pt x="742768" y="396254"/>
                    <a:pt x="777840" y="245719"/>
                  </a:cubicBezTo>
                  <a:cubicBezTo>
                    <a:pt x="812913" y="95944"/>
                    <a:pt x="887632" y="-15057"/>
                    <a:pt x="961589" y="1669"/>
                  </a:cubicBezTo>
                  <a:close/>
                </a:path>
              </a:pathLst>
            </a:custGeom>
            <a:solidFill>
              <a:srgbClr val="0043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Poppins" panose="00000500000000000000" pitchFamily="2" charset="0"/>
              </a:endParaRPr>
            </a:p>
          </p:txBody>
        </p:sp>
        <p:sp>
          <p:nvSpPr>
            <p:cNvPr id="88" name="Freeform: Shape 87">
              <a:extLst>
                <a:ext uri="{FF2B5EF4-FFF2-40B4-BE49-F238E27FC236}">
                  <a16:creationId xmlns:a16="http://schemas.microsoft.com/office/drawing/2014/main" id="{FDE09EE7-AFF6-1B22-7B89-AFF2CACFBDA3}"/>
                </a:ext>
              </a:extLst>
            </p:cNvPr>
            <p:cNvSpPr>
              <a:spLocks/>
            </p:cNvSpPr>
            <p:nvPr/>
          </p:nvSpPr>
          <p:spPr bwMode="auto">
            <a:xfrm>
              <a:off x="2337359" y="7385750"/>
              <a:ext cx="1894792" cy="1192512"/>
            </a:xfrm>
            <a:custGeom>
              <a:avLst/>
              <a:gdLst>
                <a:gd name="connsiteX0" fmla="*/ 746085 w 1894792"/>
                <a:gd name="connsiteY0" fmla="*/ 561474 h 1192512"/>
                <a:gd name="connsiteX1" fmla="*/ 1102125 w 1894792"/>
                <a:gd name="connsiteY1" fmla="*/ 646876 h 1192512"/>
                <a:gd name="connsiteX2" fmla="*/ 702769 w 1894792"/>
                <a:gd name="connsiteY2" fmla="*/ 778342 h 1192512"/>
                <a:gd name="connsiteX3" fmla="*/ 452507 w 1894792"/>
                <a:gd name="connsiteY3" fmla="*/ 684872 h 1192512"/>
                <a:gd name="connsiteX4" fmla="*/ 689838 w 1894792"/>
                <a:gd name="connsiteY4" fmla="*/ 562525 h 1192512"/>
                <a:gd name="connsiteX5" fmla="*/ 746085 w 1894792"/>
                <a:gd name="connsiteY5" fmla="*/ 561474 h 1192512"/>
                <a:gd name="connsiteX6" fmla="*/ 1771319 w 1894792"/>
                <a:gd name="connsiteY6" fmla="*/ 542855 h 1192512"/>
                <a:gd name="connsiteX7" fmla="*/ 1893666 w 1894792"/>
                <a:gd name="connsiteY7" fmla="*/ 780186 h 1192512"/>
                <a:gd name="connsiteX8" fmla="*/ 1809315 w 1894792"/>
                <a:gd name="connsiteY8" fmla="*/ 1192473 h 1192512"/>
                <a:gd name="connsiteX9" fmla="*/ 1677849 w 1894792"/>
                <a:gd name="connsiteY9" fmla="*/ 793117 h 1192512"/>
                <a:gd name="connsiteX10" fmla="*/ 1771319 w 1894792"/>
                <a:gd name="connsiteY10" fmla="*/ 542855 h 1192512"/>
                <a:gd name="connsiteX11" fmla="*/ 1374444 w 1894792"/>
                <a:gd name="connsiteY11" fmla="*/ 185676 h 1192512"/>
                <a:gd name="connsiteX12" fmla="*/ 1496791 w 1894792"/>
                <a:gd name="connsiteY12" fmla="*/ 423581 h 1192512"/>
                <a:gd name="connsiteX13" fmla="*/ 1412440 w 1894792"/>
                <a:gd name="connsiteY13" fmla="*/ 837626 h 1192512"/>
                <a:gd name="connsiteX14" fmla="*/ 1280974 w 1894792"/>
                <a:gd name="connsiteY14" fmla="*/ 436543 h 1192512"/>
                <a:gd name="connsiteX15" fmla="*/ 1374444 w 1894792"/>
                <a:gd name="connsiteY15" fmla="*/ 185676 h 1192512"/>
                <a:gd name="connsiteX16" fmla="*/ 106866 w 1894792"/>
                <a:gd name="connsiteY16" fmla="*/ 707 h 1192512"/>
                <a:gd name="connsiteX17" fmla="*/ 273748 w 1894792"/>
                <a:gd name="connsiteY17" fmla="*/ 54676 h 1192512"/>
                <a:gd name="connsiteX18" fmla="*/ 585592 w 1894792"/>
                <a:gd name="connsiteY18" fmla="*/ 337444 h 1192512"/>
                <a:gd name="connsiteX19" fmla="*/ 173866 w 1894792"/>
                <a:gd name="connsiteY19" fmla="*/ 246229 h 1192512"/>
                <a:gd name="connsiteX20" fmla="*/ 6889 w 1894792"/>
                <a:gd name="connsiteY20" fmla="*/ 37953 h 1192512"/>
                <a:gd name="connsiteX21" fmla="*/ 106866 w 1894792"/>
                <a:gd name="connsiteY21" fmla="*/ 707 h 1192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94792" h="1192512">
                  <a:moveTo>
                    <a:pt x="746085" y="561474"/>
                  </a:moveTo>
                  <a:cubicBezTo>
                    <a:pt x="888886" y="563178"/>
                    <a:pt x="1099462" y="593682"/>
                    <a:pt x="1102125" y="646876"/>
                  </a:cubicBezTo>
                  <a:cubicBezTo>
                    <a:pt x="1105928" y="706910"/>
                    <a:pt x="837409" y="770743"/>
                    <a:pt x="702769" y="778342"/>
                  </a:cubicBezTo>
                  <a:cubicBezTo>
                    <a:pt x="568129" y="786701"/>
                    <a:pt x="456310" y="750985"/>
                    <a:pt x="452507" y="684872"/>
                  </a:cubicBezTo>
                  <a:cubicBezTo>
                    <a:pt x="448703" y="618759"/>
                    <a:pt x="555198" y="570885"/>
                    <a:pt x="689838" y="562525"/>
                  </a:cubicBezTo>
                  <a:cubicBezTo>
                    <a:pt x="706668" y="561575"/>
                    <a:pt x="725685" y="561231"/>
                    <a:pt x="746085" y="561474"/>
                  </a:cubicBezTo>
                  <a:close/>
                  <a:moveTo>
                    <a:pt x="1771319" y="542855"/>
                  </a:moveTo>
                  <a:cubicBezTo>
                    <a:pt x="1837432" y="539051"/>
                    <a:pt x="1885307" y="645546"/>
                    <a:pt x="1893666" y="780186"/>
                  </a:cubicBezTo>
                  <a:cubicBezTo>
                    <a:pt x="1901265" y="914826"/>
                    <a:pt x="1870109" y="1189430"/>
                    <a:pt x="1809315" y="1192473"/>
                  </a:cubicBezTo>
                  <a:cubicBezTo>
                    <a:pt x="1748522" y="1196276"/>
                    <a:pt x="1685448" y="927757"/>
                    <a:pt x="1677849" y="793117"/>
                  </a:cubicBezTo>
                  <a:cubicBezTo>
                    <a:pt x="1669490" y="658478"/>
                    <a:pt x="1705206" y="546658"/>
                    <a:pt x="1771319" y="542855"/>
                  </a:cubicBezTo>
                  <a:close/>
                  <a:moveTo>
                    <a:pt x="1374444" y="185676"/>
                  </a:moveTo>
                  <a:cubicBezTo>
                    <a:pt x="1440557" y="181863"/>
                    <a:pt x="1488432" y="288615"/>
                    <a:pt x="1496791" y="423581"/>
                  </a:cubicBezTo>
                  <a:cubicBezTo>
                    <a:pt x="1504390" y="558546"/>
                    <a:pt x="1473233" y="833814"/>
                    <a:pt x="1412440" y="837626"/>
                  </a:cubicBezTo>
                  <a:cubicBezTo>
                    <a:pt x="1352407" y="840676"/>
                    <a:pt x="1288573" y="571508"/>
                    <a:pt x="1280974" y="436543"/>
                  </a:cubicBezTo>
                  <a:cubicBezTo>
                    <a:pt x="1272615" y="301578"/>
                    <a:pt x="1308331" y="189488"/>
                    <a:pt x="1374444" y="185676"/>
                  </a:cubicBezTo>
                  <a:close/>
                  <a:moveTo>
                    <a:pt x="106866" y="707"/>
                  </a:moveTo>
                  <a:cubicBezTo>
                    <a:pt x="154805" y="4508"/>
                    <a:pt x="213895" y="23511"/>
                    <a:pt x="273748" y="54676"/>
                  </a:cubicBezTo>
                  <a:cubicBezTo>
                    <a:pt x="393454" y="116247"/>
                    <a:pt x="613803" y="284235"/>
                    <a:pt x="585592" y="337444"/>
                  </a:cubicBezTo>
                  <a:cubicBezTo>
                    <a:pt x="558144" y="391413"/>
                    <a:pt x="293572" y="308559"/>
                    <a:pt x="173866" y="246229"/>
                  </a:cubicBezTo>
                  <a:cubicBezTo>
                    <a:pt x="54161" y="183898"/>
                    <a:pt x="-24372" y="97243"/>
                    <a:pt x="6889" y="37953"/>
                  </a:cubicBezTo>
                  <a:cubicBezTo>
                    <a:pt x="22138" y="8308"/>
                    <a:pt x="58926" y="-3094"/>
                    <a:pt x="106866" y="707"/>
                  </a:cubicBezTo>
                  <a:close/>
                </a:path>
              </a:pathLst>
            </a:custGeom>
            <a:solidFill>
              <a:srgbClr val="0094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Poppins" panose="00000500000000000000" pitchFamily="2" charset="0"/>
              </a:endParaRPr>
            </a:p>
          </p:txBody>
        </p:sp>
        <p:grpSp>
          <p:nvGrpSpPr>
            <p:cNvPr id="89" name="Group 88">
              <a:extLst>
                <a:ext uri="{FF2B5EF4-FFF2-40B4-BE49-F238E27FC236}">
                  <a16:creationId xmlns:a16="http://schemas.microsoft.com/office/drawing/2014/main" id="{A21BD184-406B-3F92-A310-5E9C8DECBC7B}"/>
                </a:ext>
              </a:extLst>
            </p:cNvPr>
            <p:cNvGrpSpPr/>
            <p:nvPr/>
          </p:nvGrpSpPr>
          <p:grpSpPr>
            <a:xfrm>
              <a:off x="2333625" y="7405688"/>
              <a:ext cx="1839913" cy="1171576"/>
              <a:chOff x="2333625" y="7405688"/>
              <a:chExt cx="1839913" cy="1171576"/>
            </a:xfrm>
            <a:solidFill>
              <a:srgbClr val="00433B"/>
            </a:solidFill>
          </p:grpSpPr>
          <p:sp>
            <p:nvSpPr>
              <p:cNvPr id="166" name="Freeform 255">
                <a:extLst>
                  <a:ext uri="{FF2B5EF4-FFF2-40B4-BE49-F238E27FC236}">
                    <a16:creationId xmlns:a16="http://schemas.microsoft.com/office/drawing/2014/main" id="{5C31854B-C11F-8549-B54B-5E51DF29FA32}"/>
                  </a:ext>
                </a:extLst>
              </p:cNvPr>
              <p:cNvSpPr>
                <a:spLocks noEditPoints="1"/>
              </p:cNvSpPr>
              <p:nvPr/>
            </p:nvSpPr>
            <p:spPr bwMode="auto">
              <a:xfrm>
                <a:off x="2333625" y="7405688"/>
                <a:ext cx="596900" cy="320675"/>
              </a:xfrm>
              <a:custGeom>
                <a:avLst/>
                <a:gdLst>
                  <a:gd name="T0" fmla="*/ 29 w 783"/>
                  <a:gd name="T1" fmla="*/ 26 h 421"/>
                  <a:gd name="T2" fmla="*/ 22 w 783"/>
                  <a:gd name="T3" fmla="*/ 28 h 421"/>
                  <a:gd name="T4" fmla="*/ 374 w 783"/>
                  <a:gd name="T5" fmla="*/ 251 h 421"/>
                  <a:gd name="T6" fmla="*/ 761 w 783"/>
                  <a:gd name="T7" fmla="*/ 407 h 421"/>
                  <a:gd name="T8" fmla="*/ 409 w 783"/>
                  <a:gd name="T9" fmla="*/ 184 h 421"/>
                  <a:gd name="T10" fmla="*/ 29 w 783"/>
                  <a:gd name="T11" fmla="*/ 26 h 421"/>
                  <a:gd name="T12" fmla="*/ 755 w 783"/>
                  <a:gd name="T13" fmla="*/ 421 h 421"/>
                  <a:gd name="T14" fmla="*/ 640 w 783"/>
                  <a:gd name="T15" fmla="*/ 388 h 421"/>
                  <a:gd name="T16" fmla="*/ 368 w 783"/>
                  <a:gd name="T17" fmla="*/ 263 h 421"/>
                  <a:gd name="T18" fmla="*/ 109 w 783"/>
                  <a:gd name="T19" fmla="*/ 114 h 421"/>
                  <a:gd name="T20" fmla="*/ 11 w 783"/>
                  <a:gd name="T21" fmla="*/ 21 h 421"/>
                  <a:gd name="T22" fmla="*/ 143 w 783"/>
                  <a:gd name="T23" fmla="*/ 47 h 421"/>
                  <a:gd name="T24" fmla="*/ 415 w 783"/>
                  <a:gd name="T25" fmla="*/ 172 h 421"/>
                  <a:gd name="T26" fmla="*/ 675 w 783"/>
                  <a:gd name="T27" fmla="*/ 321 h 421"/>
                  <a:gd name="T28" fmla="*/ 772 w 783"/>
                  <a:gd name="T29" fmla="*/ 413 h 421"/>
                  <a:gd name="T30" fmla="*/ 755 w 783"/>
                  <a:gd name="T31" fmla="*/ 421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83" h="421">
                    <a:moveTo>
                      <a:pt x="29" y="26"/>
                    </a:moveTo>
                    <a:cubicBezTo>
                      <a:pt x="25" y="26"/>
                      <a:pt x="23" y="27"/>
                      <a:pt x="22" y="28"/>
                    </a:cubicBezTo>
                    <a:cubicBezTo>
                      <a:pt x="22" y="44"/>
                      <a:pt x="147" y="134"/>
                      <a:pt x="374" y="251"/>
                    </a:cubicBezTo>
                    <a:cubicBezTo>
                      <a:pt x="602" y="368"/>
                      <a:pt x="747" y="418"/>
                      <a:pt x="761" y="407"/>
                    </a:cubicBezTo>
                    <a:cubicBezTo>
                      <a:pt x="761" y="391"/>
                      <a:pt x="636" y="301"/>
                      <a:pt x="409" y="184"/>
                    </a:cubicBezTo>
                    <a:cubicBezTo>
                      <a:pt x="201" y="77"/>
                      <a:pt x="62" y="26"/>
                      <a:pt x="29" y="26"/>
                    </a:cubicBezTo>
                    <a:close/>
                    <a:moveTo>
                      <a:pt x="755" y="421"/>
                    </a:moveTo>
                    <a:cubicBezTo>
                      <a:pt x="739" y="421"/>
                      <a:pt x="707" y="414"/>
                      <a:pt x="640" y="388"/>
                    </a:cubicBezTo>
                    <a:cubicBezTo>
                      <a:pt x="565" y="359"/>
                      <a:pt x="469" y="314"/>
                      <a:pt x="368" y="263"/>
                    </a:cubicBezTo>
                    <a:cubicBezTo>
                      <a:pt x="268" y="211"/>
                      <a:pt x="176" y="158"/>
                      <a:pt x="109" y="114"/>
                    </a:cubicBezTo>
                    <a:cubicBezTo>
                      <a:pt x="0" y="43"/>
                      <a:pt x="8" y="28"/>
                      <a:pt x="11" y="21"/>
                    </a:cubicBezTo>
                    <a:cubicBezTo>
                      <a:pt x="14" y="15"/>
                      <a:pt x="22" y="0"/>
                      <a:pt x="143" y="47"/>
                    </a:cubicBezTo>
                    <a:cubicBezTo>
                      <a:pt x="218" y="76"/>
                      <a:pt x="314" y="121"/>
                      <a:pt x="415" y="172"/>
                    </a:cubicBezTo>
                    <a:cubicBezTo>
                      <a:pt x="515" y="224"/>
                      <a:pt x="607" y="277"/>
                      <a:pt x="675" y="321"/>
                    </a:cubicBezTo>
                    <a:cubicBezTo>
                      <a:pt x="783" y="392"/>
                      <a:pt x="776" y="407"/>
                      <a:pt x="772" y="413"/>
                    </a:cubicBezTo>
                    <a:cubicBezTo>
                      <a:pt x="771" y="416"/>
                      <a:pt x="768" y="421"/>
                      <a:pt x="755" y="42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67" name="Freeform 257">
                <a:extLst>
                  <a:ext uri="{FF2B5EF4-FFF2-40B4-BE49-F238E27FC236}">
                    <a16:creationId xmlns:a16="http://schemas.microsoft.com/office/drawing/2014/main" id="{EFAF697F-64E6-F018-FC98-EF28AD0217DE}"/>
                  </a:ext>
                </a:extLst>
              </p:cNvPr>
              <p:cNvSpPr>
                <a:spLocks noEditPoints="1"/>
              </p:cNvSpPr>
              <p:nvPr/>
            </p:nvSpPr>
            <p:spPr bwMode="auto">
              <a:xfrm>
                <a:off x="2784475" y="8005763"/>
                <a:ext cx="654050" cy="88900"/>
              </a:xfrm>
              <a:custGeom>
                <a:avLst/>
                <a:gdLst>
                  <a:gd name="T0" fmla="*/ 427 w 860"/>
                  <a:gd name="T1" fmla="*/ 15 h 117"/>
                  <a:gd name="T2" fmla="*/ 428 w 860"/>
                  <a:gd name="T3" fmla="*/ 15 h 117"/>
                  <a:gd name="T4" fmla="*/ 427 w 860"/>
                  <a:gd name="T5" fmla="*/ 15 h 117"/>
                  <a:gd name="T6" fmla="*/ 428 w 860"/>
                  <a:gd name="T7" fmla="*/ 22 h 117"/>
                  <a:gd name="T8" fmla="*/ 15 w 860"/>
                  <a:gd name="T9" fmla="*/ 86 h 117"/>
                  <a:gd name="T10" fmla="*/ 433 w 860"/>
                  <a:gd name="T11" fmla="*/ 98 h 117"/>
                  <a:gd name="T12" fmla="*/ 845 w 860"/>
                  <a:gd name="T13" fmla="*/ 33 h 117"/>
                  <a:gd name="T14" fmla="*/ 428 w 860"/>
                  <a:gd name="T15" fmla="*/ 22 h 117"/>
                  <a:gd name="T16" fmla="*/ 219 w 860"/>
                  <a:gd name="T17" fmla="*/ 117 h 117"/>
                  <a:gd name="T18" fmla="*/ 134 w 860"/>
                  <a:gd name="T19" fmla="*/ 116 h 117"/>
                  <a:gd name="T20" fmla="*/ 3 w 860"/>
                  <a:gd name="T21" fmla="*/ 86 h 117"/>
                  <a:gd name="T22" fmla="*/ 427 w 860"/>
                  <a:gd name="T23" fmla="*/ 9 h 117"/>
                  <a:gd name="T24" fmla="*/ 726 w 860"/>
                  <a:gd name="T25" fmla="*/ 3 h 117"/>
                  <a:gd name="T26" fmla="*/ 857 w 860"/>
                  <a:gd name="T27" fmla="*/ 33 h 117"/>
                  <a:gd name="T28" fmla="*/ 433 w 860"/>
                  <a:gd name="T29" fmla="*/ 110 h 117"/>
                  <a:gd name="T30" fmla="*/ 219 w 860"/>
                  <a:gd name="T31" fmla="*/ 11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60" h="117">
                    <a:moveTo>
                      <a:pt x="427" y="15"/>
                    </a:moveTo>
                    <a:lnTo>
                      <a:pt x="428" y="15"/>
                    </a:lnTo>
                    <a:lnTo>
                      <a:pt x="427" y="15"/>
                    </a:lnTo>
                    <a:close/>
                    <a:moveTo>
                      <a:pt x="428" y="22"/>
                    </a:moveTo>
                    <a:cubicBezTo>
                      <a:pt x="172" y="37"/>
                      <a:pt x="22" y="70"/>
                      <a:pt x="15" y="86"/>
                    </a:cubicBezTo>
                    <a:cubicBezTo>
                      <a:pt x="24" y="100"/>
                      <a:pt x="177" y="113"/>
                      <a:pt x="433" y="98"/>
                    </a:cubicBezTo>
                    <a:cubicBezTo>
                      <a:pt x="688" y="82"/>
                      <a:pt x="838" y="50"/>
                      <a:pt x="845" y="33"/>
                    </a:cubicBezTo>
                    <a:cubicBezTo>
                      <a:pt x="837" y="19"/>
                      <a:pt x="683" y="6"/>
                      <a:pt x="428" y="22"/>
                    </a:cubicBezTo>
                    <a:close/>
                    <a:moveTo>
                      <a:pt x="219" y="117"/>
                    </a:moveTo>
                    <a:cubicBezTo>
                      <a:pt x="189" y="117"/>
                      <a:pt x="160" y="117"/>
                      <a:pt x="134" y="116"/>
                    </a:cubicBezTo>
                    <a:cubicBezTo>
                      <a:pt x="4" y="110"/>
                      <a:pt x="3" y="93"/>
                      <a:pt x="3" y="86"/>
                    </a:cubicBezTo>
                    <a:cubicBezTo>
                      <a:pt x="0" y="46"/>
                      <a:pt x="279" y="18"/>
                      <a:pt x="427" y="9"/>
                    </a:cubicBezTo>
                    <a:cubicBezTo>
                      <a:pt x="540" y="2"/>
                      <a:pt x="646" y="0"/>
                      <a:pt x="726" y="3"/>
                    </a:cubicBezTo>
                    <a:cubicBezTo>
                      <a:pt x="856" y="9"/>
                      <a:pt x="857" y="26"/>
                      <a:pt x="857" y="33"/>
                    </a:cubicBezTo>
                    <a:cubicBezTo>
                      <a:pt x="860" y="73"/>
                      <a:pt x="581" y="101"/>
                      <a:pt x="433" y="110"/>
                    </a:cubicBezTo>
                    <a:cubicBezTo>
                      <a:pt x="357" y="115"/>
                      <a:pt x="284" y="117"/>
                      <a:pt x="219" y="1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68" name="Freeform 259">
                <a:extLst>
                  <a:ext uri="{FF2B5EF4-FFF2-40B4-BE49-F238E27FC236}">
                    <a16:creationId xmlns:a16="http://schemas.microsoft.com/office/drawing/2014/main" id="{CF6B2DE0-12B8-DBF2-B59C-846851789306}"/>
                  </a:ext>
                </a:extLst>
              </p:cNvPr>
              <p:cNvSpPr>
                <a:spLocks noEditPoints="1"/>
              </p:cNvSpPr>
              <p:nvPr/>
            </p:nvSpPr>
            <p:spPr bwMode="auto">
              <a:xfrm>
                <a:off x="3686175" y="7569201"/>
                <a:ext cx="90488" cy="650875"/>
              </a:xfrm>
              <a:custGeom>
                <a:avLst/>
                <a:gdLst>
                  <a:gd name="T0" fmla="*/ 33 w 119"/>
                  <a:gd name="T1" fmla="*/ 14 h 856"/>
                  <a:gd name="T2" fmla="*/ 21 w 119"/>
                  <a:gd name="T3" fmla="*/ 431 h 856"/>
                  <a:gd name="T4" fmla="*/ 86 w 119"/>
                  <a:gd name="T5" fmla="*/ 843 h 856"/>
                  <a:gd name="T6" fmla="*/ 97 w 119"/>
                  <a:gd name="T7" fmla="*/ 426 h 856"/>
                  <a:gd name="T8" fmla="*/ 33 w 119"/>
                  <a:gd name="T9" fmla="*/ 14 h 856"/>
                  <a:gd name="T10" fmla="*/ 85 w 119"/>
                  <a:gd name="T11" fmla="*/ 856 h 856"/>
                  <a:gd name="T12" fmla="*/ 9 w 119"/>
                  <a:gd name="T13" fmla="*/ 432 h 856"/>
                  <a:gd name="T14" fmla="*/ 3 w 119"/>
                  <a:gd name="T15" fmla="*/ 132 h 856"/>
                  <a:gd name="T16" fmla="*/ 33 w 119"/>
                  <a:gd name="T17" fmla="*/ 1 h 856"/>
                  <a:gd name="T18" fmla="*/ 79 w 119"/>
                  <a:gd name="T19" fmla="*/ 128 h 856"/>
                  <a:gd name="T20" fmla="*/ 110 w 119"/>
                  <a:gd name="T21" fmla="*/ 425 h 856"/>
                  <a:gd name="T22" fmla="*/ 116 w 119"/>
                  <a:gd name="T23" fmla="*/ 725 h 856"/>
                  <a:gd name="T24" fmla="*/ 86 w 119"/>
                  <a:gd name="T25" fmla="*/ 856 h 856"/>
                  <a:gd name="T26" fmla="*/ 85 w 119"/>
                  <a:gd name="T27" fmla="*/ 856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9" h="856">
                    <a:moveTo>
                      <a:pt x="33" y="14"/>
                    </a:moveTo>
                    <a:cubicBezTo>
                      <a:pt x="19" y="22"/>
                      <a:pt x="6" y="175"/>
                      <a:pt x="21" y="431"/>
                    </a:cubicBezTo>
                    <a:cubicBezTo>
                      <a:pt x="37" y="686"/>
                      <a:pt x="69" y="837"/>
                      <a:pt x="86" y="843"/>
                    </a:cubicBezTo>
                    <a:cubicBezTo>
                      <a:pt x="100" y="835"/>
                      <a:pt x="113" y="682"/>
                      <a:pt x="97" y="426"/>
                    </a:cubicBezTo>
                    <a:cubicBezTo>
                      <a:pt x="82" y="171"/>
                      <a:pt x="49" y="20"/>
                      <a:pt x="33" y="14"/>
                    </a:cubicBezTo>
                    <a:close/>
                    <a:moveTo>
                      <a:pt x="85" y="856"/>
                    </a:moveTo>
                    <a:cubicBezTo>
                      <a:pt x="46" y="856"/>
                      <a:pt x="18" y="579"/>
                      <a:pt x="9" y="432"/>
                    </a:cubicBezTo>
                    <a:cubicBezTo>
                      <a:pt x="2" y="319"/>
                      <a:pt x="0" y="213"/>
                      <a:pt x="3" y="132"/>
                    </a:cubicBezTo>
                    <a:cubicBezTo>
                      <a:pt x="9" y="3"/>
                      <a:pt x="26" y="2"/>
                      <a:pt x="33" y="1"/>
                    </a:cubicBezTo>
                    <a:cubicBezTo>
                      <a:pt x="40" y="1"/>
                      <a:pt x="57" y="0"/>
                      <a:pt x="79" y="128"/>
                    </a:cubicBezTo>
                    <a:cubicBezTo>
                      <a:pt x="92" y="207"/>
                      <a:pt x="103" y="313"/>
                      <a:pt x="110" y="425"/>
                    </a:cubicBezTo>
                    <a:cubicBezTo>
                      <a:pt x="117" y="538"/>
                      <a:pt x="119" y="644"/>
                      <a:pt x="116" y="725"/>
                    </a:cubicBezTo>
                    <a:cubicBezTo>
                      <a:pt x="110" y="854"/>
                      <a:pt x="93" y="855"/>
                      <a:pt x="86" y="856"/>
                    </a:cubicBezTo>
                    <a:cubicBezTo>
                      <a:pt x="86" y="856"/>
                      <a:pt x="86" y="856"/>
                      <a:pt x="85" y="8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69" name="Freeform 261">
                <a:extLst>
                  <a:ext uri="{FF2B5EF4-FFF2-40B4-BE49-F238E27FC236}">
                    <a16:creationId xmlns:a16="http://schemas.microsoft.com/office/drawing/2014/main" id="{4985BCD1-D494-4F18-E649-99D79C08C8C8}"/>
                  </a:ext>
                </a:extLst>
              </p:cNvPr>
              <p:cNvSpPr>
                <a:spLocks noEditPoints="1"/>
              </p:cNvSpPr>
              <p:nvPr/>
            </p:nvSpPr>
            <p:spPr bwMode="auto">
              <a:xfrm>
                <a:off x="4083050" y="7924801"/>
                <a:ext cx="90488" cy="652463"/>
              </a:xfrm>
              <a:custGeom>
                <a:avLst/>
                <a:gdLst>
                  <a:gd name="T0" fmla="*/ 33 w 119"/>
                  <a:gd name="T1" fmla="*/ 15 h 857"/>
                  <a:gd name="T2" fmla="*/ 21 w 119"/>
                  <a:gd name="T3" fmla="*/ 432 h 857"/>
                  <a:gd name="T4" fmla="*/ 86 w 119"/>
                  <a:gd name="T5" fmla="*/ 844 h 857"/>
                  <a:gd name="T6" fmla="*/ 97 w 119"/>
                  <a:gd name="T7" fmla="*/ 427 h 857"/>
                  <a:gd name="T8" fmla="*/ 33 w 119"/>
                  <a:gd name="T9" fmla="*/ 15 h 857"/>
                  <a:gd name="T10" fmla="*/ 85 w 119"/>
                  <a:gd name="T11" fmla="*/ 857 h 857"/>
                  <a:gd name="T12" fmla="*/ 9 w 119"/>
                  <a:gd name="T13" fmla="*/ 432 h 857"/>
                  <a:gd name="T14" fmla="*/ 3 w 119"/>
                  <a:gd name="T15" fmla="*/ 133 h 857"/>
                  <a:gd name="T16" fmla="*/ 33 w 119"/>
                  <a:gd name="T17" fmla="*/ 2 h 857"/>
                  <a:gd name="T18" fmla="*/ 78 w 119"/>
                  <a:gd name="T19" fmla="*/ 129 h 857"/>
                  <a:gd name="T20" fmla="*/ 110 w 119"/>
                  <a:gd name="T21" fmla="*/ 426 h 857"/>
                  <a:gd name="T22" fmla="*/ 115 w 119"/>
                  <a:gd name="T23" fmla="*/ 725 h 857"/>
                  <a:gd name="T24" fmla="*/ 86 w 119"/>
                  <a:gd name="T25" fmla="*/ 857 h 857"/>
                  <a:gd name="T26" fmla="*/ 85 w 119"/>
                  <a:gd name="T27" fmla="*/ 857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9" h="857">
                    <a:moveTo>
                      <a:pt x="33" y="15"/>
                    </a:moveTo>
                    <a:cubicBezTo>
                      <a:pt x="19" y="23"/>
                      <a:pt x="6" y="176"/>
                      <a:pt x="21" y="432"/>
                    </a:cubicBezTo>
                    <a:cubicBezTo>
                      <a:pt x="37" y="687"/>
                      <a:pt x="69" y="838"/>
                      <a:pt x="86" y="844"/>
                    </a:cubicBezTo>
                    <a:cubicBezTo>
                      <a:pt x="100" y="836"/>
                      <a:pt x="113" y="682"/>
                      <a:pt x="97" y="427"/>
                    </a:cubicBezTo>
                    <a:cubicBezTo>
                      <a:pt x="81" y="171"/>
                      <a:pt x="49" y="21"/>
                      <a:pt x="33" y="15"/>
                    </a:cubicBezTo>
                    <a:close/>
                    <a:moveTo>
                      <a:pt x="85" y="857"/>
                    </a:moveTo>
                    <a:cubicBezTo>
                      <a:pt x="45" y="857"/>
                      <a:pt x="18" y="580"/>
                      <a:pt x="9" y="432"/>
                    </a:cubicBezTo>
                    <a:cubicBezTo>
                      <a:pt x="2" y="320"/>
                      <a:pt x="0" y="213"/>
                      <a:pt x="3" y="133"/>
                    </a:cubicBezTo>
                    <a:cubicBezTo>
                      <a:pt x="9" y="3"/>
                      <a:pt x="26" y="2"/>
                      <a:pt x="33" y="2"/>
                    </a:cubicBezTo>
                    <a:cubicBezTo>
                      <a:pt x="40" y="1"/>
                      <a:pt x="57" y="0"/>
                      <a:pt x="78" y="129"/>
                    </a:cubicBezTo>
                    <a:cubicBezTo>
                      <a:pt x="92" y="208"/>
                      <a:pt x="103" y="313"/>
                      <a:pt x="110" y="426"/>
                    </a:cubicBezTo>
                    <a:cubicBezTo>
                      <a:pt x="117" y="539"/>
                      <a:pt x="119" y="645"/>
                      <a:pt x="115" y="725"/>
                    </a:cubicBezTo>
                    <a:cubicBezTo>
                      <a:pt x="110" y="855"/>
                      <a:pt x="93" y="856"/>
                      <a:pt x="86" y="857"/>
                    </a:cubicBezTo>
                    <a:cubicBezTo>
                      <a:pt x="86" y="857"/>
                      <a:pt x="85" y="857"/>
                      <a:pt x="85" y="8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grpSp>
        <p:grpSp>
          <p:nvGrpSpPr>
            <p:cNvPr id="90" name="Group 89">
              <a:extLst>
                <a:ext uri="{FF2B5EF4-FFF2-40B4-BE49-F238E27FC236}">
                  <a16:creationId xmlns:a16="http://schemas.microsoft.com/office/drawing/2014/main" id="{EB9100E8-7BE9-DE36-5324-46D9AA9C9A94}"/>
                </a:ext>
              </a:extLst>
            </p:cNvPr>
            <p:cNvGrpSpPr/>
            <p:nvPr/>
          </p:nvGrpSpPr>
          <p:grpSpPr>
            <a:xfrm>
              <a:off x="9958388" y="5994401"/>
              <a:ext cx="1176337" cy="2438400"/>
              <a:chOff x="9958388" y="5994401"/>
              <a:chExt cx="1176337" cy="2438400"/>
            </a:xfrm>
            <a:solidFill>
              <a:srgbClr val="009488"/>
            </a:solidFill>
          </p:grpSpPr>
          <p:sp>
            <p:nvSpPr>
              <p:cNvPr id="161" name="Freeform 251">
                <a:extLst>
                  <a:ext uri="{FF2B5EF4-FFF2-40B4-BE49-F238E27FC236}">
                    <a16:creationId xmlns:a16="http://schemas.microsoft.com/office/drawing/2014/main" id="{573A9628-9E65-A294-2E71-A7DAAC554AD8}"/>
                  </a:ext>
                </a:extLst>
              </p:cNvPr>
              <p:cNvSpPr>
                <a:spLocks noEditPoints="1"/>
              </p:cNvSpPr>
              <p:nvPr/>
            </p:nvSpPr>
            <p:spPr bwMode="auto">
              <a:xfrm>
                <a:off x="10693400" y="5994401"/>
                <a:ext cx="219075" cy="730250"/>
              </a:xfrm>
              <a:custGeom>
                <a:avLst/>
                <a:gdLst>
                  <a:gd name="T0" fmla="*/ 240 w 287"/>
                  <a:gd name="T1" fmla="*/ 18 h 960"/>
                  <a:gd name="T2" fmla="*/ 91 w 287"/>
                  <a:gd name="T3" fmla="*/ 472 h 960"/>
                  <a:gd name="T4" fmla="*/ 29 w 287"/>
                  <a:gd name="T5" fmla="*/ 946 h 960"/>
                  <a:gd name="T6" fmla="*/ 178 w 287"/>
                  <a:gd name="T7" fmla="*/ 492 h 960"/>
                  <a:gd name="T8" fmla="*/ 240 w 287"/>
                  <a:gd name="T9" fmla="*/ 18 h 960"/>
                  <a:gd name="T10" fmla="*/ 29 w 287"/>
                  <a:gd name="T11" fmla="*/ 959 h 960"/>
                  <a:gd name="T12" fmla="*/ 26 w 287"/>
                  <a:gd name="T13" fmla="*/ 959 h 960"/>
                  <a:gd name="T14" fmla="*/ 17 w 287"/>
                  <a:gd name="T15" fmla="*/ 806 h 960"/>
                  <a:gd name="T16" fmla="*/ 79 w 287"/>
                  <a:gd name="T17" fmla="*/ 469 h 960"/>
                  <a:gd name="T18" fmla="*/ 169 w 287"/>
                  <a:gd name="T19" fmla="*/ 140 h 960"/>
                  <a:gd name="T20" fmla="*/ 243 w 287"/>
                  <a:gd name="T21" fmla="*/ 6 h 960"/>
                  <a:gd name="T22" fmla="*/ 190 w 287"/>
                  <a:gd name="T23" fmla="*/ 495 h 960"/>
                  <a:gd name="T24" fmla="*/ 100 w 287"/>
                  <a:gd name="T25" fmla="*/ 825 h 960"/>
                  <a:gd name="T26" fmla="*/ 29 w 287"/>
                  <a:gd name="T27" fmla="*/ 959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7" h="960">
                    <a:moveTo>
                      <a:pt x="240" y="18"/>
                    </a:moveTo>
                    <a:cubicBezTo>
                      <a:pt x="221" y="20"/>
                      <a:pt x="157" y="183"/>
                      <a:pt x="91" y="472"/>
                    </a:cubicBezTo>
                    <a:cubicBezTo>
                      <a:pt x="25" y="762"/>
                      <a:pt x="12" y="936"/>
                      <a:pt x="29" y="946"/>
                    </a:cubicBezTo>
                    <a:cubicBezTo>
                      <a:pt x="47" y="944"/>
                      <a:pt x="112" y="781"/>
                      <a:pt x="178" y="492"/>
                    </a:cubicBezTo>
                    <a:cubicBezTo>
                      <a:pt x="244" y="203"/>
                      <a:pt x="256" y="28"/>
                      <a:pt x="240" y="18"/>
                    </a:cubicBezTo>
                    <a:close/>
                    <a:moveTo>
                      <a:pt x="29" y="959"/>
                    </a:moveTo>
                    <a:cubicBezTo>
                      <a:pt x="27" y="959"/>
                      <a:pt x="26" y="959"/>
                      <a:pt x="26" y="959"/>
                    </a:cubicBezTo>
                    <a:cubicBezTo>
                      <a:pt x="18" y="957"/>
                      <a:pt x="0" y="953"/>
                      <a:pt x="17" y="806"/>
                    </a:cubicBezTo>
                    <a:cubicBezTo>
                      <a:pt x="28" y="715"/>
                      <a:pt x="50" y="595"/>
                      <a:pt x="79" y="469"/>
                    </a:cubicBezTo>
                    <a:cubicBezTo>
                      <a:pt x="107" y="344"/>
                      <a:pt x="139" y="226"/>
                      <a:pt x="169" y="140"/>
                    </a:cubicBezTo>
                    <a:cubicBezTo>
                      <a:pt x="217" y="0"/>
                      <a:pt x="235" y="4"/>
                      <a:pt x="243" y="6"/>
                    </a:cubicBezTo>
                    <a:cubicBezTo>
                      <a:pt x="287" y="16"/>
                      <a:pt x="228" y="330"/>
                      <a:pt x="190" y="495"/>
                    </a:cubicBezTo>
                    <a:cubicBezTo>
                      <a:pt x="161" y="621"/>
                      <a:pt x="129" y="738"/>
                      <a:pt x="100" y="825"/>
                    </a:cubicBezTo>
                    <a:cubicBezTo>
                      <a:pt x="57" y="950"/>
                      <a:pt x="38" y="960"/>
                      <a:pt x="29" y="9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62" name="Freeform 253">
                <a:extLst>
                  <a:ext uri="{FF2B5EF4-FFF2-40B4-BE49-F238E27FC236}">
                    <a16:creationId xmlns:a16="http://schemas.microsoft.com/office/drawing/2014/main" id="{03B31E4F-69F0-14C7-D2E2-8CCD4ECFA2C4}"/>
                  </a:ext>
                </a:extLst>
              </p:cNvPr>
              <p:cNvSpPr>
                <a:spLocks noEditPoints="1"/>
              </p:cNvSpPr>
              <p:nvPr/>
            </p:nvSpPr>
            <p:spPr bwMode="auto">
              <a:xfrm>
                <a:off x="10253663" y="6664326"/>
                <a:ext cx="280988" cy="719138"/>
              </a:xfrm>
              <a:custGeom>
                <a:avLst/>
                <a:gdLst>
                  <a:gd name="T0" fmla="*/ 47 w 370"/>
                  <a:gd name="T1" fmla="*/ 26 h 945"/>
                  <a:gd name="T2" fmla="*/ 47 w 370"/>
                  <a:gd name="T3" fmla="*/ 26 h 945"/>
                  <a:gd name="T4" fmla="*/ 151 w 370"/>
                  <a:gd name="T5" fmla="*/ 493 h 945"/>
                  <a:gd name="T6" fmla="*/ 340 w 370"/>
                  <a:gd name="T7" fmla="*/ 932 h 945"/>
                  <a:gd name="T8" fmla="*/ 340 w 370"/>
                  <a:gd name="T9" fmla="*/ 932 h 945"/>
                  <a:gd name="T10" fmla="*/ 236 w 370"/>
                  <a:gd name="T11" fmla="*/ 465 h 945"/>
                  <a:gd name="T12" fmla="*/ 47 w 370"/>
                  <a:gd name="T13" fmla="*/ 26 h 945"/>
                  <a:gd name="T14" fmla="*/ 339 w 370"/>
                  <a:gd name="T15" fmla="*/ 945 h 945"/>
                  <a:gd name="T16" fmla="*/ 259 w 370"/>
                  <a:gd name="T17" fmla="*/ 817 h 945"/>
                  <a:gd name="T18" fmla="*/ 139 w 370"/>
                  <a:gd name="T19" fmla="*/ 496 h 945"/>
                  <a:gd name="T20" fmla="*/ 43 w 370"/>
                  <a:gd name="T21" fmla="*/ 14 h 945"/>
                  <a:gd name="T22" fmla="*/ 248 w 370"/>
                  <a:gd name="T23" fmla="*/ 461 h 945"/>
                  <a:gd name="T24" fmla="*/ 339 w 370"/>
                  <a:gd name="T25" fmla="*/ 791 h 945"/>
                  <a:gd name="T26" fmla="*/ 344 w 370"/>
                  <a:gd name="T27" fmla="*/ 944 h 945"/>
                  <a:gd name="T28" fmla="*/ 339 w 370"/>
                  <a:gd name="T29" fmla="*/ 945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70" h="945">
                    <a:moveTo>
                      <a:pt x="47" y="26"/>
                    </a:moveTo>
                    <a:cubicBezTo>
                      <a:pt x="47" y="26"/>
                      <a:pt x="47" y="26"/>
                      <a:pt x="47" y="26"/>
                    </a:cubicBezTo>
                    <a:cubicBezTo>
                      <a:pt x="32" y="37"/>
                      <a:pt x="60" y="210"/>
                      <a:pt x="151" y="493"/>
                    </a:cubicBezTo>
                    <a:cubicBezTo>
                      <a:pt x="242" y="774"/>
                      <a:pt x="321" y="931"/>
                      <a:pt x="340" y="932"/>
                    </a:cubicBezTo>
                    <a:lnTo>
                      <a:pt x="340" y="932"/>
                    </a:lnTo>
                    <a:cubicBezTo>
                      <a:pt x="355" y="920"/>
                      <a:pt x="327" y="748"/>
                      <a:pt x="236" y="465"/>
                    </a:cubicBezTo>
                    <a:cubicBezTo>
                      <a:pt x="145" y="184"/>
                      <a:pt x="66" y="27"/>
                      <a:pt x="47" y="26"/>
                    </a:cubicBezTo>
                    <a:close/>
                    <a:moveTo>
                      <a:pt x="339" y="945"/>
                    </a:moveTo>
                    <a:cubicBezTo>
                      <a:pt x="329" y="944"/>
                      <a:pt x="308" y="929"/>
                      <a:pt x="259" y="817"/>
                    </a:cubicBezTo>
                    <a:cubicBezTo>
                      <a:pt x="221" y="733"/>
                      <a:pt x="179" y="619"/>
                      <a:pt x="139" y="496"/>
                    </a:cubicBezTo>
                    <a:cubicBezTo>
                      <a:pt x="87" y="336"/>
                      <a:pt x="0" y="28"/>
                      <a:pt x="43" y="14"/>
                    </a:cubicBezTo>
                    <a:cubicBezTo>
                      <a:pt x="86" y="0"/>
                      <a:pt x="196" y="300"/>
                      <a:pt x="248" y="461"/>
                    </a:cubicBezTo>
                    <a:cubicBezTo>
                      <a:pt x="288" y="584"/>
                      <a:pt x="320" y="701"/>
                      <a:pt x="339" y="791"/>
                    </a:cubicBezTo>
                    <a:cubicBezTo>
                      <a:pt x="370" y="936"/>
                      <a:pt x="352" y="941"/>
                      <a:pt x="344" y="944"/>
                    </a:cubicBezTo>
                    <a:cubicBezTo>
                      <a:pt x="343" y="944"/>
                      <a:pt x="341" y="945"/>
                      <a:pt x="339" y="9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63" name="Freeform 263">
                <a:extLst>
                  <a:ext uri="{FF2B5EF4-FFF2-40B4-BE49-F238E27FC236}">
                    <a16:creationId xmlns:a16="http://schemas.microsoft.com/office/drawing/2014/main" id="{C722754A-D646-3B5D-F84A-4740A7529D9B}"/>
                  </a:ext>
                </a:extLst>
              </p:cNvPr>
              <p:cNvSpPr>
                <a:spLocks noEditPoints="1"/>
              </p:cNvSpPr>
              <p:nvPr/>
            </p:nvSpPr>
            <p:spPr bwMode="auto">
              <a:xfrm>
                <a:off x="9958388" y="7415213"/>
                <a:ext cx="280988" cy="714375"/>
              </a:xfrm>
              <a:custGeom>
                <a:avLst/>
                <a:gdLst>
                  <a:gd name="T0" fmla="*/ 30 w 370"/>
                  <a:gd name="T1" fmla="*/ 20 h 939"/>
                  <a:gd name="T2" fmla="*/ 29 w 370"/>
                  <a:gd name="T3" fmla="*/ 20 h 939"/>
                  <a:gd name="T4" fmla="*/ 134 w 370"/>
                  <a:gd name="T5" fmla="*/ 487 h 939"/>
                  <a:gd name="T6" fmla="*/ 323 w 370"/>
                  <a:gd name="T7" fmla="*/ 926 h 939"/>
                  <a:gd name="T8" fmla="*/ 323 w 370"/>
                  <a:gd name="T9" fmla="*/ 926 h 939"/>
                  <a:gd name="T10" fmla="*/ 219 w 370"/>
                  <a:gd name="T11" fmla="*/ 459 h 939"/>
                  <a:gd name="T12" fmla="*/ 30 w 370"/>
                  <a:gd name="T13" fmla="*/ 20 h 939"/>
                  <a:gd name="T14" fmla="*/ 322 w 370"/>
                  <a:gd name="T15" fmla="*/ 939 h 939"/>
                  <a:gd name="T16" fmla="*/ 241 w 370"/>
                  <a:gd name="T17" fmla="*/ 811 h 939"/>
                  <a:gd name="T18" fmla="*/ 122 w 370"/>
                  <a:gd name="T19" fmla="*/ 491 h 939"/>
                  <a:gd name="T20" fmla="*/ 31 w 370"/>
                  <a:gd name="T21" fmla="*/ 161 h 939"/>
                  <a:gd name="T22" fmla="*/ 26 w 370"/>
                  <a:gd name="T23" fmla="*/ 8 h 939"/>
                  <a:gd name="T24" fmla="*/ 111 w 370"/>
                  <a:gd name="T25" fmla="*/ 135 h 939"/>
                  <a:gd name="T26" fmla="*/ 231 w 370"/>
                  <a:gd name="T27" fmla="*/ 455 h 939"/>
                  <a:gd name="T28" fmla="*/ 327 w 370"/>
                  <a:gd name="T29" fmla="*/ 938 h 939"/>
                  <a:gd name="T30" fmla="*/ 322 w 370"/>
                  <a:gd name="T31" fmla="*/ 939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0" h="939">
                    <a:moveTo>
                      <a:pt x="30" y="20"/>
                    </a:moveTo>
                    <a:lnTo>
                      <a:pt x="29" y="20"/>
                    </a:lnTo>
                    <a:cubicBezTo>
                      <a:pt x="14" y="32"/>
                      <a:pt x="43" y="204"/>
                      <a:pt x="134" y="487"/>
                    </a:cubicBezTo>
                    <a:cubicBezTo>
                      <a:pt x="225" y="768"/>
                      <a:pt x="303" y="925"/>
                      <a:pt x="323" y="926"/>
                    </a:cubicBezTo>
                    <a:cubicBezTo>
                      <a:pt x="323" y="926"/>
                      <a:pt x="323" y="926"/>
                      <a:pt x="323" y="926"/>
                    </a:cubicBezTo>
                    <a:cubicBezTo>
                      <a:pt x="338" y="915"/>
                      <a:pt x="310" y="742"/>
                      <a:pt x="219" y="459"/>
                    </a:cubicBezTo>
                    <a:cubicBezTo>
                      <a:pt x="127" y="178"/>
                      <a:pt x="49" y="21"/>
                      <a:pt x="30" y="20"/>
                    </a:cubicBezTo>
                    <a:close/>
                    <a:moveTo>
                      <a:pt x="322" y="939"/>
                    </a:moveTo>
                    <a:cubicBezTo>
                      <a:pt x="312" y="938"/>
                      <a:pt x="291" y="923"/>
                      <a:pt x="241" y="811"/>
                    </a:cubicBezTo>
                    <a:cubicBezTo>
                      <a:pt x="204" y="727"/>
                      <a:pt x="162" y="614"/>
                      <a:pt x="122" y="491"/>
                    </a:cubicBezTo>
                    <a:cubicBezTo>
                      <a:pt x="82" y="368"/>
                      <a:pt x="50" y="251"/>
                      <a:pt x="31" y="161"/>
                    </a:cubicBezTo>
                    <a:cubicBezTo>
                      <a:pt x="0" y="16"/>
                      <a:pt x="18" y="11"/>
                      <a:pt x="26" y="8"/>
                    </a:cubicBezTo>
                    <a:cubicBezTo>
                      <a:pt x="33" y="6"/>
                      <a:pt x="51" y="0"/>
                      <a:pt x="111" y="135"/>
                    </a:cubicBezTo>
                    <a:cubicBezTo>
                      <a:pt x="148" y="219"/>
                      <a:pt x="191" y="333"/>
                      <a:pt x="231" y="455"/>
                    </a:cubicBezTo>
                    <a:cubicBezTo>
                      <a:pt x="283" y="616"/>
                      <a:pt x="370" y="924"/>
                      <a:pt x="327" y="938"/>
                    </a:cubicBezTo>
                    <a:cubicBezTo>
                      <a:pt x="326" y="939"/>
                      <a:pt x="324" y="939"/>
                      <a:pt x="322" y="9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64" name="Freeform 265">
                <a:extLst>
                  <a:ext uri="{FF2B5EF4-FFF2-40B4-BE49-F238E27FC236}">
                    <a16:creationId xmlns:a16="http://schemas.microsoft.com/office/drawing/2014/main" id="{C5BCB79F-CDB4-2BBC-092C-A76EDA597B84}"/>
                  </a:ext>
                </a:extLst>
              </p:cNvPr>
              <p:cNvSpPr>
                <a:spLocks noEditPoints="1"/>
              </p:cNvSpPr>
              <p:nvPr/>
            </p:nvSpPr>
            <p:spPr bwMode="auto">
              <a:xfrm>
                <a:off x="10417175" y="7388226"/>
                <a:ext cx="717550" cy="317500"/>
              </a:xfrm>
              <a:custGeom>
                <a:avLst/>
                <a:gdLst>
                  <a:gd name="T0" fmla="*/ 904 w 941"/>
                  <a:gd name="T1" fmla="*/ 44 h 417"/>
                  <a:gd name="T2" fmla="*/ 454 w 941"/>
                  <a:gd name="T3" fmla="*/ 181 h 417"/>
                  <a:gd name="T4" fmla="*/ 28 w 941"/>
                  <a:gd name="T5" fmla="*/ 398 h 417"/>
                  <a:gd name="T6" fmla="*/ 487 w 941"/>
                  <a:gd name="T7" fmla="*/ 264 h 417"/>
                  <a:gd name="T8" fmla="*/ 913 w 941"/>
                  <a:gd name="T9" fmla="*/ 46 h 417"/>
                  <a:gd name="T10" fmla="*/ 904 w 941"/>
                  <a:gd name="T11" fmla="*/ 44 h 417"/>
                  <a:gd name="T12" fmla="*/ 38 w 941"/>
                  <a:gd name="T13" fmla="*/ 412 h 417"/>
                  <a:gd name="T14" fmla="*/ 16 w 941"/>
                  <a:gd name="T15" fmla="*/ 403 h 417"/>
                  <a:gd name="T16" fmla="*/ 449 w 941"/>
                  <a:gd name="T17" fmla="*/ 169 h 417"/>
                  <a:gd name="T18" fmla="*/ 925 w 941"/>
                  <a:gd name="T19" fmla="*/ 42 h 417"/>
                  <a:gd name="T20" fmla="*/ 492 w 941"/>
                  <a:gd name="T21" fmla="*/ 276 h 417"/>
                  <a:gd name="T22" fmla="*/ 38 w 941"/>
                  <a:gd name="T23" fmla="*/ 412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1" h="417">
                    <a:moveTo>
                      <a:pt x="904" y="44"/>
                    </a:moveTo>
                    <a:cubicBezTo>
                      <a:pt x="863" y="41"/>
                      <a:pt x="701" y="83"/>
                      <a:pt x="454" y="181"/>
                    </a:cubicBezTo>
                    <a:cubicBezTo>
                      <a:pt x="178" y="291"/>
                      <a:pt x="27" y="379"/>
                      <a:pt x="28" y="398"/>
                    </a:cubicBezTo>
                    <a:cubicBezTo>
                      <a:pt x="40" y="413"/>
                      <a:pt x="211" y="373"/>
                      <a:pt x="487" y="264"/>
                    </a:cubicBezTo>
                    <a:cubicBezTo>
                      <a:pt x="763" y="154"/>
                      <a:pt x="914" y="66"/>
                      <a:pt x="913" y="46"/>
                    </a:cubicBezTo>
                    <a:cubicBezTo>
                      <a:pt x="912" y="45"/>
                      <a:pt x="908" y="44"/>
                      <a:pt x="904" y="44"/>
                    </a:cubicBezTo>
                    <a:close/>
                    <a:moveTo>
                      <a:pt x="38" y="412"/>
                    </a:moveTo>
                    <a:cubicBezTo>
                      <a:pt x="26" y="412"/>
                      <a:pt x="19" y="409"/>
                      <a:pt x="16" y="403"/>
                    </a:cubicBezTo>
                    <a:cubicBezTo>
                      <a:pt x="0" y="361"/>
                      <a:pt x="292" y="232"/>
                      <a:pt x="449" y="169"/>
                    </a:cubicBezTo>
                    <a:cubicBezTo>
                      <a:pt x="607" y="107"/>
                      <a:pt x="908" y="0"/>
                      <a:pt x="925" y="42"/>
                    </a:cubicBezTo>
                    <a:cubicBezTo>
                      <a:pt x="941" y="84"/>
                      <a:pt x="649" y="213"/>
                      <a:pt x="492" y="276"/>
                    </a:cubicBezTo>
                    <a:cubicBezTo>
                      <a:pt x="356" y="329"/>
                      <a:pt x="112" y="417"/>
                      <a:pt x="38" y="4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65" name="Freeform 267">
                <a:extLst>
                  <a:ext uri="{FF2B5EF4-FFF2-40B4-BE49-F238E27FC236}">
                    <a16:creationId xmlns:a16="http://schemas.microsoft.com/office/drawing/2014/main" id="{6F96FA83-34CB-79A0-53E5-ED8556B515F6}"/>
                  </a:ext>
                </a:extLst>
              </p:cNvPr>
              <p:cNvSpPr>
                <a:spLocks noEditPoints="1"/>
              </p:cNvSpPr>
              <p:nvPr/>
            </p:nvSpPr>
            <p:spPr bwMode="auto">
              <a:xfrm>
                <a:off x="10042525" y="8324851"/>
                <a:ext cx="744538" cy="107950"/>
              </a:xfrm>
              <a:custGeom>
                <a:avLst/>
                <a:gdLst>
                  <a:gd name="T0" fmla="*/ 849 w 979"/>
                  <a:gd name="T1" fmla="*/ 25 h 141"/>
                  <a:gd name="T2" fmla="*/ 487 w 979"/>
                  <a:gd name="T3" fmla="*/ 29 h 141"/>
                  <a:gd name="T4" fmla="*/ 15 w 979"/>
                  <a:gd name="T5" fmla="*/ 101 h 141"/>
                  <a:gd name="T6" fmla="*/ 493 w 979"/>
                  <a:gd name="T7" fmla="*/ 118 h 141"/>
                  <a:gd name="T8" fmla="*/ 965 w 979"/>
                  <a:gd name="T9" fmla="*/ 46 h 141"/>
                  <a:gd name="T10" fmla="*/ 849 w 979"/>
                  <a:gd name="T11" fmla="*/ 25 h 141"/>
                  <a:gd name="T12" fmla="*/ 131 w 979"/>
                  <a:gd name="T13" fmla="*/ 135 h 141"/>
                  <a:gd name="T14" fmla="*/ 2 w 979"/>
                  <a:gd name="T15" fmla="*/ 102 h 141"/>
                  <a:gd name="T16" fmla="*/ 146 w 979"/>
                  <a:gd name="T17" fmla="*/ 51 h 141"/>
                  <a:gd name="T18" fmla="*/ 487 w 979"/>
                  <a:gd name="T19" fmla="*/ 16 h 141"/>
                  <a:gd name="T20" fmla="*/ 978 w 979"/>
                  <a:gd name="T21" fmla="*/ 45 h 141"/>
                  <a:gd name="T22" fmla="*/ 834 w 979"/>
                  <a:gd name="T23" fmla="*/ 96 h 141"/>
                  <a:gd name="T24" fmla="*/ 493 w 979"/>
                  <a:gd name="T25" fmla="*/ 131 h 141"/>
                  <a:gd name="T26" fmla="*/ 131 w 979"/>
                  <a:gd name="T27" fmla="*/ 135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9" h="141">
                    <a:moveTo>
                      <a:pt x="849" y="25"/>
                    </a:moveTo>
                    <a:cubicBezTo>
                      <a:pt x="768" y="20"/>
                      <a:pt x="645" y="20"/>
                      <a:pt x="487" y="29"/>
                    </a:cubicBezTo>
                    <a:cubicBezTo>
                      <a:pt x="191" y="46"/>
                      <a:pt x="20" y="83"/>
                      <a:pt x="15" y="101"/>
                    </a:cubicBezTo>
                    <a:cubicBezTo>
                      <a:pt x="22" y="119"/>
                      <a:pt x="196" y="135"/>
                      <a:pt x="493" y="118"/>
                    </a:cubicBezTo>
                    <a:cubicBezTo>
                      <a:pt x="789" y="101"/>
                      <a:pt x="960" y="64"/>
                      <a:pt x="965" y="46"/>
                    </a:cubicBezTo>
                    <a:cubicBezTo>
                      <a:pt x="962" y="37"/>
                      <a:pt x="922" y="30"/>
                      <a:pt x="849" y="25"/>
                    </a:cubicBezTo>
                    <a:close/>
                    <a:moveTo>
                      <a:pt x="131" y="135"/>
                    </a:moveTo>
                    <a:cubicBezTo>
                      <a:pt x="57" y="130"/>
                      <a:pt x="3" y="120"/>
                      <a:pt x="2" y="102"/>
                    </a:cubicBezTo>
                    <a:cubicBezTo>
                      <a:pt x="2" y="94"/>
                      <a:pt x="0" y="75"/>
                      <a:pt x="146" y="51"/>
                    </a:cubicBezTo>
                    <a:cubicBezTo>
                      <a:pt x="237" y="36"/>
                      <a:pt x="358" y="24"/>
                      <a:pt x="487" y="16"/>
                    </a:cubicBezTo>
                    <a:cubicBezTo>
                      <a:pt x="655" y="7"/>
                      <a:pt x="975" y="0"/>
                      <a:pt x="978" y="45"/>
                    </a:cubicBezTo>
                    <a:cubicBezTo>
                      <a:pt x="978" y="53"/>
                      <a:pt x="979" y="72"/>
                      <a:pt x="834" y="96"/>
                    </a:cubicBezTo>
                    <a:cubicBezTo>
                      <a:pt x="743" y="111"/>
                      <a:pt x="622" y="123"/>
                      <a:pt x="493" y="131"/>
                    </a:cubicBezTo>
                    <a:cubicBezTo>
                      <a:pt x="393" y="136"/>
                      <a:pt x="240" y="141"/>
                      <a:pt x="131" y="1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grpSp>
        <p:sp>
          <p:nvSpPr>
            <p:cNvPr id="91" name="Freeform: Shape 90">
              <a:extLst>
                <a:ext uri="{FF2B5EF4-FFF2-40B4-BE49-F238E27FC236}">
                  <a16:creationId xmlns:a16="http://schemas.microsoft.com/office/drawing/2014/main" id="{1CBC2EFC-F355-273A-F8E2-BA64A8047F96}"/>
                </a:ext>
              </a:extLst>
            </p:cNvPr>
            <p:cNvSpPr>
              <a:spLocks/>
            </p:cNvSpPr>
            <p:nvPr/>
          </p:nvSpPr>
          <p:spPr bwMode="auto">
            <a:xfrm>
              <a:off x="10934263" y="8497560"/>
              <a:ext cx="2356926" cy="1631836"/>
            </a:xfrm>
            <a:custGeom>
              <a:avLst/>
              <a:gdLst>
                <a:gd name="connsiteX0" fmla="*/ 975589 w 2356926"/>
                <a:gd name="connsiteY0" fmla="*/ 1304478 h 1631836"/>
                <a:gd name="connsiteX1" fmla="*/ 1145567 w 2356926"/>
                <a:gd name="connsiteY1" fmla="*/ 1319793 h 1631836"/>
                <a:gd name="connsiteX2" fmla="*/ 1461582 w 2356926"/>
                <a:gd name="connsiteY2" fmla="*/ 1525101 h 1631836"/>
                <a:gd name="connsiteX3" fmla="*/ 1096832 w 2356926"/>
                <a:gd name="connsiteY3" fmla="*/ 1620911 h 1631836"/>
                <a:gd name="connsiteX4" fmla="*/ 553894 w 2356926"/>
                <a:gd name="connsiteY4" fmla="*/ 1379865 h 1631836"/>
                <a:gd name="connsiteX5" fmla="*/ 975589 w 2356926"/>
                <a:gd name="connsiteY5" fmla="*/ 1304478 h 1631836"/>
                <a:gd name="connsiteX6" fmla="*/ 115287 w 2356926"/>
                <a:gd name="connsiteY6" fmla="*/ 746455 h 1631836"/>
                <a:gd name="connsiteX7" fmla="*/ 325932 w 2356926"/>
                <a:gd name="connsiteY7" fmla="*/ 1036050 h 1631836"/>
                <a:gd name="connsiteX8" fmla="*/ 341945 w 2356926"/>
                <a:gd name="connsiteY8" fmla="*/ 1630160 h 1631836"/>
                <a:gd name="connsiteX9" fmla="*/ 32353 w 2356926"/>
                <a:gd name="connsiteY9" fmla="*/ 1122771 h 1631836"/>
                <a:gd name="connsiteX10" fmla="*/ 81155 w 2356926"/>
                <a:gd name="connsiteY10" fmla="*/ 749265 h 1631836"/>
                <a:gd name="connsiteX11" fmla="*/ 115287 w 2356926"/>
                <a:gd name="connsiteY11" fmla="*/ 746455 h 1631836"/>
                <a:gd name="connsiteX12" fmla="*/ 1596437 w 2356926"/>
                <a:gd name="connsiteY12" fmla="*/ 744631 h 1631836"/>
                <a:gd name="connsiteX13" fmla="*/ 1675839 w 2356926"/>
                <a:gd name="connsiteY13" fmla="*/ 745985 h 1631836"/>
                <a:gd name="connsiteX14" fmla="*/ 2011238 w 2356926"/>
                <a:gd name="connsiteY14" fmla="*/ 917068 h 1631836"/>
                <a:gd name="connsiteX15" fmla="*/ 1659107 w 2356926"/>
                <a:gd name="connsiteY15" fmla="*/ 1050893 h 1631836"/>
                <a:gd name="connsiteX16" fmla="*/ 1094025 w 2356926"/>
                <a:gd name="connsiteY16" fmla="*/ 866884 h 1631836"/>
                <a:gd name="connsiteX17" fmla="*/ 1596437 w 2356926"/>
                <a:gd name="connsiteY17" fmla="*/ 744631 h 1631836"/>
                <a:gd name="connsiteX18" fmla="*/ 766721 w 2356926"/>
                <a:gd name="connsiteY18" fmla="*/ 157152 h 1631836"/>
                <a:gd name="connsiteX19" fmla="*/ 944826 w 2356926"/>
                <a:gd name="connsiteY19" fmla="*/ 488500 h 1631836"/>
                <a:gd name="connsiteX20" fmla="*/ 835223 w 2356926"/>
                <a:gd name="connsiteY20" fmla="*/ 1072160 h 1631836"/>
                <a:gd name="connsiteX21" fmla="*/ 640373 w 2356926"/>
                <a:gd name="connsiteY21" fmla="*/ 511300 h 1631836"/>
                <a:gd name="connsiteX22" fmla="*/ 766721 w 2356926"/>
                <a:gd name="connsiteY22" fmla="*/ 157152 h 1631836"/>
                <a:gd name="connsiteX23" fmla="*/ 2249582 w 2356926"/>
                <a:gd name="connsiteY23" fmla="*/ 285 h 1631836"/>
                <a:gd name="connsiteX24" fmla="*/ 2345573 w 2356926"/>
                <a:gd name="connsiteY24" fmla="*/ 48347 h 1631836"/>
                <a:gd name="connsiteX25" fmla="*/ 2123148 w 2356926"/>
                <a:gd name="connsiteY25" fmla="*/ 352488 h 1631836"/>
                <a:gd name="connsiteX26" fmla="*/ 1548044 w 2356926"/>
                <a:gd name="connsiteY26" fmla="*/ 506839 h 1631836"/>
                <a:gd name="connsiteX27" fmla="*/ 1970041 w 2356926"/>
                <a:gd name="connsiteY27" fmla="*/ 88646 h 1631836"/>
                <a:gd name="connsiteX28" fmla="*/ 2249582 w 2356926"/>
                <a:gd name="connsiteY28" fmla="*/ 285 h 1631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356926" h="1631836">
                  <a:moveTo>
                    <a:pt x="975589" y="1304478"/>
                  </a:moveTo>
                  <a:cubicBezTo>
                    <a:pt x="1038864" y="1306866"/>
                    <a:pt x="1098545" y="1312189"/>
                    <a:pt x="1145567" y="1319793"/>
                  </a:cubicBezTo>
                  <a:cubicBezTo>
                    <a:pt x="1333653" y="1349449"/>
                    <a:pt x="1476812" y="1432332"/>
                    <a:pt x="1461582" y="1525101"/>
                  </a:cubicBezTo>
                  <a:cubicBezTo>
                    <a:pt x="1447114" y="1617869"/>
                    <a:pt x="1284918" y="1651327"/>
                    <a:pt x="1096832" y="1620911"/>
                  </a:cubicBezTo>
                  <a:cubicBezTo>
                    <a:pt x="908745" y="1591255"/>
                    <a:pt x="540187" y="1464269"/>
                    <a:pt x="553894" y="1379865"/>
                  </a:cubicBezTo>
                  <a:cubicBezTo>
                    <a:pt x="563603" y="1316561"/>
                    <a:pt x="785766" y="1297314"/>
                    <a:pt x="975589" y="1304478"/>
                  </a:cubicBezTo>
                  <a:close/>
                  <a:moveTo>
                    <a:pt x="115287" y="746455"/>
                  </a:moveTo>
                  <a:cubicBezTo>
                    <a:pt x="195573" y="756159"/>
                    <a:pt x="278559" y="876302"/>
                    <a:pt x="325932" y="1036050"/>
                  </a:cubicBezTo>
                  <a:cubicBezTo>
                    <a:pt x="380072" y="1218619"/>
                    <a:pt x="424300" y="1605818"/>
                    <a:pt x="341945" y="1630160"/>
                  </a:cubicBezTo>
                  <a:cubicBezTo>
                    <a:pt x="259591" y="1654503"/>
                    <a:pt x="85731" y="1305340"/>
                    <a:pt x="32353" y="1122771"/>
                  </a:cubicBezTo>
                  <a:cubicBezTo>
                    <a:pt x="-21788" y="940201"/>
                    <a:pt x="-9587" y="775889"/>
                    <a:pt x="81155" y="749265"/>
                  </a:cubicBezTo>
                  <a:cubicBezTo>
                    <a:pt x="92403" y="745937"/>
                    <a:pt x="103817" y="745069"/>
                    <a:pt x="115287" y="746455"/>
                  </a:cubicBezTo>
                  <a:close/>
                  <a:moveTo>
                    <a:pt x="1596437" y="744631"/>
                  </a:moveTo>
                  <a:cubicBezTo>
                    <a:pt x="1625227" y="744215"/>
                    <a:pt x="1652072" y="744654"/>
                    <a:pt x="1675839" y="745985"/>
                  </a:cubicBezTo>
                  <a:cubicBezTo>
                    <a:pt x="1865214" y="755870"/>
                    <a:pt x="2016562" y="823543"/>
                    <a:pt x="2011238" y="917068"/>
                  </a:cubicBezTo>
                  <a:cubicBezTo>
                    <a:pt x="2005914" y="1010594"/>
                    <a:pt x="1848482" y="1060778"/>
                    <a:pt x="1659107" y="1050893"/>
                  </a:cubicBezTo>
                  <a:cubicBezTo>
                    <a:pt x="1468972" y="1040248"/>
                    <a:pt x="1089462" y="952045"/>
                    <a:pt x="1094025" y="866884"/>
                  </a:cubicBezTo>
                  <a:cubicBezTo>
                    <a:pt x="1098018" y="792368"/>
                    <a:pt x="1394902" y="747542"/>
                    <a:pt x="1596437" y="744631"/>
                  </a:cubicBezTo>
                  <a:close/>
                  <a:moveTo>
                    <a:pt x="766721" y="157152"/>
                  </a:moveTo>
                  <a:cubicBezTo>
                    <a:pt x="860340" y="149552"/>
                    <a:pt x="930364" y="299267"/>
                    <a:pt x="944826" y="488500"/>
                  </a:cubicBezTo>
                  <a:cubicBezTo>
                    <a:pt x="959287" y="678494"/>
                    <a:pt x="920469" y="1066080"/>
                    <a:pt x="835223" y="1072160"/>
                  </a:cubicBezTo>
                  <a:cubicBezTo>
                    <a:pt x="749976" y="1078240"/>
                    <a:pt x="654074" y="701293"/>
                    <a:pt x="640373" y="511300"/>
                  </a:cubicBezTo>
                  <a:cubicBezTo>
                    <a:pt x="625912" y="322066"/>
                    <a:pt x="673102" y="163992"/>
                    <a:pt x="766721" y="157152"/>
                  </a:cubicBezTo>
                  <a:close/>
                  <a:moveTo>
                    <a:pt x="2249582" y="285"/>
                  </a:moveTo>
                  <a:cubicBezTo>
                    <a:pt x="2293871" y="2512"/>
                    <a:pt x="2327863" y="17838"/>
                    <a:pt x="2345573" y="48347"/>
                  </a:cubicBezTo>
                  <a:cubicBezTo>
                    <a:pt x="2392800" y="129705"/>
                    <a:pt x="2287682" y="258204"/>
                    <a:pt x="2123148" y="352488"/>
                  </a:cubicBezTo>
                  <a:cubicBezTo>
                    <a:pt x="1957853" y="447531"/>
                    <a:pt x="1591462" y="581353"/>
                    <a:pt x="1548044" y="506839"/>
                  </a:cubicBezTo>
                  <a:cubicBezTo>
                    <a:pt x="1505387" y="433085"/>
                    <a:pt x="1804746" y="182929"/>
                    <a:pt x="1970041" y="88646"/>
                  </a:cubicBezTo>
                  <a:cubicBezTo>
                    <a:pt x="2073350" y="29244"/>
                    <a:pt x="2175767" y="-3428"/>
                    <a:pt x="2249582" y="285"/>
                  </a:cubicBezTo>
                  <a:close/>
                </a:path>
              </a:pathLst>
            </a:custGeom>
            <a:solidFill>
              <a:srgbClr val="0094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Poppins" panose="00000500000000000000" pitchFamily="2" charset="0"/>
              </a:endParaRPr>
            </a:p>
          </p:txBody>
        </p:sp>
        <p:grpSp>
          <p:nvGrpSpPr>
            <p:cNvPr id="92" name="Group 91">
              <a:extLst>
                <a:ext uri="{FF2B5EF4-FFF2-40B4-BE49-F238E27FC236}">
                  <a16:creationId xmlns:a16="http://schemas.microsoft.com/office/drawing/2014/main" id="{C4F971CE-52CF-96DB-1AF3-D1D033EDD189}"/>
                </a:ext>
              </a:extLst>
            </p:cNvPr>
            <p:cNvGrpSpPr/>
            <p:nvPr/>
          </p:nvGrpSpPr>
          <p:grpSpPr>
            <a:xfrm>
              <a:off x="10977563" y="8523288"/>
              <a:ext cx="2322513" cy="1600200"/>
              <a:chOff x="10977563" y="8523288"/>
              <a:chExt cx="2322513" cy="1600200"/>
            </a:xfrm>
            <a:solidFill>
              <a:srgbClr val="025C53"/>
            </a:solidFill>
          </p:grpSpPr>
          <p:sp>
            <p:nvSpPr>
              <p:cNvPr id="156" name="Freeform 249">
                <a:extLst>
                  <a:ext uri="{FF2B5EF4-FFF2-40B4-BE49-F238E27FC236}">
                    <a16:creationId xmlns:a16="http://schemas.microsoft.com/office/drawing/2014/main" id="{5A483A53-8486-6DBD-A079-F57F9C1F4945}"/>
                  </a:ext>
                </a:extLst>
              </p:cNvPr>
              <p:cNvSpPr>
                <a:spLocks noEditPoints="1"/>
              </p:cNvSpPr>
              <p:nvPr/>
            </p:nvSpPr>
            <p:spPr bwMode="auto">
              <a:xfrm>
                <a:off x="12469813" y="8523288"/>
                <a:ext cx="830263" cy="488950"/>
              </a:xfrm>
              <a:custGeom>
                <a:avLst/>
                <a:gdLst>
                  <a:gd name="T0" fmla="*/ 577 w 1091"/>
                  <a:gd name="T1" fmla="*/ 384 h 642"/>
                  <a:gd name="T2" fmla="*/ 577 w 1091"/>
                  <a:gd name="T3" fmla="*/ 384 h 642"/>
                  <a:gd name="T4" fmla="*/ 1046 w 1091"/>
                  <a:gd name="T5" fmla="*/ 32 h 642"/>
                  <a:gd name="T6" fmla="*/ 890 w 1091"/>
                  <a:gd name="T7" fmla="*/ 86 h 642"/>
                  <a:gd name="T8" fmla="*/ 517 w 1091"/>
                  <a:gd name="T9" fmla="*/ 281 h 642"/>
                  <a:gd name="T10" fmla="*/ 36 w 1091"/>
                  <a:gd name="T11" fmla="*/ 625 h 642"/>
                  <a:gd name="T12" fmla="*/ 201 w 1091"/>
                  <a:gd name="T13" fmla="*/ 574 h 642"/>
                  <a:gd name="T14" fmla="*/ 574 w 1091"/>
                  <a:gd name="T15" fmla="*/ 378 h 642"/>
                  <a:gd name="T16" fmla="*/ 1055 w 1091"/>
                  <a:gd name="T17" fmla="*/ 34 h 642"/>
                  <a:gd name="T18" fmla="*/ 1046 w 1091"/>
                  <a:gd name="T19" fmla="*/ 32 h 642"/>
                  <a:gd name="T20" fmla="*/ 44 w 1091"/>
                  <a:gd name="T21" fmla="*/ 640 h 642"/>
                  <a:gd name="T22" fmla="*/ 25 w 1091"/>
                  <a:gd name="T23" fmla="*/ 632 h 642"/>
                  <a:gd name="T24" fmla="*/ 511 w 1091"/>
                  <a:gd name="T25" fmla="*/ 270 h 642"/>
                  <a:gd name="T26" fmla="*/ 884 w 1091"/>
                  <a:gd name="T27" fmla="*/ 74 h 642"/>
                  <a:gd name="T28" fmla="*/ 1066 w 1091"/>
                  <a:gd name="T29" fmla="*/ 27 h 642"/>
                  <a:gd name="T30" fmla="*/ 580 w 1091"/>
                  <a:gd name="T31" fmla="*/ 389 h 642"/>
                  <a:gd name="T32" fmla="*/ 206 w 1091"/>
                  <a:gd name="T33" fmla="*/ 585 h 642"/>
                  <a:gd name="T34" fmla="*/ 44 w 1091"/>
                  <a:gd name="T35" fmla="*/ 640 h 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1" h="642">
                    <a:moveTo>
                      <a:pt x="577" y="384"/>
                    </a:moveTo>
                    <a:lnTo>
                      <a:pt x="577" y="384"/>
                    </a:lnTo>
                    <a:close/>
                    <a:moveTo>
                      <a:pt x="1046" y="32"/>
                    </a:moveTo>
                    <a:cubicBezTo>
                      <a:pt x="1032" y="32"/>
                      <a:pt x="992" y="40"/>
                      <a:pt x="890" y="86"/>
                    </a:cubicBezTo>
                    <a:cubicBezTo>
                      <a:pt x="787" y="132"/>
                      <a:pt x="654" y="201"/>
                      <a:pt x="517" y="281"/>
                    </a:cubicBezTo>
                    <a:cubicBezTo>
                      <a:pt x="178" y="478"/>
                      <a:pt x="26" y="608"/>
                      <a:pt x="36" y="625"/>
                    </a:cubicBezTo>
                    <a:cubicBezTo>
                      <a:pt x="36" y="626"/>
                      <a:pt x="48" y="642"/>
                      <a:pt x="201" y="574"/>
                    </a:cubicBezTo>
                    <a:cubicBezTo>
                      <a:pt x="304" y="527"/>
                      <a:pt x="436" y="458"/>
                      <a:pt x="574" y="378"/>
                    </a:cubicBezTo>
                    <a:cubicBezTo>
                      <a:pt x="913" y="181"/>
                      <a:pt x="1065" y="51"/>
                      <a:pt x="1055" y="34"/>
                    </a:cubicBezTo>
                    <a:cubicBezTo>
                      <a:pt x="1054" y="34"/>
                      <a:pt x="1053" y="32"/>
                      <a:pt x="1046" y="32"/>
                    </a:cubicBezTo>
                    <a:close/>
                    <a:moveTo>
                      <a:pt x="44" y="640"/>
                    </a:moveTo>
                    <a:cubicBezTo>
                      <a:pt x="30" y="640"/>
                      <a:pt x="27" y="635"/>
                      <a:pt x="25" y="632"/>
                    </a:cubicBezTo>
                    <a:cubicBezTo>
                      <a:pt x="0" y="588"/>
                      <a:pt x="302" y="391"/>
                      <a:pt x="511" y="270"/>
                    </a:cubicBezTo>
                    <a:cubicBezTo>
                      <a:pt x="648" y="190"/>
                      <a:pt x="781" y="120"/>
                      <a:pt x="884" y="74"/>
                    </a:cubicBezTo>
                    <a:cubicBezTo>
                      <a:pt x="1050" y="0"/>
                      <a:pt x="1061" y="20"/>
                      <a:pt x="1066" y="27"/>
                    </a:cubicBezTo>
                    <a:cubicBezTo>
                      <a:pt x="1091" y="71"/>
                      <a:pt x="789" y="268"/>
                      <a:pt x="580" y="389"/>
                    </a:cubicBezTo>
                    <a:cubicBezTo>
                      <a:pt x="442" y="469"/>
                      <a:pt x="310" y="539"/>
                      <a:pt x="206" y="585"/>
                    </a:cubicBezTo>
                    <a:cubicBezTo>
                      <a:pt x="108" y="629"/>
                      <a:pt x="64" y="640"/>
                      <a:pt x="44" y="6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57" name="Freeform 269">
                <a:extLst>
                  <a:ext uri="{FF2B5EF4-FFF2-40B4-BE49-F238E27FC236}">
                    <a16:creationId xmlns:a16="http://schemas.microsoft.com/office/drawing/2014/main" id="{D1D9367B-C8F0-FF64-A008-1567BFCA87EF}"/>
                  </a:ext>
                </a:extLst>
              </p:cNvPr>
              <p:cNvSpPr>
                <a:spLocks noEditPoints="1"/>
              </p:cNvSpPr>
              <p:nvPr/>
            </p:nvSpPr>
            <p:spPr bwMode="auto">
              <a:xfrm>
                <a:off x="12031663" y="9332913"/>
                <a:ext cx="915988" cy="115888"/>
              </a:xfrm>
              <a:custGeom>
                <a:avLst/>
                <a:gdLst>
                  <a:gd name="T0" fmla="*/ 344 w 1204"/>
                  <a:gd name="T1" fmla="*/ 15 h 154"/>
                  <a:gd name="T2" fmla="*/ 184 w 1204"/>
                  <a:gd name="T3" fmla="*/ 19 h 154"/>
                  <a:gd name="T4" fmla="*/ 14 w 1204"/>
                  <a:gd name="T5" fmla="*/ 48 h 154"/>
                  <a:gd name="T6" fmla="*/ 180 w 1204"/>
                  <a:gd name="T7" fmla="*/ 95 h 154"/>
                  <a:gd name="T8" fmla="*/ 599 w 1204"/>
                  <a:gd name="T9" fmla="*/ 135 h 154"/>
                  <a:gd name="T10" fmla="*/ 1020 w 1204"/>
                  <a:gd name="T11" fmla="*/ 138 h 154"/>
                  <a:gd name="T12" fmla="*/ 1190 w 1204"/>
                  <a:gd name="T13" fmla="*/ 109 h 154"/>
                  <a:gd name="T14" fmla="*/ 1024 w 1204"/>
                  <a:gd name="T15" fmla="*/ 62 h 154"/>
                  <a:gd name="T16" fmla="*/ 605 w 1204"/>
                  <a:gd name="T17" fmla="*/ 22 h 154"/>
                  <a:gd name="T18" fmla="*/ 344 w 1204"/>
                  <a:gd name="T19" fmla="*/ 15 h 154"/>
                  <a:gd name="T20" fmla="*/ 860 w 1204"/>
                  <a:gd name="T21" fmla="*/ 154 h 154"/>
                  <a:gd name="T22" fmla="*/ 598 w 1204"/>
                  <a:gd name="T23" fmla="*/ 147 h 154"/>
                  <a:gd name="T24" fmla="*/ 178 w 1204"/>
                  <a:gd name="T25" fmla="*/ 107 h 154"/>
                  <a:gd name="T26" fmla="*/ 1 w 1204"/>
                  <a:gd name="T27" fmla="*/ 47 h 154"/>
                  <a:gd name="T28" fmla="*/ 184 w 1204"/>
                  <a:gd name="T29" fmla="*/ 6 h 154"/>
                  <a:gd name="T30" fmla="*/ 606 w 1204"/>
                  <a:gd name="T31" fmla="*/ 9 h 154"/>
                  <a:gd name="T32" fmla="*/ 1026 w 1204"/>
                  <a:gd name="T33" fmla="*/ 49 h 154"/>
                  <a:gd name="T34" fmla="*/ 1203 w 1204"/>
                  <a:gd name="T35" fmla="*/ 109 h 154"/>
                  <a:gd name="T36" fmla="*/ 1020 w 1204"/>
                  <a:gd name="T37" fmla="*/ 151 h 154"/>
                  <a:gd name="T38" fmla="*/ 860 w 1204"/>
                  <a:gd name="T39" fmla="*/ 15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04" h="154">
                    <a:moveTo>
                      <a:pt x="344" y="15"/>
                    </a:moveTo>
                    <a:cubicBezTo>
                      <a:pt x="286" y="15"/>
                      <a:pt x="232" y="16"/>
                      <a:pt x="184" y="19"/>
                    </a:cubicBezTo>
                    <a:cubicBezTo>
                      <a:pt x="17" y="28"/>
                      <a:pt x="14" y="48"/>
                      <a:pt x="14" y="48"/>
                    </a:cubicBezTo>
                    <a:cubicBezTo>
                      <a:pt x="14" y="48"/>
                      <a:pt x="15" y="69"/>
                      <a:pt x="180" y="95"/>
                    </a:cubicBezTo>
                    <a:cubicBezTo>
                      <a:pt x="292" y="112"/>
                      <a:pt x="441" y="126"/>
                      <a:pt x="599" y="135"/>
                    </a:cubicBezTo>
                    <a:cubicBezTo>
                      <a:pt x="758" y="143"/>
                      <a:pt x="907" y="144"/>
                      <a:pt x="1020" y="138"/>
                    </a:cubicBezTo>
                    <a:cubicBezTo>
                      <a:pt x="1187" y="129"/>
                      <a:pt x="1190" y="109"/>
                      <a:pt x="1190" y="109"/>
                    </a:cubicBezTo>
                    <a:cubicBezTo>
                      <a:pt x="1190" y="108"/>
                      <a:pt x="1189" y="88"/>
                      <a:pt x="1024" y="62"/>
                    </a:cubicBezTo>
                    <a:cubicBezTo>
                      <a:pt x="912" y="44"/>
                      <a:pt x="763" y="30"/>
                      <a:pt x="605" y="22"/>
                    </a:cubicBezTo>
                    <a:cubicBezTo>
                      <a:pt x="513" y="17"/>
                      <a:pt x="424" y="15"/>
                      <a:pt x="344" y="15"/>
                    </a:cubicBezTo>
                    <a:close/>
                    <a:moveTo>
                      <a:pt x="860" y="154"/>
                    </a:moveTo>
                    <a:cubicBezTo>
                      <a:pt x="779" y="154"/>
                      <a:pt x="690" y="152"/>
                      <a:pt x="598" y="147"/>
                    </a:cubicBezTo>
                    <a:cubicBezTo>
                      <a:pt x="439" y="139"/>
                      <a:pt x="290" y="125"/>
                      <a:pt x="178" y="107"/>
                    </a:cubicBezTo>
                    <a:cubicBezTo>
                      <a:pt x="0" y="79"/>
                      <a:pt x="1" y="56"/>
                      <a:pt x="1" y="47"/>
                    </a:cubicBezTo>
                    <a:cubicBezTo>
                      <a:pt x="2" y="39"/>
                      <a:pt x="3" y="16"/>
                      <a:pt x="184" y="6"/>
                    </a:cubicBezTo>
                    <a:cubicBezTo>
                      <a:pt x="297" y="0"/>
                      <a:pt x="447" y="1"/>
                      <a:pt x="606" y="9"/>
                    </a:cubicBezTo>
                    <a:cubicBezTo>
                      <a:pt x="765" y="18"/>
                      <a:pt x="914" y="32"/>
                      <a:pt x="1026" y="49"/>
                    </a:cubicBezTo>
                    <a:cubicBezTo>
                      <a:pt x="1204" y="78"/>
                      <a:pt x="1203" y="101"/>
                      <a:pt x="1203" y="109"/>
                    </a:cubicBezTo>
                    <a:cubicBezTo>
                      <a:pt x="1202" y="118"/>
                      <a:pt x="1201" y="141"/>
                      <a:pt x="1020" y="151"/>
                    </a:cubicBezTo>
                    <a:cubicBezTo>
                      <a:pt x="973" y="153"/>
                      <a:pt x="919" y="154"/>
                      <a:pt x="860" y="1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58" name="Freeform 271">
                <a:extLst>
                  <a:ext uri="{FF2B5EF4-FFF2-40B4-BE49-F238E27FC236}">
                    <a16:creationId xmlns:a16="http://schemas.microsoft.com/office/drawing/2014/main" id="{8590B116-0AB7-DE48-0616-B99F0994C0B0}"/>
                  </a:ext>
                </a:extLst>
              </p:cNvPr>
              <p:cNvSpPr>
                <a:spLocks noEditPoints="1"/>
              </p:cNvSpPr>
              <p:nvPr/>
            </p:nvSpPr>
            <p:spPr bwMode="auto">
              <a:xfrm>
                <a:off x="11488738" y="9844088"/>
                <a:ext cx="912813" cy="198438"/>
              </a:xfrm>
              <a:custGeom>
                <a:avLst/>
                <a:gdLst>
                  <a:gd name="T0" fmla="*/ 116 w 1199"/>
                  <a:gd name="T1" fmla="*/ 38 h 261"/>
                  <a:gd name="T2" fmla="*/ 18 w 1199"/>
                  <a:gd name="T3" fmla="*/ 52 h 261"/>
                  <a:gd name="T4" fmla="*/ 179 w 1199"/>
                  <a:gd name="T5" fmla="*/ 116 h 261"/>
                  <a:gd name="T6" fmla="*/ 591 w 1199"/>
                  <a:gd name="T7" fmla="*/ 199 h 261"/>
                  <a:gd name="T8" fmla="*/ 1009 w 1199"/>
                  <a:gd name="T9" fmla="*/ 246 h 261"/>
                  <a:gd name="T10" fmla="*/ 1182 w 1199"/>
                  <a:gd name="T11" fmla="*/ 234 h 261"/>
                  <a:gd name="T12" fmla="*/ 1021 w 1199"/>
                  <a:gd name="T13" fmla="*/ 171 h 261"/>
                  <a:gd name="T14" fmla="*/ 608 w 1199"/>
                  <a:gd name="T15" fmla="*/ 88 h 261"/>
                  <a:gd name="T16" fmla="*/ 116 w 1199"/>
                  <a:gd name="T17" fmla="*/ 38 h 261"/>
                  <a:gd name="T18" fmla="*/ 1083 w 1199"/>
                  <a:gd name="T19" fmla="*/ 261 h 261"/>
                  <a:gd name="T20" fmla="*/ 1008 w 1199"/>
                  <a:gd name="T21" fmla="*/ 258 h 261"/>
                  <a:gd name="T22" fmla="*/ 589 w 1199"/>
                  <a:gd name="T23" fmla="*/ 211 h 261"/>
                  <a:gd name="T24" fmla="*/ 175 w 1199"/>
                  <a:gd name="T25" fmla="*/ 128 h 261"/>
                  <a:gd name="T26" fmla="*/ 5 w 1199"/>
                  <a:gd name="T27" fmla="*/ 50 h 261"/>
                  <a:gd name="T28" fmla="*/ 610 w 1199"/>
                  <a:gd name="T29" fmla="*/ 75 h 261"/>
                  <a:gd name="T30" fmla="*/ 1024 w 1199"/>
                  <a:gd name="T31" fmla="*/ 158 h 261"/>
                  <a:gd name="T32" fmla="*/ 1194 w 1199"/>
                  <a:gd name="T33" fmla="*/ 236 h 261"/>
                  <a:gd name="T34" fmla="*/ 1083 w 1199"/>
                  <a:gd name="T35" fmla="*/ 261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99" h="261">
                    <a:moveTo>
                      <a:pt x="116" y="38"/>
                    </a:moveTo>
                    <a:cubicBezTo>
                      <a:pt x="52" y="38"/>
                      <a:pt x="19" y="44"/>
                      <a:pt x="18" y="52"/>
                    </a:cubicBezTo>
                    <a:cubicBezTo>
                      <a:pt x="18" y="52"/>
                      <a:pt x="17" y="73"/>
                      <a:pt x="179" y="116"/>
                    </a:cubicBezTo>
                    <a:cubicBezTo>
                      <a:pt x="288" y="145"/>
                      <a:pt x="434" y="174"/>
                      <a:pt x="591" y="199"/>
                    </a:cubicBezTo>
                    <a:cubicBezTo>
                      <a:pt x="748" y="223"/>
                      <a:pt x="896" y="240"/>
                      <a:pt x="1009" y="246"/>
                    </a:cubicBezTo>
                    <a:cubicBezTo>
                      <a:pt x="1176" y="254"/>
                      <a:pt x="1182" y="234"/>
                      <a:pt x="1182" y="234"/>
                    </a:cubicBezTo>
                    <a:cubicBezTo>
                      <a:pt x="1182" y="234"/>
                      <a:pt x="1183" y="214"/>
                      <a:pt x="1021" y="171"/>
                    </a:cubicBezTo>
                    <a:cubicBezTo>
                      <a:pt x="912" y="142"/>
                      <a:pt x="765" y="112"/>
                      <a:pt x="608" y="88"/>
                    </a:cubicBezTo>
                    <a:cubicBezTo>
                      <a:pt x="376" y="51"/>
                      <a:pt x="211" y="38"/>
                      <a:pt x="116" y="38"/>
                    </a:cubicBezTo>
                    <a:close/>
                    <a:moveTo>
                      <a:pt x="1083" y="261"/>
                    </a:moveTo>
                    <a:cubicBezTo>
                      <a:pt x="1062" y="261"/>
                      <a:pt x="1038" y="260"/>
                      <a:pt x="1008" y="258"/>
                    </a:cubicBezTo>
                    <a:cubicBezTo>
                      <a:pt x="895" y="253"/>
                      <a:pt x="746" y="236"/>
                      <a:pt x="589" y="211"/>
                    </a:cubicBezTo>
                    <a:cubicBezTo>
                      <a:pt x="432" y="187"/>
                      <a:pt x="285" y="157"/>
                      <a:pt x="175" y="128"/>
                    </a:cubicBezTo>
                    <a:cubicBezTo>
                      <a:pt x="0" y="81"/>
                      <a:pt x="4" y="59"/>
                      <a:pt x="5" y="50"/>
                    </a:cubicBezTo>
                    <a:cubicBezTo>
                      <a:pt x="13" y="0"/>
                      <a:pt x="372" y="38"/>
                      <a:pt x="610" y="75"/>
                    </a:cubicBezTo>
                    <a:cubicBezTo>
                      <a:pt x="768" y="100"/>
                      <a:pt x="915" y="129"/>
                      <a:pt x="1024" y="158"/>
                    </a:cubicBezTo>
                    <a:cubicBezTo>
                      <a:pt x="1199" y="205"/>
                      <a:pt x="1195" y="228"/>
                      <a:pt x="1194" y="236"/>
                    </a:cubicBezTo>
                    <a:cubicBezTo>
                      <a:pt x="1193" y="243"/>
                      <a:pt x="1190" y="261"/>
                      <a:pt x="1083"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59" name="Freeform 273">
                <a:extLst>
                  <a:ext uri="{FF2B5EF4-FFF2-40B4-BE49-F238E27FC236}">
                    <a16:creationId xmlns:a16="http://schemas.microsoft.com/office/drawing/2014/main" id="{2CD99264-69B8-9C78-89B9-274B08E16C80}"/>
                  </a:ext>
                </a:extLst>
              </p:cNvPr>
              <p:cNvSpPr>
                <a:spLocks noEditPoints="1"/>
              </p:cNvSpPr>
              <p:nvPr/>
            </p:nvSpPr>
            <p:spPr bwMode="auto">
              <a:xfrm>
                <a:off x="11671300" y="8650288"/>
                <a:ext cx="139700" cy="914400"/>
              </a:xfrm>
              <a:custGeom>
                <a:avLst/>
                <a:gdLst>
                  <a:gd name="T0" fmla="*/ 41 w 184"/>
                  <a:gd name="T1" fmla="*/ 15 h 1202"/>
                  <a:gd name="T2" fmla="*/ 41 w 184"/>
                  <a:gd name="T3" fmla="*/ 15 h 1202"/>
                  <a:gd name="T4" fmla="*/ 16 w 184"/>
                  <a:gd name="T5" fmla="*/ 187 h 1202"/>
                  <a:gd name="T6" fmla="*/ 31 w 184"/>
                  <a:gd name="T7" fmla="*/ 607 h 1202"/>
                  <a:gd name="T8" fmla="*/ 82 w 184"/>
                  <a:gd name="T9" fmla="*/ 1024 h 1202"/>
                  <a:gd name="T10" fmla="*/ 133 w 184"/>
                  <a:gd name="T11" fmla="*/ 1190 h 1202"/>
                  <a:gd name="T12" fmla="*/ 143 w 184"/>
                  <a:gd name="T13" fmla="*/ 598 h 1202"/>
                  <a:gd name="T14" fmla="*/ 92 w 184"/>
                  <a:gd name="T15" fmla="*/ 181 h 1202"/>
                  <a:gd name="T16" fmla="*/ 41 w 184"/>
                  <a:gd name="T17" fmla="*/ 15 h 1202"/>
                  <a:gd name="T18" fmla="*/ 132 w 184"/>
                  <a:gd name="T19" fmla="*/ 1202 h 1202"/>
                  <a:gd name="T20" fmla="*/ 69 w 184"/>
                  <a:gd name="T21" fmla="*/ 1027 h 1202"/>
                  <a:gd name="T22" fmla="*/ 18 w 184"/>
                  <a:gd name="T23" fmla="*/ 608 h 1202"/>
                  <a:gd name="T24" fmla="*/ 3 w 184"/>
                  <a:gd name="T25" fmla="*/ 186 h 1202"/>
                  <a:gd name="T26" fmla="*/ 40 w 184"/>
                  <a:gd name="T27" fmla="*/ 3 h 1202"/>
                  <a:gd name="T28" fmla="*/ 104 w 184"/>
                  <a:gd name="T29" fmla="*/ 178 h 1202"/>
                  <a:gd name="T30" fmla="*/ 156 w 184"/>
                  <a:gd name="T31" fmla="*/ 597 h 1202"/>
                  <a:gd name="T32" fmla="*/ 134 w 184"/>
                  <a:gd name="T33" fmla="*/ 1202 h 1202"/>
                  <a:gd name="T34" fmla="*/ 132 w 184"/>
                  <a:gd name="T35" fmla="*/ 1202 h 1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4" h="1202">
                    <a:moveTo>
                      <a:pt x="41" y="15"/>
                    </a:moveTo>
                    <a:lnTo>
                      <a:pt x="41" y="15"/>
                    </a:lnTo>
                    <a:cubicBezTo>
                      <a:pt x="41" y="15"/>
                      <a:pt x="21" y="19"/>
                      <a:pt x="16" y="187"/>
                    </a:cubicBezTo>
                    <a:cubicBezTo>
                      <a:pt x="13" y="299"/>
                      <a:pt x="18" y="449"/>
                      <a:pt x="31" y="607"/>
                    </a:cubicBezTo>
                    <a:cubicBezTo>
                      <a:pt x="43" y="765"/>
                      <a:pt x="61" y="914"/>
                      <a:pt x="82" y="1024"/>
                    </a:cubicBezTo>
                    <a:cubicBezTo>
                      <a:pt x="113" y="1192"/>
                      <a:pt x="133" y="1190"/>
                      <a:pt x="133" y="1190"/>
                    </a:cubicBezTo>
                    <a:cubicBezTo>
                      <a:pt x="153" y="1188"/>
                      <a:pt x="174" y="989"/>
                      <a:pt x="143" y="598"/>
                    </a:cubicBezTo>
                    <a:cubicBezTo>
                      <a:pt x="131" y="440"/>
                      <a:pt x="112" y="292"/>
                      <a:pt x="92" y="181"/>
                    </a:cubicBezTo>
                    <a:cubicBezTo>
                      <a:pt x="62" y="17"/>
                      <a:pt x="41" y="15"/>
                      <a:pt x="41" y="15"/>
                    </a:cubicBezTo>
                    <a:close/>
                    <a:moveTo>
                      <a:pt x="132" y="1202"/>
                    </a:moveTo>
                    <a:cubicBezTo>
                      <a:pt x="122" y="1202"/>
                      <a:pt x="100" y="1193"/>
                      <a:pt x="69" y="1027"/>
                    </a:cubicBezTo>
                    <a:cubicBezTo>
                      <a:pt x="49" y="915"/>
                      <a:pt x="30" y="767"/>
                      <a:pt x="18" y="608"/>
                    </a:cubicBezTo>
                    <a:cubicBezTo>
                      <a:pt x="6" y="449"/>
                      <a:pt x="0" y="299"/>
                      <a:pt x="3" y="186"/>
                    </a:cubicBezTo>
                    <a:cubicBezTo>
                      <a:pt x="8" y="5"/>
                      <a:pt x="31" y="3"/>
                      <a:pt x="40" y="3"/>
                    </a:cubicBezTo>
                    <a:cubicBezTo>
                      <a:pt x="49" y="2"/>
                      <a:pt x="71" y="0"/>
                      <a:pt x="104" y="178"/>
                    </a:cubicBezTo>
                    <a:cubicBezTo>
                      <a:pt x="125" y="290"/>
                      <a:pt x="143" y="438"/>
                      <a:pt x="156" y="597"/>
                    </a:cubicBezTo>
                    <a:cubicBezTo>
                      <a:pt x="175" y="838"/>
                      <a:pt x="184" y="1198"/>
                      <a:pt x="134" y="1202"/>
                    </a:cubicBezTo>
                    <a:cubicBezTo>
                      <a:pt x="133" y="1202"/>
                      <a:pt x="133" y="1202"/>
                      <a:pt x="132" y="12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60" name="Freeform 275">
                <a:extLst>
                  <a:ext uri="{FF2B5EF4-FFF2-40B4-BE49-F238E27FC236}">
                    <a16:creationId xmlns:a16="http://schemas.microsoft.com/office/drawing/2014/main" id="{ECCEF776-0C2B-8317-6B37-782E8F738678}"/>
                  </a:ext>
                </a:extLst>
              </p:cNvPr>
              <p:cNvSpPr>
                <a:spLocks noEditPoints="1"/>
              </p:cNvSpPr>
              <p:nvPr/>
            </p:nvSpPr>
            <p:spPr bwMode="auto">
              <a:xfrm>
                <a:off x="10977563" y="9234488"/>
                <a:ext cx="336550" cy="889000"/>
              </a:xfrm>
              <a:custGeom>
                <a:avLst/>
                <a:gdLst>
                  <a:gd name="T0" fmla="*/ 53 w 442"/>
                  <a:gd name="T1" fmla="*/ 26 h 1167"/>
                  <a:gd name="T2" fmla="*/ 52 w 442"/>
                  <a:gd name="T3" fmla="*/ 26 h 1167"/>
                  <a:gd name="T4" fmla="*/ 167 w 442"/>
                  <a:gd name="T5" fmla="*/ 607 h 1167"/>
                  <a:gd name="T6" fmla="*/ 388 w 442"/>
                  <a:gd name="T7" fmla="*/ 1155 h 1167"/>
                  <a:gd name="T8" fmla="*/ 389 w 442"/>
                  <a:gd name="T9" fmla="*/ 1155 h 1167"/>
                  <a:gd name="T10" fmla="*/ 275 w 442"/>
                  <a:gd name="T11" fmla="*/ 574 h 1167"/>
                  <a:gd name="T12" fmla="*/ 53 w 442"/>
                  <a:gd name="T13" fmla="*/ 26 h 1167"/>
                  <a:gd name="T14" fmla="*/ 390 w 442"/>
                  <a:gd name="T15" fmla="*/ 1167 h 1167"/>
                  <a:gd name="T16" fmla="*/ 155 w 442"/>
                  <a:gd name="T17" fmla="*/ 610 h 1167"/>
                  <a:gd name="T18" fmla="*/ 49 w 442"/>
                  <a:gd name="T19" fmla="*/ 14 h 1167"/>
                  <a:gd name="T20" fmla="*/ 287 w 442"/>
                  <a:gd name="T21" fmla="*/ 571 h 1167"/>
                  <a:gd name="T22" fmla="*/ 393 w 442"/>
                  <a:gd name="T23" fmla="*/ 1167 h 1167"/>
                  <a:gd name="T24" fmla="*/ 390 w 442"/>
                  <a:gd name="T25" fmla="*/ 1167 h 1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2" h="1167">
                    <a:moveTo>
                      <a:pt x="53" y="26"/>
                    </a:moveTo>
                    <a:cubicBezTo>
                      <a:pt x="53" y="26"/>
                      <a:pt x="53" y="26"/>
                      <a:pt x="52" y="26"/>
                    </a:cubicBezTo>
                    <a:cubicBezTo>
                      <a:pt x="33" y="32"/>
                      <a:pt x="55" y="231"/>
                      <a:pt x="167" y="607"/>
                    </a:cubicBezTo>
                    <a:cubicBezTo>
                      <a:pt x="277" y="976"/>
                      <a:pt x="367" y="1155"/>
                      <a:pt x="388" y="1155"/>
                    </a:cubicBezTo>
                    <a:cubicBezTo>
                      <a:pt x="389" y="1155"/>
                      <a:pt x="389" y="1155"/>
                      <a:pt x="389" y="1155"/>
                    </a:cubicBezTo>
                    <a:cubicBezTo>
                      <a:pt x="409" y="1149"/>
                      <a:pt x="387" y="950"/>
                      <a:pt x="275" y="574"/>
                    </a:cubicBezTo>
                    <a:cubicBezTo>
                      <a:pt x="164" y="205"/>
                      <a:pt x="74" y="26"/>
                      <a:pt x="53" y="26"/>
                    </a:cubicBezTo>
                    <a:close/>
                    <a:moveTo>
                      <a:pt x="390" y="1167"/>
                    </a:moveTo>
                    <a:cubicBezTo>
                      <a:pt x="340" y="1167"/>
                      <a:pt x="222" y="837"/>
                      <a:pt x="155" y="610"/>
                    </a:cubicBezTo>
                    <a:cubicBezTo>
                      <a:pt x="85" y="378"/>
                      <a:pt x="0" y="28"/>
                      <a:pt x="49" y="14"/>
                    </a:cubicBezTo>
                    <a:cubicBezTo>
                      <a:pt x="97" y="0"/>
                      <a:pt x="218" y="339"/>
                      <a:pt x="287" y="571"/>
                    </a:cubicBezTo>
                    <a:cubicBezTo>
                      <a:pt x="356" y="802"/>
                      <a:pt x="442" y="1152"/>
                      <a:pt x="393" y="1167"/>
                    </a:cubicBezTo>
                    <a:cubicBezTo>
                      <a:pt x="392" y="1167"/>
                      <a:pt x="391" y="1167"/>
                      <a:pt x="390" y="11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grpSp>
        <p:sp>
          <p:nvSpPr>
            <p:cNvPr id="93" name="Freeform 276">
              <a:extLst>
                <a:ext uri="{FF2B5EF4-FFF2-40B4-BE49-F238E27FC236}">
                  <a16:creationId xmlns:a16="http://schemas.microsoft.com/office/drawing/2014/main" id="{26570768-9CFB-4D07-6DE8-DAC617306490}"/>
                </a:ext>
              </a:extLst>
            </p:cNvPr>
            <p:cNvSpPr>
              <a:spLocks/>
            </p:cNvSpPr>
            <p:nvPr/>
          </p:nvSpPr>
          <p:spPr bwMode="auto">
            <a:xfrm>
              <a:off x="3308350" y="8393113"/>
              <a:ext cx="739775" cy="863600"/>
            </a:xfrm>
            <a:custGeom>
              <a:avLst/>
              <a:gdLst>
                <a:gd name="T0" fmla="*/ 959 w 972"/>
                <a:gd name="T1" fmla="*/ 1135 h 1135"/>
                <a:gd name="T2" fmla="*/ 947 w 972"/>
                <a:gd name="T3" fmla="*/ 1123 h 1135"/>
                <a:gd name="T4" fmla="*/ 9 w 972"/>
                <a:gd name="T5" fmla="*/ 25 h 1135"/>
                <a:gd name="T6" fmla="*/ 4 w 972"/>
                <a:gd name="T7" fmla="*/ 8 h 1135"/>
                <a:gd name="T8" fmla="*/ 21 w 972"/>
                <a:gd name="T9" fmla="*/ 3 h 1135"/>
                <a:gd name="T10" fmla="*/ 484 w 972"/>
                <a:gd name="T11" fmla="*/ 327 h 1135"/>
                <a:gd name="T12" fmla="*/ 972 w 972"/>
                <a:gd name="T13" fmla="*/ 1121 h 1135"/>
                <a:gd name="T14" fmla="*/ 960 w 972"/>
                <a:gd name="T15" fmla="*/ 1135 h 1135"/>
                <a:gd name="T16" fmla="*/ 959 w 972"/>
                <a:gd name="T17" fmla="*/ 1135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2" h="1135">
                  <a:moveTo>
                    <a:pt x="959" y="1135"/>
                  </a:moveTo>
                  <a:cubicBezTo>
                    <a:pt x="952" y="1135"/>
                    <a:pt x="947" y="1129"/>
                    <a:pt x="947" y="1123"/>
                  </a:cubicBezTo>
                  <a:cubicBezTo>
                    <a:pt x="916" y="520"/>
                    <a:pt x="18" y="30"/>
                    <a:pt x="9" y="25"/>
                  </a:cubicBezTo>
                  <a:cubicBezTo>
                    <a:pt x="3" y="22"/>
                    <a:pt x="0" y="14"/>
                    <a:pt x="4" y="8"/>
                  </a:cubicBezTo>
                  <a:cubicBezTo>
                    <a:pt x="7" y="2"/>
                    <a:pt x="15" y="0"/>
                    <a:pt x="21" y="3"/>
                  </a:cubicBezTo>
                  <a:cubicBezTo>
                    <a:pt x="23" y="4"/>
                    <a:pt x="253" y="129"/>
                    <a:pt x="484" y="327"/>
                  </a:cubicBezTo>
                  <a:cubicBezTo>
                    <a:pt x="697" y="511"/>
                    <a:pt x="955" y="798"/>
                    <a:pt x="972" y="1121"/>
                  </a:cubicBezTo>
                  <a:cubicBezTo>
                    <a:pt x="972" y="1128"/>
                    <a:pt x="967" y="1134"/>
                    <a:pt x="960" y="1135"/>
                  </a:cubicBezTo>
                  <a:cubicBezTo>
                    <a:pt x="960" y="1135"/>
                    <a:pt x="959" y="1135"/>
                    <a:pt x="959" y="1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94" name="Freeform 277">
              <a:extLst>
                <a:ext uri="{FF2B5EF4-FFF2-40B4-BE49-F238E27FC236}">
                  <a16:creationId xmlns:a16="http://schemas.microsoft.com/office/drawing/2014/main" id="{8970514F-4629-DC81-B1AB-5EA807DDBC31}"/>
                </a:ext>
              </a:extLst>
            </p:cNvPr>
            <p:cNvSpPr>
              <a:spLocks/>
            </p:cNvSpPr>
            <p:nvPr/>
          </p:nvSpPr>
          <p:spPr bwMode="auto">
            <a:xfrm>
              <a:off x="10372725" y="8394701"/>
              <a:ext cx="733425" cy="860425"/>
            </a:xfrm>
            <a:custGeom>
              <a:avLst/>
              <a:gdLst>
                <a:gd name="T0" fmla="*/ 10 w 965"/>
                <a:gd name="T1" fmla="*/ 1129 h 1129"/>
                <a:gd name="T2" fmla="*/ 10 w 965"/>
                <a:gd name="T3" fmla="*/ 1129 h 1129"/>
                <a:gd name="T4" fmla="*/ 1 w 965"/>
                <a:gd name="T5" fmla="*/ 1119 h 1129"/>
                <a:gd name="T6" fmla="*/ 950 w 965"/>
                <a:gd name="T7" fmla="*/ 3 h 1129"/>
                <a:gd name="T8" fmla="*/ 963 w 965"/>
                <a:gd name="T9" fmla="*/ 7 h 1129"/>
                <a:gd name="T10" fmla="*/ 959 w 965"/>
                <a:gd name="T11" fmla="*/ 20 h 1129"/>
                <a:gd name="T12" fmla="*/ 20 w 965"/>
                <a:gd name="T13" fmla="*/ 1119 h 1129"/>
                <a:gd name="T14" fmla="*/ 10 w 965"/>
                <a:gd name="T15" fmla="*/ 1129 h 1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65" h="1129">
                  <a:moveTo>
                    <a:pt x="10" y="1129"/>
                  </a:moveTo>
                  <a:cubicBezTo>
                    <a:pt x="10" y="1129"/>
                    <a:pt x="10" y="1129"/>
                    <a:pt x="10" y="1129"/>
                  </a:cubicBezTo>
                  <a:cubicBezTo>
                    <a:pt x="4" y="1128"/>
                    <a:pt x="0" y="1124"/>
                    <a:pt x="1" y="1119"/>
                  </a:cubicBezTo>
                  <a:cubicBezTo>
                    <a:pt x="32" y="504"/>
                    <a:pt x="941" y="8"/>
                    <a:pt x="950" y="3"/>
                  </a:cubicBezTo>
                  <a:cubicBezTo>
                    <a:pt x="954" y="0"/>
                    <a:pt x="960" y="2"/>
                    <a:pt x="963" y="7"/>
                  </a:cubicBezTo>
                  <a:cubicBezTo>
                    <a:pt x="965" y="11"/>
                    <a:pt x="964" y="17"/>
                    <a:pt x="959" y="20"/>
                  </a:cubicBezTo>
                  <a:cubicBezTo>
                    <a:pt x="950" y="25"/>
                    <a:pt x="50" y="515"/>
                    <a:pt x="20" y="1119"/>
                  </a:cubicBezTo>
                  <a:cubicBezTo>
                    <a:pt x="19" y="1125"/>
                    <a:pt x="15" y="1129"/>
                    <a:pt x="10" y="112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95" name="Freeform: Shape 94">
              <a:extLst>
                <a:ext uri="{FF2B5EF4-FFF2-40B4-BE49-F238E27FC236}">
                  <a16:creationId xmlns:a16="http://schemas.microsoft.com/office/drawing/2014/main" id="{5557791F-4EEA-AF51-563B-30EEB9192EBD}"/>
                </a:ext>
              </a:extLst>
            </p:cNvPr>
            <p:cNvSpPr>
              <a:spLocks/>
            </p:cNvSpPr>
            <p:nvPr/>
          </p:nvSpPr>
          <p:spPr bwMode="auto">
            <a:xfrm>
              <a:off x="1502876" y="8670171"/>
              <a:ext cx="1563147" cy="2512918"/>
            </a:xfrm>
            <a:custGeom>
              <a:avLst/>
              <a:gdLst>
                <a:gd name="connsiteX0" fmla="*/ 740906 w 1563147"/>
                <a:gd name="connsiteY0" fmla="*/ 2207933 h 2512918"/>
                <a:gd name="connsiteX1" fmla="*/ 1319828 w 1563147"/>
                <a:gd name="connsiteY1" fmla="*/ 2343107 h 2512918"/>
                <a:gd name="connsiteX2" fmla="*/ 750047 w 1563147"/>
                <a:gd name="connsiteY2" fmla="*/ 2512455 h 2512918"/>
                <a:gd name="connsiteX3" fmla="*/ 400409 w 1563147"/>
                <a:gd name="connsiteY3" fmla="*/ 2370446 h 2512918"/>
                <a:gd name="connsiteX4" fmla="*/ 740906 w 1563147"/>
                <a:gd name="connsiteY4" fmla="*/ 2207933 h 2512918"/>
                <a:gd name="connsiteX5" fmla="*/ 234283 w 1563147"/>
                <a:gd name="connsiteY5" fmla="*/ 1455240 h 2512918"/>
                <a:gd name="connsiteX6" fmla="*/ 368088 w 1563147"/>
                <a:gd name="connsiteY6" fmla="*/ 1469289 h 2512918"/>
                <a:gd name="connsiteX7" fmla="*/ 905259 w 1563147"/>
                <a:gd name="connsiteY7" fmla="*/ 1723581 h 2512918"/>
                <a:gd name="connsiteX8" fmla="*/ 313306 w 1563147"/>
                <a:gd name="connsiteY8" fmla="*/ 1770024 h 2512918"/>
                <a:gd name="connsiteX9" fmla="*/ 1351 w 1563147"/>
                <a:gd name="connsiteY9" fmla="*/ 1556845 h 2512918"/>
                <a:gd name="connsiteX10" fmla="*/ 234283 w 1563147"/>
                <a:gd name="connsiteY10" fmla="*/ 1455240 h 2512918"/>
                <a:gd name="connsiteX11" fmla="*/ 1468407 w 1563147"/>
                <a:gd name="connsiteY11" fmla="*/ 1225409 h 2512918"/>
                <a:gd name="connsiteX12" fmla="*/ 1502115 w 1563147"/>
                <a:gd name="connsiteY12" fmla="*/ 1232589 h 2512918"/>
                <a:gd name="connsiteX13" fmla="*/ 1502115 w 1563147"/>
                <a:gd name="connsiteY13" fmla="*/ 1609124 h 2512918"/>
                <a:gd name="connsiteX14" fmla="*/ 1131272 w 1563147"/>
                <a:gd name="connsiteY14" fmla="*/ 2073137 h 2512918"/>
                <a:gd name="connsiteX15" fmla="*/ 1223223 w 1563147"/>
                <a:gd name="connsiteY15" fmla="*/ 1485894 h 2512918"/>
                <a:gd name="connsiteX16" fmla="*/ 1468407 w 1563147"/>
                <a:gd name="connsiteY16" fmla="*/ 1225409 h 2512918"/>
                <a:gd name="connsiteX17" fmla="*/ 1020041 w 1563147"/>
                <a:gd name="connsiteY17" fmla="*/ 541954 h 2512918"/>
                <a:gd name="connsiteX18" fmla="*/ 1054183 w 1563147"/>
                <a:gd name="connsiteY18" fmla="*/ 545620 h 2512918"/>
                <a:gd name="connsiteX19" fmla="*/ 1093687 w 1563147"/>
                <a:gd name="connsiteY19" fmla="*/ 920928 h 2512918"/>
                <a:gd name="connsiteX20" fmla="*/ 772336 w 1563147"/>
                <a:gd name="connsiteY20" fmla="*/ 1421084 h 2512918"/>
                <a:gd name="connsiteX21" fmla="*/ 803484 w 1563147"/>
                <a:gd name="connsiteY21" fmla="*/ 826530 h 2512918"/>
                <a:gd name="connsiteX22" fmla="*/ 1020041 w 1563147"/>
                <a:gd name="connsiteY22" fmla="*/ 541954 h 2512918"/>
                <a:gd name="connsiteX23" fmla="*/ 331536 w 1563147"/>
                <a:gd name="connsiteY23" fmla="*/ 917 h 2512918"/>
                <a:gd name="connsiteX24" fmla="*/ 534702 w 1563147"/>
                <a:gd name="connsiteY24" fmla="*/ 295005 h 2512918"/>
                <a:gd name="connsiteX25" fmla="*/ 538496 w 1563147"/>
                <a:gd name="connsiteY25" fmla="*/ 889157 h 2512918"/>
                <a:gd name="connsiteX26" fmla="*/ 241065 w 1563147"/>
                <a:gd name="connsiteY26" fmla="*/ 375646 h 2512918"/>
                <a:gd name="connsiteX27" fmla="*/ 297212 w 1563147"/>
                <a:gd name="connsiteY27" fmla="*/ 2874 h 2512918"/>
                <a:gd name="connsiteX28" fmla="*/ 331536 w 1563147"/>
                <a:gd name="connsiteY28" fmla="*/ 917 h 2512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63147" h="2512918">
                  <a:moveTo>
                    <a:pt x="740906" y="2207933"/>
                  </a:moveTo>
                  <a:cubicBezTo>
                    <a:pt x="931341" y="2202617"/>
                    <a:pt x="1317543" y="2258054"/>
                    <a:pt x="1319828" y="2343107"/>
                  </a:cubicBezTo>
                  <a:cubicBezTo>
                    <a:pt x="1322875" y="2428161"/>
                    <a:pt x="940482" y="2507139"/>
                    <a:pt x="750047" y="2512455"/>
                  </a:cubicBezTo>
                  <a:cubicBezTo>
                    <a:pt x="559612" y="2518530"/>
                    <a:pt x="403456" y="2464612"/>
                    <a:pt x="400409" y="2370446"/>
                  </a:cubicBezTo>
                  <a:cubicBezTo>
                    <a:pt x="397362" y="2277039"/>
                    <a:pt x="550472" y="2214008"/>
                    <a:pt x="740906" y="2207933"/>
                  </a:cubicBezTo>
                  <a:close/>
                  <a:moveTo>
                    <a:pt x="234283" y="1455240"/>
                  </a:moveTo>
                  <a:cubicBezTo>
                    <a:pt x="276071" y="1455870"/>
                    <a:pt x="321295" y="1460534"/>
                    <a:pt x="368088" y="1469289"/>
                  </a:cubicBezTo>
                  <a:cubicBezTo>
                    <a:pt x="555261" y="1503550"/>
                    <a:pt x="921237" y="1639071"/>
                    <a:pt x="905259" y="1723581"/>
                  </a:cubicBezTo>
                  <a:cubicBezTo>
                    <a:pt x="890042" y="1807330"/>
                    <a:pt x="500479" y="1804285"/>
                    <a:pt x="313306" y="1770024"/>
                  </a:cubicBezTo>
                  <a:cubicBezTo>
                    <a:pt x="125372" y="1735001"/>
                    <a:pt x="-15388" y="1649730"/>
                    <a:pt x="1351" y="1556845"/>
                  </a:cubicBezTo>
                  <a:cubicBezTo>
                    <a:pt x="14476" y="1487752"/>
                    <a:pt x="108918" y="1453348"/>
                    <a:pt x="234283" y="1455240"/>
                  </a:cubicBezTo>
                  <a:close/>
                  <a:moveTo>
                    <a:pt x="1468407" y="1225409"/>
                  </a:moveTo>
                  <a:cubicBezTo>
                    <a:pt x="1480006" y="1225505"/>
                    <a:pt x="1491286" y="1227835"/>
                    <a:pt x="1502115" y="1232589"/>
                  </a:cubicBezTo>
                  <a:cubicBezTo>
                    <a:pt x="1587987" y="1270623"/>
                    <a:pt x="1578868" y="1434929"/>
                    <a:pt x="1502115" y="1609124"/>
                  </a:cubicBezTo>
                  <a:cubicBezTo>
                    <a:pt x="1425363" y="1783319"/>
                    <a:pt x="1209544" y="2107368"/>
                    <a:pt x="1131272" y="2073137"/>
                  </a:cubicBezTo>
                  <a:cubicBezTo>
                    <a:pt x="1052999" y="2038146"/>
                    <a:pt x="1146470" y="1660090"/>
                    <a:pt x="1223223" y="1485894"/>
                  </a:cubicBezTo>
                  <a:cubicBezTo>
                    <a:pt x="1290381" y="1333473"/>
                    <a:pt x="1387212" y="1224732"/>
                    <a:pt x="1468407" y="1225409"/>
                  </a:cubicBezTo>
                  <a:close/>
                  <a:moveTo>
                    <a:pt x="1020041" y="541954"/>
                  </a:moveTo>
                  <a:cubicBezTo>
                    <a:pt x="1031558" y="540850"/>
                    <a:pt x="1042978" y="542004"/>
                    <a:pt x="1054183" y="545620"/>
                  </a:cubicBezTo>
                  <a:cubicBezTo>
                    <a:pt x="1143067" y="574549"/>
                    <a:pt x="1151424" y="738984"/>
                    <a:pt x="1093687" y="920928"/>
                  </a:cubicBezTo>
                  <a:cubicBezTo>
                    <a:pt x="1035191" y="1102111"/>
                    <a:pt x="853624" y="1446967"/>
                    <a:pt x="772336" y="1421084"/>
                  </a:cubicBezTo>
                  <a:cubicBezTo>
                    <a:pt x="691049" y="1394439"/>
                    <a:pt x="744987" y="1008474"/>
                    <a:pt x="803484" y="826530"/>
                  </a:cubicBezTo>
                  <a:cubicBezTo>
                    <a:pt x="854004" y="667995"/>
                    <a:pt x="939422" y="549677"/>
                    <a:pt x="1020041" y="541954"/>
                  </a:cubicBezTo>
                  <a:close/>
                  <a:moveTo>
                    <a:pt x="331536" y="917"/>
                  </a:moveTo>
                  <a:cubicBezTo>
                    <a:pt x="411796" y="12598"/>
                    <a:pt x="491548" y="134581"/>
                    <a:pt x="534702" y="295005"/>
                  </a:cubicBezTo>
                  <a:cubicBezTo>
                    <a:pt x="584780" y="479109"/>
                    <a:pt x="621200" y="867095"/>
                    <a:pt x="538496" y="889157"/>
                  </a:cubicBezTo>
                  <a:cubicBezTo>
                    <a:pt x="456551" y="911980"/>
                    <a:pt x="291142" y="558988"/>
                    <a:pt x="241065" y="375646"/>
                  </a:cubicBezTo>
                  <a:cubicBezTo>
                    <a:pt x="190987" y="192303"/>
                    <a:pt x="206921" y="27979"/>
                    <a:pt x="297212" y="2874"/>
                  </a:cubicBezTo>
                  <a:cubicBezTo>
                    <a:pt x="308594" y="-169"/>
                    <a:pt x="320070" y="-751"/>
                    <a:pt x="331536" y="917"/>
                  </a:cubicBezTo>
                  <a:close/>
                </a:path>
              </a:pathLst>
            </a:custGeom>
            <a:solidFill>
              <a:srgbClr val="025C5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Poppins" panose="00000500000000000000" pitchFamily="2" charset="0"/>
              </a:endParaRPr>
            </a:p>
          </p:txBody>
        </p:sp>
        <p:grpSp>
          <p:nvGrpSpPr>
            <p:cNvPr id="96" name="Group 95">
              <a:extLst>
                <a:ext uri="{FF2B5EF4-FFF2-40B4-BE49-F238E27FC236}">
                  <a16:creationId xmlns:a16="http://schemas.microsoft.com/office/drawing/2014/main" id="{C43E4D90-B1CA-32E4-517A-9CBB4FB43A3A}"/>
                </a:ext>
              </a:extLst>
            </p:cNvPr>
            <p:cNvGrpSpPr/>
            <p:nvPr/>
          </p:nvGrpSpPr>
          <p:grpSpPr>
            <a:xfrm>
              <a:off x="1495425" y="8661401"/>
              <a:ext cx="1546225" cy="2419350"/>
              <a:chOff x="1495425" y="8661401"/>
              <a:chExt cx="1546225" cy="2419350"/>
            </a:xfrm>
            <a:solidFill>
              <a:srgbClr val="009488"/>
            </a:solidFill>
          </p:grpSpPr>
          <p:sp>
            <p:nvSpPr>
              <p:cNvPr id="151" name="Freeform 279">
                <a:extLst>
                  <a:ext uri="{FF2B5EF4-FFF2-40B4-BE49-F238E27FC236}">
                    <a16:creationId xmlns:a16="http://schemas.microsoft.com/office/drawing/2014/main" id="{9A8C98D4-CBFD-7B3F-71E1-D75B1397432D}"/>
                  </a:ext>
                </a:extLst>
              </p:cNvPr>
              <p:cNvSpPr>
                <a:spLocks noEditPoints="1"/>
              </p:cNvSpPr>
              <p:nvPr/>
            </p:nvSpPr>
            <p:spPr bwMode="auto">
              <a:xfrm>
                <a:off x="1762125" y="8661401"/>
                <a:ext cx="304800" cy="893763"/>
              </a:xfrm>
              <a:custGeom>
                <a:avLst/>
                <a:gdLst>
                  <a:gd name="T0" fmla="*/ 53 w 400"/>
                  <a:gd name="T1" fmla="*/ 25 h 1174"/>
                  <a:gd name="T2" fmla="*/ 53 w 400"/>
                  <a:gd name="T3" fmla="*/ 26 h 1174"/>
                  <a:gd name="T4" fmla="*/ 155 w 400"/>
                  <a:gd name="T5" fmla="*/ 608 h 1174"/>
                  <a:gd name="T6" fmla="*/ 284 w 400"/>
                  <a:gd name="T7" fmla="*/ 1008 h 1174"/>
                  <a:gd name="T8" fmla="*/ 366 w 400"/>
                  <a:gd name="T9" fmla="*/ 1161 h 1174"/>
                  <a:gd name="T10" fmla="*/ 358 w 400"/>
                  <a:gd name="T11" fmla="*/ 988 h 1174"/>
                  <a:gd name="T12" fmla="*/ 264 w 400"/>
                  <a:gd name="T13" fmla="*/ 578 h 1174"/>
                  <a:gd name="T14" fmla="*/ 53 w 400"/>
                  <a:gd name="T15" fmla="*/ 25 h 1174"/>
                  <a:gd name="T16" fmla="*/ 365 w 400"/>
                  <a:gd name="T17" fmla="*/ 1174 h 1174"/>
                  <a:gd name="T18" fmla="*/ 273 w 400"/>
                  <a:gd name="T19" fmla="*/ 1013 h 1174"/>
                  <a:gd name="T20" fmla="*/ 143 w 400"/>
                  <a:gd name="T21" fmla="*/ 612 h 1174"/>
                  <a:gd name="T22" fmla="*/ 49 w 400"/>
                  <a:gd name="T23" fmla="*/ 13 h 1174"/>
                  <a:gd name="T24" fmla="*/ 276 w 400"/>
                  <a:gd name="T25" fmla="*/ 575 h 1174"/>
                  <a:gd name="T26" fmla="*/ 370 w 400"/>
                  <a:gd name="T27" fmla="*/ 986 h 1174"/>
                  <a:gd name="T28" fmla="*/ 369 w 400"/>
                  <a:gd name="T29" fmla="*/ 1173 h 1174"/>
                  <a:gd name="T30" fmla="*/ 365 w 400"/>
                  <a:gd name="T31" fmla="*/ 1174 h 1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 h="1174">
                    <a:moveTo>
                      <a:pt x="53" y="25"/>
                    </a:moveTo>
                    <a:cubicBezTo>
                      <a:pt x="53" y="25"/>
                      <a:pt x="53" y="25"/>
                      <a:pt x="53" y="26"/>
                    </a:cubicBezTo>
                    <a:cubicBezTo>
                      <a:pt x="33" y="31"/>
                      <a:pt x="51" y="230"/>
                      <a:pt x="155" y="608"/>
                    </a:cubicBezTo>
                    <a:cubicBezTo>
                      <a:pt x="197" y="761"/>
                      <a:pt x="243" y="903"/>
                      <a:pt x="284" y="1008"/>
                    </a:cubicBezTo>
                    <a:cubicBezTo>
                      <a:pt x="346" y="1164"/>
                      <a:pt x="366" y="1161"/>
                      <a:pt x="366" y="1161"/>
                    </a:cubicBezTo>
                    <a:cubicBezTo>
                      <a:pt x="366" y="1161"/>
                      <a:pt x="385" y="1153"/>
                      <a:pt x="358" y="988"/>
                    </a:cubicBezTo>
                    <a:cubicBezTo>
                      <a:pt x="339" y="877"/>
                      <a:pt x="306" y="731"/>
                      <a:pt x="264" y="578"/>
                    </a:cubicBezTo>
                    <a:cubicBezTo>
                      <a:pt x="161" y="206"/>
                      <a:pt x="75" y="25"/>
                      <a:pt x="53" y="25"/>
                    </a:cubicBezTo>
                    <a:close/>
                    <a:moveTo>
                      <a:pt x="365" y="1174"/>
                    </a:moveTo>
                    <a:cubicBezTo>
                      <a:pt x="354" y="1174"/>
                      <a:pt x="330" y="1158"/>
                      <a:pt x="273" y="1013"/>
                    </a:cubicBezTo>
                    <a:cubicBezTo>
                      <a:pt x="231" y="908"/>
                      <a:pt x="185" y="765"/>
                      <a:pt x="143" y="612"/>
                    </a:cubicBezTo>
                    <a:cubicBezTo>
                      <a:pt x="78" y="378"/>
                      <a:pt x="0" y="27"/>
                      <a:pt x="49" y="13"/>
                    </a:cubicBezTo>
                    <a:cubicBezTo>
                      <a:pt x="98" y="0"/>
                      <a:pt x="211" y="342"/>
                      <a:pt x="276" y="575"/>
                    </a:cubicBezTo>
                    <a:cubicBezTo>
                      <a:pt x="318" y="728"/>
                      <a:pt x="352" y="874"/>
                      <a:pt x="370" y="986"/>
                    </a:cubicBezTo>
                    <a:cubicBezTo>
                      <a:pt x="400" y="1165"/>
                      <a:pt x="378" y="1171"/>
                      <a:pt x="369" y="1173"/>
                    </a:cubicBezTo>
                    <a:cubicBezTo>
                      <a:pt x="368" y="1173"/>
                      <a:pt x="367" y="1174"/>
                      <a:pt x="365" y="1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52" name="Freeform 280">
                <a:extLst>
                  <a:ext uri="{FF2B5EF4-FFF2-40B4-BE49-F238E27FC236}">
                    <a16:creationId xmlns:a16="http://schemas.microsoft.com/office/drawing/2014/main" id="{C2EB48C0-BC88-63E2-E3A3-31CC9EC29B72}"/>
                  </a:ext>
                </a:extLst>
              </p:cNvPr>
              <p:cNvSpPr>
                <a:spLocks noEditPoints="1"/>
              </p:cNvSpPr>
              <p:nvPr/>
            </p:nvSpPr>
            <p:spPr bwMode="auto">
              <a:xfrm>
                <a:off x="2255838" y="9204326"/>
                <a:ext cx="323850" cy="884238"/>
              </a:xfrm>
              <a:custGeom>
                <a:avLst/>
                <a:gdLst>
                  <a:gd name="T0" fmla="*/ 390 w 425"/>
                  <a:gd name="T1" fmla="*/ 27 h 1162"/>
                  <a:gd name="T2" fmla="*/ 159 w 425"/>
                  <a:gd name="T3" fmla="*/ 571 h 1162"/>
                  <a:gd name="T4" fmla="*/ 49 w 425"/>
                  <a:gd name="T5" fmla="*/ 977 h 1162"/>
                  <a:gd name="T6" fmla="*/ 34 w 425"/>
                  <a:gd name="T7" fmla="*/ 1150 h 1162"/>
                  <a:gd name="T8" fmla="*/ 35 w 425"/>
                  <a:gd name="T9" fmla="*/ 1150 h 1162"/>
                  <a:gd name="T10" fmla="*/ 266 w 425"/>
                  <a:gd name="T11" fmla="*/ 605 h 1162"/>
                  <a:gd name="T12" fmla="*/ 376 w 425"/>
                  <a:gd name="T13" fmla="*/ 199 h 1162"/>
                  <a:gd name="T14" fmla="*/ 391 w 425"/>
                  <a:gd name="T15" fmla="*/ 27 h 1162"/>
                  <a:gd name="T16" fmla="*/ 390 w 425"/>
                  <a:gd name="T17" fmla="*/ 27 h 1162"/>
                  <a:gd name="T18" fmla="*/ 33 w 425"/>
                  <a:gd name="T19" fmla="*/ 1162 h 1162"/>
                  <a:gd name="T20" fmla="*/ 30 w 425"/>
                  <a:gd name="T21" fmla="*/ 1162 h 1162"/>
                  <a:gd name="T22" fmla="*/ 37 w 425"/>
                  <a:gd name="T23" fmla="*/ 975 h 1162"/>
                  <a:gd name="T24" fmla="*/ 147 w 425"/>
                  <a:gd name="T25" fmla="*/ 567 h 1162"/>
                  <a:gd name="T26" fmla="*/ 395 w 425"/>
                  <a:gd name="T27" fmla="*/ 15 h 1162"/>
                  <a:gd name="T28" fmla="*/ 389 w 425"/>
                  <a:gd name="T29" fmla="*/ 202 h 1162"/>
                  <a:gd name="T30" fmla="*/ 278 w 425"/>
                  <a:gd name="T31" fmla="*/ 609 h 1162"/>
                  <a:gd name="T32" fmla="*/ 272 w 425"/>
                  <a:gd name="T33" fmla="*/ 607 h 1162"/>
                  <a:gd name="T34" fmla="*/ 278 w 425"/>
                  <a:gd name="T35" fmla="*/ 609 h 1162"/>
                  <a:gd name="T36" fmla="*/ 33 w 425"/>
                  <a:gd name="T37" fmla="*/ 1162 h 1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5" h="1162">
                    <a:moveTo>
                      <a:pt x="390" y="27"/>
                    </a:moveTo>
                    <a:cubicBezTo>
                      <a:pt x="369" y="27"/>
                      <a:pt x="276" y="204"/>
                      <a:pt x="159" y="571"/>
                    </a:cubicBezTo>
                    <a:cubicBezTo>
                      <a:pt x="111" y="723"/>
                      <a:pt x="72" y="867"/>
                      <a:pt x="49" y="977"/>
                    </a:cubicBezTo>
                    <a:cubicBezTo>
                      <a:pt x="15" y="1141"/>
                      <a:pt x="34" y="1149"/>
                      <a:pt x="34" y="1150"/>
                    </a:cubicBezTo>
                    <a:cubicBezTo>
                      <a:pt x="34" y="1150"/>
                      <a:pt x="35" y="1150"/>
                      <a:pt x="35" y="1150"/>
                    </a:cubicBezTo>
                    <a:cubicBezTo>
                      <a:pt x="56" y="1150"/>
                      <a:pt x="149" y="973"/>
                      <a:pt x="266" y="605"/>
                    </a:cubicBezTo>
                    <a:cubicBezTo>
                      <a:pt x="315" y="454"/>
                      <a:pt x="354" y="310"/>
                      <a:pt x="376" y="199"/>
                    </a:cubicBezTo>
                    <a:cubicBezTo>
                      <a:pt x="410" y="35"/>
                      <a:pt x="392" y="27"/>
                      <a:pt x="391" y="27"/>
                    </a:cubicBezTo>
                    <a:cubicBezTo>
                      <a:pt x="391" y="27"/>
                      <a:pt x="391" y="27"/>
                      <a:pt x="390" y="27"/>
                    </a:cubicBezTo>
                    <a:close/>
                    <a:moveTo>
                      <a:pt x="33" y="1162"/>
                    </a:moveTo>
                    <a:cubicBezTo>
                      <a:pt x="32" y="1162"/>
                      <a:pt x="31" y="1162"/>
                      <a:pt x="30" y="1162"/>
                    </a:cubicBezTo>
                    <a:cubicBezTo>
                      <a:pt x="22" y="1159"/>
                      <a:pt x="0" y="1152"/>
                      <a:pt x="37" y="975"/>
                    </a:cubicBezTo>
                    <a:cubicBezTo>
                      <a:pt x="59" y="864"/>
                      <a:pt x="99" y="719"/>
                      <a:pt x="147" y="567"/>
                    </a:cubicBezTo>
                    <a:cubicBezTo>
                      <a:pt x="220" y="337"/>
                      <a:pt x="347" y="0"/>
                      <a:pt x="395" y="15"/>
                    </a:cubicBezTo>
                    <a:cubicBezTo>
                      <a:pt x="404" y="18"/>
                      <a:pt x="425" y="25"/>
                      <a:pt x="389" y="202"/>
                    </a:cubicBezTo>
                    <a:cubicBezTo>
                      <a:pt x="366" y="313"/>
                      <a:pt x="327" y="458"/>
                      <a:pt x="278" y="609"/>
                    </a:cubicBezTo>
                    <a:lnTo>
                      <a:pt x="272" y="607"/>
                    </a:lnTo>
                    <a:lnTo>
                      <a:pt x="278" y="609"/>
                    </a:lnTo>
                    <a:cubicBezTo>
                      <a:pt x="207" y="835"/>
                      <a:pt x="84" y="1162"/>
                      <a:pt x="33" y="11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53" name="Freeform 281">
                <a:extLst>
                  <a:ext uri="{FF2B5EF4-FFF2-40B4-BE49-F238E27FC236}">
                    <a16:creationId xmlns:a16="http://schemas.microsoft.com/office/drawing/2014/main" id="{B0E11CC7-A229-1C8F-231C-7B561A894F93}"/>
                  </a:ext>
                </a:extLst>
              </p:cNvPr>
              <p:cNvSpPr>
                <a:spLocks noEditPoints="1"/>
              </p:cNvSpPr>
              <p:nvPr/>
            </p:nvSpPr>
            <p:spPr bwMode="auto">
              <a:xfrm>
                <a:off x="2603500" y="9891713"/>
                <a:ext cx="438150" cy="849313"/>
              </a:xfrm>
              <a:custGeom>
                <a:avLst/>
                <a:gdLst>
                  <a:gd name="T0" fmla="*/ 523 w 575"/>
                  <a:gd name="T1" fmla="*/ 25 h 1117"/>
                  <a:gd name="T2" fmla="*/ 421 w 575"/>
                  <a:gd name="T3" fmla="*/ 164 h 1117"/>
                  <a:gd name="T4" fmla="*/ 236 w 575"/>
                  <a:gd name="T5" fmla="*/ 542 h 1117"/>
                  <a:gd name="T6" fmla="*/ 52 w 575"/>
                  <a:gd name="T7" fmla="*/ 1104 h 1117"/>
                  <a:gd name="T8" fmla="*/ 154 w 575"/>
                  <a:gd name="T9" fmla="*/ 965 h 1117"/>
                  <a:gd name="T10" fmla="*/ 339 w 575"/>
                  <a:gd name="T11" fmla="*/ 587 h 1117"/>
                  <a:gd name="T12" fmla="*/ 523 w 575"/>
                  <a:gd name="T13" fmla="*/ 25 h 1117"/>
                  <a:gd name="T14" fmla="*/ 523 w 575"/>
                  <a:gd name="T15" fmla="*/ 25 h 1117"/>
                  <a:gd name="T16" fmla="*/ 52 w 575"/>
                  <a:gd name="T17" fmla="*/ 1117 h 1117"/>
                  <a:gd name="T18" fmla="*/ 46 w 575"/>
                  <a:gd name="T19" fmla="*/ 1115 h 1117"/>
                  <a:gd name="T20" fmla="*/ 224 w 575"/>
                  <a:gd name="T21" fmla="*/ 537 h 1117"/>
                  <a:gd name="T22" fmla="*/ 410 w 575"/>
                  <a:gd name="T23" fmla="*/ 158 h 1117"/>
                  <a:gd name="T24" fmla="*/ 528 w 575"/>
                  <a:gd name="T25" fmla="*/ 13 h 1117"/>
                  <a:gd name="T26" fmla="*/ 351 w 575"/>
                  <a:gd name="T27" fmla="*/ 592 h 1117"/>
                  <a:gd name="T28" fmla="*/ 165 w 575"/>
                  <a:gd name="T29" fmla="*/ 971 h 1117"/>
                  <a:gd name="T30" fmla="*/ 52 w 575"/>
                  <a:gd name="T31" fmla="*/ 1117 h 1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75" h="1117">
                    <a:moveTo>
                      <a:pt x="523" y="25"/>
                    </a:moveTo>
                    <a:cubicBezTo>
                      <a:pt x="519" y="25"/>
                      <a:pt x="497" y="31"/>
                      <a:pt x="421" y="164"/>
                    </a:cubicBezTo>
                    <a:cubicBezTo>
                      <a:pt x="365" y="262"/>
                      <a:pt x="299" y="396"/>
                      <a:pt x="236" y="542"/>
                    </a:cubicBezTo>
                    <a:cubicBezTo>
                      <a:pt x="79" y="901"/>
                      <a:pt x="33" y="1096"/>
                      <a:pt x="52" y="1104"/>
                    </a:cubicBezTo>
                    <a:cubicBezTo>
                      <a:pt x="52" y="1104"/>
                      <a:pt x="71" y="1110"/>
                      <a:pt x="154" y="965"/>
                    </a:cubicBezTo>
                    <a:cubicBezTo>
                      <a:pt x="210" y="866"/>
                      <a:pt x="275" y="732"/>
                      <a:pt x="339" y="587"/>
                    </a:cubicBezTo>
                    <a:cubicBezTo>
                      <a:pt x="496" y="228"/>
                      <a:pt x="542" y="33"/>
                      <a:pt x="523" y="25"/>
                    </a:cubicBezTo>
                    <a:cubicBezTo>
                      <a:pt x="523" y="25"/>
                      <a:pt x="523" y="25"/>
                      <a:pt x="523" y="25"/>
                    </a:cubicBezTo>
                    <a:close/>
                    <a:moveTo>
                      <a:pt x="52" y="1117"/>
                    </a:moveTo>
                    <a:cubicBezTo>
                      <a:pt x="50" y="1117"/>
                      <a:pt x="48" y="1116"/>
                      <a:pt x="46" y="1115"/>
                    </a:cubicBezTo>
                    <a:cubicBezTo>
                      <a:pt x="0" y="1095"/>
                      <a:pt x="127" y="758"/>
                      <a:pt x="224" y="537"/>
                    </a:cubicBezTo>
                    <a:cubicBezTo>
                      <a:pt x="288" y="391"/>
                      <a:pt x="354" y="256"/>
                      <a:pt x="410" y="158"/>
                    </a:cubicBezTo>
                    <a:cubicBezTo>
                      <a:pt x="499" y="0"/>
                      <a:pt x="520" y="10"/>
                      <a:pt x="528" y="13"/>
                    </a:cubicBezTo>
                    <a:cubicBezTo>
                      <a:pt x="575" y="33"/>
                      <a:pt x="448" y="370"/>
                      <a:pt x="351" y="592"/>
                    </a:cubicBezTo>
                    <a:cubicBezTo>
                      <a:pt x="287" y="738"/>
                      <a:pt x="221" y="872"/>
                      <a:pt x="165" y="971"/>
                    </a:cubicBezTo>
                    <a:cubicBezTo>
                      <a:pt x="92" y="1100"/>
                      <a:pt x="64" y="1117"/>
                      <a:pt x="52" y="11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54" name="Freeform 282">
                <a:extLst>
                  <a:ext uri="{FF2B5EF4-FFF2-40B4-BE49-F238E27FC236}">
                    <a16:creationId xmlns:a16="http://schemas.microsoft.com/office/drawing/2014/main" id="{4ED11D9E-D573-7031-E91F-B10946CE7058}"/>
                  </a:ext>
                </a:extLst>
              </p:cNvPr>
              <p:cNvSpPr>
                <a:spLocks noEditPoints="1"/>
              </p:cNvSpPr>
              <p:nvPr/>
            </p:nvSpPr>
            <p:spPr bwMode="auto">
              <a:xfrm>
                <a:off x="1495425" y="10202863"/>
                <a:ext cx="915988" cy="203200"/>
              </a:xfrm>
              <a:custGeom>
                <a:avLst/>
                <a:gdLst>
                  <a:gd name="T0" fmla="*/ 99 w 1202"/>
                  <a:gd name="T1" fmla="*/ 22 h 266"/>
                  <a:gd name="T2" fmla="*/ 21 w 1202"/>
                  <a:gd name="T3" fmla="*/ 33 h 266"/>
                  <a:gd name="T4" fmla="*/ 591 w 1202"/>
                  <a:gd name="T5" fmla="*/ 193 h 266"/>
                  <a:gd name="T6" fmla="*/ 1180 w 1202"/>
                  <a:gd name="T7" fmla="*/ 242 h 266"/>
                  <a:gd name="T8" fmla="*/ 611 w 1202"/>
                  <a:gd name="T9" fmla="*/ 82 h 266"/>
                  <a:gd name="T10" fmla="*/ 194 w 1202"/>
                  <a:gd name="T11" fmla="*/ 26 h 266"/>
                  <a:gd name="T12" fmla="*/ 99 w 1202"/>
                  <a:gd name="T13" fmla="*/ 22 h 266"/>
                  <a:gd name="T14" fmla="*/ 1098 w 1202"/>
                  <a:gd name="T15" fmla="*/ 266 h 266"/>
                  <a:gd name="T16" fmla="*/ 588 w 1202"/>
                  <a:gd name="T17" fmla="*/ 206 h 266"/>
                  <a:gd name="T18" fmla="*/ 9 w 1202"/>
                  <a:gd name="T19" fmla="*/ 31 h 266"/>
                  <a:gd name="T20" fmla="*/ 195 w 1202"/>
                  <a:gd name="T21" fmla="*/ 13 h 266"/>
                  <a:gd name="T22" fmla="*/ 613 w 1202"/>
                  <a:gd name="T23" fmla="*/ 70 h 266"/>
                  <a:gd name="T24" fmla="*/ 1193 w 1202"/>
                  <a:gd name="T25" fmla="*/ 244 h 266"/>
                  <a:gd name="T26" fmla="*/ 1098 w 1202"/>
                  <a:gd name="T27" fmla="*/ 266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2" h="266">
                    <a:moveTo>
                      <a:pt x="99" y="22"/>
                    </a:moveTo>
                    <a:cubicBezTo>
                      <a:pt x="24" y="22"/>
                      <a:pt x="21" y="33"/>
                      <a:pt x="21" y="33"/>
                    </a:cubicBezTo>
                    <a:cubicBezTo>
                      <a:pt x="17" y="53"/>
                      <a:pt x="205" y="123"/>
                      <a:pt x="591" y="193"/>
                    </a:cubicBezTo>
                    <a:cubicBezTo>
                      <a:pt x="976" y="263"/>
                      <a:pt x="1177" y="262"/>
                      <a:pt x="1180" y="242"/>
                    </a:cubicBezTo>
                    <a:cubicBezTo>
                      <a:pt x="1184" y="222"/>
                      <a:pt x="996" y="152"/>
                      <a:pt x="611" y="82"/>
                    </a:cubicBezTo>
                    <a:cubicBezTo>
                      <a:pt x="454" y="54"/>
                      <a:pt x="306" y="34"/>
                      <a:pt x="194" y="26"/>
                    </a:cubicBezTo>
                    <a:cubicBezTo>
                      <a:pt x="154" y="23"/>
                      <a:pt x="123" y="22"/>
                      <a:pt x="99" y="22"/>
                    </a:cubicBezTo>
                    <a:close/>
                    <a:moveTo>
                      <a:pt x="1098" y="266"/>
                    </a:moveTo>
                    <a:cubicBezTo>
                      <a:pt x="973" y="266"/>
                      <a:pt x="753" y="235"/>
                      <a:pt x="588" y="206"/>
                    </a:cubicBezTo>
                    <a:cubicBezTo>
                      <a:pt x="350" y="163"/>
                      <a:pt x="0" y="81"/>
                      <a:pt x="9" y="31"/>
                    </a:cubicBezTo>
                    <a:cubicBezTo>
                      <a:pt x="10" y="22"/>
                      <a:pt x="14" y="0"/>
                      <a:pt x="195" y="13"/>
                    </a:cubicBezTo>
                    <a:cubicBezTo>
                      <a:pt x="308" y="21"/>
                      <a:pt x="456" y="41"/>
                      <a:pt x="613" y="70"/>
                    </a:cubicBezTo>
                    <a:cubicBezTo>
                      <a:pt x="851" y="113"/>
                      <a:pt x="1202" y="195"/>
                      <a:pt x="1193" y="244"/>
                    </a:cubicBezTo>
                    <a:cubicBezTo>
                      <a:pt x="1190" y="260"/>
                      <a:pt x="1154" y="266"/>
                      <a:pt x="1098" y="2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55" name="Freeform 283">
                <a:extLst>
                  <a:ext uri="{FF2B5EF4-FFF2-40B4-BE49-F238E27FC236}">
                    <a16:creationId xmlns:a16="http://schemas.microsoft.com/office/drawing/2014/main" id="{E883AC74-1B4D-031A-A826-7A176A575BDB}"/>
                  </a:ext>
                </a:extLst>
              </p:cNvPr>
              <p:cNvSpPr>
                <a:spLocks noEditPoints="1"/>
              </p:cNvSpPr>
              <p:nvPr/>
            </p:nvSpPr>
            <p:spPr bwMode="auto">
              <a:xfrm>
                <a:off x="1901825" y="10969626"/>
                <a:ext cx="915988" cy="111125"/>
              </a:xfrm>
              <a:custGeom>
                <a:avLst/>
                <a:gdLst>
                  <a:gd name="T0" fmla="*/ 600 w 1205"/>
                  <a:gd name="T1" fmla="*/ 12 h 146"/>
                  <a:gd name="T2" fmla="*/ 601 w 1205"/>
                  <a:gd name="T3" fmla="*/ 18 h 146"/>
                  <a:gd name="T4" fmla="*/ 181 w 1205"/>
                  <a:gd name="T5" fmla="*/ 50 h 146"/>
                  <a:gd name="T6" fmla="*/ 14 w 1205"/>
                  <a:gd name="T7" fmla="*/ 94 h 146"/>
                  <a:gd name="T8" fmla="*/ 604 w 1205"/>
                  <a:gd name="T9" fmla="*/ 130 h 146"/>
                  <a:gd name="T10" fmla="*/ 1024 w 1205"/>
                  <a:gd name="T11" fmla="*/ 98 h 146"/>
                  <a:gd name="T12" fmla="*/ 1191 w 1205"/>
                  <a:gd name="T13" fmla="*/ 54 h 146"/>
                  <a:gd name="T14" fmla="*/ 1021 w 1205"/>
                  <a:gd name="T15" fmla="*/ 22 h 146"/>
                  <a:gd name="T16" fmla="*/ 601 w 1205"/>
                  <a:gd name="T17" fmla="*/ 18 h 146"/>
                  <a:gd name="T18" fmla="*/ 600 w 1205"/>
                  <a:gd name="T19" fmla="*/ 12 h 146"/>
                  <a:gd name="T20" fmla="*/ 427 w 1205"/>
                  <a:gd name="T21" fmla="*/ 146 h 146"/>
                  <a:gd name="T22" fmla="*/ 1 w 1205"/>
                  <a:gd name="T23" fmla="*/ 94 h 146"/>
                  <a:gd name="T24" fmla="*/ 180 w 1205"/>
                  <a:gd name="T25" fmla="*/ 38 h 146"/>
                  <a:gd name="T26" fmla="*/ 600 w 1205"/>
                  <a:gd name="T27" fmla="*/ 5 h 146"/>
                  <a:gd name="T28" fmla="*/ 1022 w 1205"/>
                  <a:gd name="T29" fmla="*/ 9 h 146"/>
                  <a:gd name="T30" fmla="*/ 1204 w 1205"/>
                  <a:gd name="T31" fmla="*/ 54 h 146"/>
                  <a:gd name="T32" fmla="*/ 1026 w 1205"/>
                  <a:gd name="T33" fmla="*/ 111 h 146"/>
                  <a:gd name="T34" fmla="*/ 605 w 1205"/>
                  <a:gd name="T35" fmla="*/ 143 h 146"/>
                  <a:gd name="T36" fmla="*/ 427 w 1205"/>
                  <a:gd name="T37" fmla="*/ 14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05" h="146">
                    <a:moveTo>
                      <a:pt x="600" y="12"/>
                    </a:moveTo>
                    <a:lnTo>
                      <a:pt x="601" y="18"/>
                    </a:lnTo>
                    <a:cubicBezTo>
                      <a:pt x="442" y="23"/>
                      <a:pt x="293" y="35"/>
                      <a:pt x="181" y="50"/>
                    </a:cubicBezTo>
                    <a:cubicBezTo>
                      <a:pt x="15" y="73"/>
                      <a:pt x="14" y="94"/>
                      <a:pt x="14" y="94"/>
                    </a:cubicBezTo>
                    <a:cubicBezTo>
                      <a:pt x="15" y="114"/>
                      <a:pt x="212" y="144"/>
                      <a:pt x="604" y="130"/>
                    </a:cubicBezTo>
                    <a:cubicBezTo>
                      <a:pt x="763" y="125"/>
                      <a:pt x="912" y="114"/>
                      <a:pt x="1024" y="98"/>
                    </a:cubicBezTo>
                    <a:cubicBezTo>
                      <a:pt x="1190" y="75"/>
                      <a:pt x="1191" y="55"/>
                      <a:pt x="1191" y="54"/>
                    </a:cubicBezTo>
                    <a:cubicBezTo>
                      <a:pt x="1191" y="54"/>
                      <a:pt x="1188" y="34"/>
                      <a:pt x="1021" y="22"/>
                    </a:cubicBezTo>
                    <a:cubicBezTo>
                      <a:pt x="909" y="14"/>
                      <a:pt x="759" y="13"/>
                      <a:pt x="601" y="18"/>
                    </a:cubicBezTo>
                    <a:lnTo>
                      <a:pt x="600" y="12"/>
                    </a:lnTo>
                    <a:close/>
                    <a:moveTo>
                      <a:pt x="427" y="146"/>
                    </a:moveTo>
                    <a:cubicBezTo>
                      <a:pt x="218" y="146"/>
                      <a:pt x="3" y="133"/>
                      <a:pt x="1" y="94"/>
                    </a:cubicBezTo>
                    <a:cubicBezTo>
                      <a:pt x="1" y="86"/>
                      <a:pt x="0" y="63"/>
                      <a:pt x="180" y="38"/>
                    </a:cubicBezTo>
                    <a:cubicBezTo>
                      <a:pt x="292" y="22"/>
                      <a:pt x="441" y="11"/>
                      <a:pt x="600" y="5"/>
                    </a:cubicBezTo>
                    <a:cubicBezTo>
                      <a:pt x="759" y="0"/>
                      <a:pt x="909" y="1"/>
                      <a:pt x="1022" y="9"/>
                    </a:cubicBezTo>
                    <a:cubicBezTo>
                      <a:pt x="1203" y="22"/>
                      <a:pt x="1204" y="45"/>
                      <a:pt x="1204" y="54"/>
                    </a:cubicBezTo>
                    <a:cubicBezTo>
                      <a:pt x="1204" y="63"/>
                      <a:pt x="1205" y="86"/>
                      <a:pt x="1026" y="111"/>
                    </a:cubicBezTo>
                    <a:cubicBezTo>
                      <a:pt x="913" y="126"/>
                      <a:pt x="764" y="138"/>
                      <a:pt x="605" y="143"/>
                    </a:cubicBezTo>
                    <a:cubicBezTo>
                      <a:pt x="550" y="145"/>
                      <a:pt x="489" y="146"/>
                      <a:pt x="427" y="1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grpSp>
        <p:sp>
          <p:nvSpPr>
            <p:cNvPr id="97" name="Freeform 284">
              <a:extLst>
                <a:ext uri="{FF2B5EF4-FFF2-40B4-BE49-F238E27FC236}">
                  <a16:creationId xmlns:a16="http://schemas.microsoft.com/office/drawing/2014/main" id="{8BE09F41-3F29-E612-6532-C6D496F95283}"/>
                </a:ext>
              </a:extLst>
            </p:cNvPr>
            <p:cNvSpPr>
              <a:spLocks/>
            </p:cNvSpPr>
            <p:nvPr/>
          </p:nvSpPr>
          <p:spPr bwMode="auto">
            <a:xfrm>
              <a:off x="8569325" y="11618913"/>
              <a:ext cx="2028825" cy="555625"/>
            </a:xfrm>
            <a:custGeom>
              <a:avLst/>
              <a:gdLst>
                <a:gd name="T0" fmla="*/ 2575 w 2666"/>
                <a:gd name="T1" fmla="*/ 487 h 731"/>
                <a:gd name="T2" fmla="*/ 2261 w 2666"/>
                <a:gd name="T3" fmla="*/ 487 h 731"/>
                <a:gd name="T4" fmla="*/ 2352 w 2666"/>
                <a:gd name="T5" fmla="*/ 396 h 731"/>
                <a:gd name="T6" fmla="*/ 2352 w 2666"/>
                <a:gd name="T7" fmla="*/ 335 h 731"/>
                <a:gd name="T8" fmla="*/ 2261 w 2666"/>
                <a:gd name="T9" fmla="*/ 244 h 731"/>
                <a:gd name="T10" fmla="*/ 2388 w 2666"/>
                <a:gd name="T11" fmla="*/ 244 h 731"/>
                <a:gd name="T12" fmla="*/ 2479 w 2666"/>
                <a:gd name="T13" fmla="*/ 153 h 731"/>
                <a:gd name="T14" fmla="*/ 2479 w 2666"/>
                <a:gd name="T15" fmla="*/ 91 h 731"/>
                <a:gd name="T16" fmla="*/ 2388 w 2666"/>
                <a:gd name="T17" fmla="*/ 0 h 731"/>
                <a:gd name="T18" fmla="*/ 218 w 2666"/>
                <a:gd name="T19" fmla="*/ 0 h 731"/>
                <a:gd name="T20" fmla="*/ 127 w 2666"/>
                <a:gd name="T21" fmla="*/ 91 h 731"/>
                <a:gd name="T22" fmla="*/ 127 w 2666"/>
                <a:gd name="T23" fmla="*/ 153 h 731"/>
                <a:gd name="T24" fmla="*/ 218 w 2666"/>
                <a:gd name="T25" fmla="*/ 244 h 731"/>
                <a:gd name="T26" fmla="*/ 91 w 2666"/>
                <a:gd name="T27" fmla="*/ 244 h 731"/>
                <a:gd name="T28" fmla="*/ 0 w 2666"/>
                <a:gd name="T29" fmla="*/ 335 h 731"/>
                <a:gd name="T30" fmla="*/ 0 w 2666"/>
                <a:gd name="T31" fmla="*/ 396 h 731"/>
                <a:gd name="T32" fmla="*/ 91 w 2666"/>
                <a:gd name="T33" fmla="*/ 487 h 731"/>
                <a:gd name="T34" fmla="*/ 405 w 2666"/>
                <a:gd name="T35" fmla="*/ 487 h 731"/>
                <a:gd name="T36" fmla="*/ 314 w 2666"/>
                <a:gd name="T37" fmla="*/ 578 h 731"/>
                <a:gd name="T38" fmla="*/ 314 w 2666"/>
                <a:gd name="T39" fmla="*/ 640 h 731"/>
                <a:gd name="T40" fmla="*/ 405 w 2666"/>
                <a:gd name="T41" fmla="*/ 731 h 731"/>
                <a:gd name="T42" fmla="*/ 2575 w 2666"/>
                <a:gd name="T43" fmla="*/ 731 h 731"/>
                <a:gd name="T44" fmla="*/ 2666 w 2666"/>
                <a:gd name="T45" fmla="*/ 640 h 731"/>
                <a:gd name="T46" fmla="*/ 2666 w 2666"/>
                <a:gd name="T47" fmla="*/ 578 h 731"/>
                <a:gd name="T48" fmla="*/ 2575 w 2666"/>
                <a:gd name="T49" fmla="*/ 487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66" h="731">
                  <a:moveTo>
                    <a:pt x="2575" y="487"/>
                  </a:moveTo>
                  <a:lnTo>
                    <a:pt x="2261" y="487"/>
                  </a:lnTo>
                  <a:cubicBezTo>
                    <a:pt x="2311" y="487"/>
                    <a:pt x="2352" y="447"/>
                    <a:pt x="2352" y="396"/>
                  </a:cubicBezTo>
                  <a:lnTo>
                    <a:pt x="2352" y="335"/>
                  </a:lnTo>
                  <a:cubicBezTo>
                    <a:pt x="2352" y="284"/>
                    <a:pt x="2311" y="244"/>
                    <a:pt x="2261" y="244"/>
                  </a:cubicBezTo>
                  <a:lnTo>
                    <a:pt x="2388" y="244"/>
                  </a:lnTo>
                  <a:cubicBezTo>
                    <a:pt x="2439" y="244"/>
                    <a:pt x="2479" y="203"/>
                    <a:pt x="2479" y="153"/>
                  </a:cubicBezTo>
                  <a:lnTo>
                    <a:pt x="2479" y="91"/>
                  </a:lnTo>
                  <a:cubicBezTo>
                    <a:pt x="2479" y="41"/>
                    <a:pt x="2439" y="0"/>
                    <a:pt x="2388" y="0"/>
                  </a:cubicBezTo>
                  <a:lnTo>
                    <a:pt x="218" y="0"/>
                  </a:lnTo>
                  <a:cubicBezTo>
                    <a:pt x="168" y="0"/>
                    <a:pt x="127" y="41"/>
                    <a:pt x="127" y="91"/>
                  </a:cubicBezTo>
                  <a:lnTo>
                    <a:pt x="127" y="153"/>
                  </a:lnTo>
                  <a:cubicBezTo>
                    <a:pt x="127" y="203"/>
                    <a:pt x="168" y="244"/>
                    <a:pt x="218" y="244"/>
                  </a:cubicBezTo>
                  <a:lnTo>
                    <a:pt x="91" y="244"/>
                  </a:lnTo>
                  <a:cubicBezTo>
                    <a:pt x="41" y="244"/>
                    <a:pt x="0" y="284"/>
                    <a:pt x="0" y="335"/>
                  </a:cubicBezTo>
                  <a:lnTo>
                    <a:pt x="0" y="396"/>
                  </a:lnTo>
                  <a:cubicBezTo>
                    <a:pt x="0" y="447"/>
                    <a:pt x="41" y="487"/>
                    <a:pt x="91" y="487"/>
                  </a:cubicBezTo>
                  <a:lnTo>
                    <a:pt x="405" y="487"/>
                  </a:lnTo>
                  <a:cubicBezTo>
                    <a:pt x="354" y="487"/>
                    <a:pt x="314" y="528"/>
                    <a:pt x="314" y="578"/>
                  </a:cubicBezTo>
                  <a:lnTo>
                    <a:pt x="314" y="640"/>
                  </a:lnTo>
                  <a:cubicBezTo>
                    <a:pt x="314" y="690"/>
                    <a:pt x="354" y="731"/>
                    <a:pt x="405" y="731"/>
                  </a:cubicBezTo>
                  <a:lnTo>
                    <a:pt x="2575" y="731"/>
                  </a:lnTo>
                  <a:cubicBezTo>
                    <a:pt x="2625" y="731"/>
                    <a:pt x="2666" y="690"/>
                    <a:pt x="2666" y="640"/>
                  </a:cubicBezTo>
                  <a:lnTo>
                    <a:pt x="2666" y="578"/>
                  </a:lnTo>
                  <a:cubicBezTo>
                    <a:pt x="2666" y="528"/>
                    <a:pt x="2625" y="487"/>
                    <a:pt x="2575" y="487"/>
                  </a:cubicBezTo>
                  <a:close/>
                </a:path>
              </a:pathLst>
            </a:custGeom>
            <a:solidFill>
              <a:srgbClr val="025C53">
                <a:alpha val="80000"/>
              </a:srgbClr>
            </a:solidFill>
            <a:ln>
              <a:noFill/>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98" name="Freeform 285">
              <a:extLst>
                <a:ext uri="{FF2B5EF4-FFF2-40B4-BE49-F238E27FC236}">
                  <a16:creationId xmlns:a16="http://schemas.microsoft.com/office/drawing/2014/main" id="{FA74D7BD-69B5-8A88-F64A-E3F11F46B783}"/>
                </a:ext>
              </a:extLst>
            </p:cNvPr>
            <p:cNvSpPr>
              <a:spLocks/>
            </p:cNvSpPr>
            <p:nvPr/>
          </p:nvSpPr>
          <p:spPr bwMode="auto">
            <a:xfrm>
              <a:off x="3778250" y="11249026"/>
              <a:ext cx="2236788" cy="925513"/>
            </a:xfrm>
            <a:custGeom>
              <a:avLst/>
              <a:gdLst>
                <a:gd name="T0" fmla="*/ 2848 w 2939"/>
                <a:gd name="T1" fmla="*/ 487 h 1218"/>
                <a:gd name="T2" fmla="*/ 2489 w 2939"/>
                <a:gd name="T3" fmla="*/ 487 h 1218"/>
                <a:gd name="T4" fmla="*/ 2580 w 2939"/>
                <a:gd name="T5" fmla="*/ 396 h 1218"/>
                <a:gd name="T6" fmla="*/ 2580 w 2939"/>
                <a:gd name="T7" fmla="*/ 334 h 1218"/>
                <a:gd name="T8" fmla="*/ 2489 w 2939"/>
                <a:gd name="T9" fmla="*/ 244 h 1218"/>
                <a:gd name="T10" fmla="*/ 2689 w 2939"/>
                <a:gd name="T11" fmla="*/ 244 h 1218"/>
                <a:gd name="T12" fmla="*/ 2780 w 2939"/>
                <a:gd name="T13" fmla="*/ 153 h 1218"/>
                <a:gd name="T14" fmla="*/ 2780 w 2939"/>
                <a:gd name="T15" fmla="*/ 91 h 1218"/>
                <a:gd name="T16" fmla="*/ 2689 w 2939"/>
                <a:gd name="T17" fmla="*/ 0 h 1218"/>
                <a:gd name="T18" fmla="*/ 519 w 2939"/>
                <a:gd name="T19" fmla="*/ 0 h 1218"/>
                <a:gd name="T20" fmla="*/ 428 w 2939"/>
                <a:gd name="T21" fmla="*/ 91 h 1218"/>
                <a:gd name="T22" fmla="*/ 428 w 2939"/>
                <a:gd name="T23" fmla="*/ 153 h 1218"/>
                <a:gd name="T24" fmla="*/ 519 w 2939"/>
                <a:gd name="T25" fmla="*/ 244 h 1218"/>
                <a:gd name="T26" fmla="*/ 319 w 2939"/>
                <a:gd name="T27" fmla="*/ 244 h 1218"/>
                <a:gd name="T28" fmla="*/ 228 w 2939"/>
                <a:gd name="T29" fmla="*/ 334 h 1218"/>
                <a:gd name="T30" fmla="*/ 228 w 2939"/>
                <a:gd name="T31" fmla="*/ 396 h 1218"/>
                <a:gd name="T32" fmla="*/ 319 w 2939"/>
                <a:gd name="T33" fmla="*/ 487 h 1218"/>
                <a:gd name="T34" fmla="*/ 678 w 2939"/>
                <a:gd name="T35" fmla="*/ 487 h 1218"/>
                <a:gd name="T36" fmla="*/ 587 w 2939"/>
                <a:gd name="T37" fmla="*/ 578 h 1218"/>
                <a:gd name="T38" fmla="*/ 587 w 2939"/>
                <a:gd name="T39" fmla="*/ 640 h 1218"/>
                <a:gd name="T40" fmla="*/ 678 w 2939"/>
                <a:gd name="T41" fmla="*/ 731 h 1218"/>
                <a:gd name="T42" fmla="*/ 308 w 2939"/>
                <a:gd name="T43" fmla="*/ 731 h 1218"/>
                <a:gd name="T44" fmla="*/ 217 w 2939"/>
                <a:gd name="T45" fmla="*/ 822 h 1218"/>
                <a:gd name="T46" fmla="*/ 217 w 2939"/>
                <a:gd name="T47" fmla="*/ 883 h 1218"/>
                <a:gd name="T48" fmla="*/ 308 w 2939"/>
                <a:gd name="T49" fmla="*/ 974 h 1218"/>
                <a:gd name="T50" fmla="*/ 91 w 2939"/>
                <a:gd name="T51" fmla="*/ 974 h 1218"/>
                <a:gd name="T52" fmla="*/ 0 w 2939"/>
                <a:gd name="T53" fmla="*/ 1065 h 1218"/>
                <a:gd name="T54" fmla="*/ 0 w 2939"/>
                <a:gd name="T55" fmla="*/ 1127 h 1218"/>
                <a:gd name="T56" fmla="*/ 91 w 2939"/>
                <a:gd name="T57" fmla="*/ 1218 h 1218"/>
                <a:gd name="T58" fmla="*/ 2261 w 2939"/>
                <a:gd name="T59" fmla="*/ 1218 h 1218"/>
                <a:gd name="T60" fmla="*/ 2352 w 2939"/>
                <a:gd name="T61" fmla="*/ 1127 h 1218"/>
                <a:gd name="T62" fmla="*/ 2352 w 2939"/>
                <a:gd name="T63" fmla="*/ 1065 h 1218"/>
                <a:gd name="T64" fmla="*/ 2261 w 2939"/>
                <a:gd name="T65" fmla="*/ 974 h 1218"/>
                <a:gd name="T66" fmla="*/ 2478 w 2939"/>
                <a:gd name="T67" fmla="*/ 974 h 1218"/>
                <a:gd name="T68" fmla="*/ 2569 w 2939"/>
                <a:gd name="T69" fmla="*/ 883 h 1218"/>
                <a:gd name="T70" fmla="*/ 2569 w 2939"/>
                <a:gd name="T71" fmla="*/ 822 h 1218"/>
                <a:gd name="T72" fmla="*/ 2478 w 2939"/>
                <a:gd name="T73" fmla="*/ 731 h 1218"/>
                <a:gd name="T74" fmla="*/ 2848 w 2939"/>
                <a:gd name="T75" fmla="*/ 731 h 1218"/>
                <a:gd name="T76" fmla="*/ 2939 w 2939"/>
                <a:gd name="T77" fmla="*/ 640 h 1218"/>
                <a:gd name="T78" fmla="*/ 2939 w 2939"/>
                <a:gd name="T79" fmla="*/ 578 h 1218"/>
                <a:gd name="T80" fmla="*/ 2848 w 2939"/>
                <a:gd name="T81" fmla="*/ 487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939" h="1218">
                  <a:moveTo>
                    <a:pt x="2848" y="487"/>
                  </a:moveTo>
                  <a:lnTo>
                    <a:pt x="2489" y="487"/>
                  </a:lnTo>
                  <a:cubicBezTo>
                    <a:pt x="2539" y="487"/>
                    <a:pt x="2580" y="446"/>
                    <a:pt x="2580" y="396"/>
                  </a:cubicBezTo>
                  <a:lnTo>
                    <a:pt x="2580" y="334"/>
                  </a:lnTo>
                  <a:cubicBezTo>
                    <a:pt x="2580" y="284"/>
                    <a:pt x="2539" y="244"/>
                    <a:pt x="2489" y="244"/>
                  </a:cubicBezTo>
                  <a:lnTo>
                    <a:pt x="2689" y="244"/>
                  </a:lnTo>
                  <a:cubicBezTo>
                    <a:pt x="2739" y="244"/>
                    <a:pt x="2780" y="203"/>
                    <a:pt x="2780" y="153"/>
                  </a:cubicBezTo>
                  <a:lnTo>
                    <a:pt x="2780" y="91"/>
                  </a:lnTo>
                  <a:cubicBezTo>
                    <a:pt x="2780" y="41"/>
                    <a:pt x="2739" y="0"/>
                    <a:pt x="2689" y="0"/>
                  </a:cubicBezTo>
                  <a:lnTo>
                    <a:pt x="519" y="0"/>
                  </a:lnTo>
                  <a:cubicBezTo>
                    <a:pt x="469" y="0"/>
                    <a:pt x="428" y="41"/>
                    <a:pt x="428" y="91"/>
                  </a:cubicBezTo>
                  <a:lnTo>
                    <a:pt x="428" y="153"/>
                  </a:lnTo>
                  <a:cubicBezTo>
                    <a:pt x="428" y="203"/>
                    <a:pt x="469" y="244"/>
                    <a:pt x="519" y="244"/>
                  </a:cubicBezTo>
                  <a:lnTo>
                    <a:pt x="319" y="244"/>
                  </a:lnTo>
                  <a:cubicBezTo>
                    <a:pt x="269" y="244"/>
                    <a:pt x="228" y="284"/>
                    <a:pt x="228" y="334"/>
                  </a:cubicBezTo>
                  <a:lnTo>
                    <a:pt x="228" y="396"/>
                  </a:lnTo>
                  <a:cubicBezTo>
                    <a:pt x="228" y="446"/>
                    <a:pt x="269" y="487"/>
                    <a:pt x="319" y="487"/>
                  </a:cubicBezTo>
                  <a:lnTo>
                    <a:pt x="678" y="487"/>
                  </a:lnTo>
                  <a:cubicBezTo>
                    <a:pt x="628" y="487"/>
                    <a:pt x="587" y="528"/>
                    <a:pt x="587" y="578"/>
                  </a:cubicBezTo>
                  <a:lnTo>
                    <a:pt x="587" y="640"/>
                  </a:lnTo>
                  <a:cubicBezTo>
                    <a:pt x="587" y="690"/>
                    <a:pt x="628" y="731"/>
                    <a:pt x="678" y="731"/>
                  </a:cubicBezTo>
                  <a:lnTo>
                    <a:pt x="308" y="731"/>
                  </a:lnTo>
                  <a:cubicBezTo>
                    <a:pt x="258" y="731"/>
                    <a:pt x="217" y="771"/>
                    <a:pt x="217" y="822"/>
                  </a:cubicBezTo>
                  <a:lnTo>
                    <a:pt x="217" y="883"/>
                  </a:lnTo>
                  <a:cubicBezTo>
                    <a:pt x="217" y="934"/>
                    <a:pt x="258" y="974"/>
                    <a:pt x="308" y="974"/>
                  </a:cubicBezTo>
                  <a:lnTo>
                    <a:pt x="91" y="974"/>
                  </a:lnTo>
                  <a:cubicBezTo>
                    <a:pt x="41" y="974"/>
                    <a:pt x="0" y="1015"/>
                    <a:pt x="0" y="1065"/>
                  </a:cubicBezTo>
                  <a:lnTo>
                    <a:pt x="0" y="1127"/>
                  </a:lnTo>
                  <a:cubicBezTo>
                    <a:pt x="0" y="1177"/>
                    <a:pt x="41" y="1218"/>
                    <a:pt x="91" y="1218"/>
                  </a:cubicBezTo>
                  <a:lnTo>
                    <a:pt x="2261" y="1218"/>
                  </a:lnTo>
                  <a:cubicBezTo>
                    <a:pt x="2312" y="1218"/>
                    <a:pt x="2352" y="1177"/>
                    <a:pt x="2352" y="1127"/>
                  </a:cubicBezTo>
                  <a:lnTo>
                    <a:pt x="2352" y="1065"/>
                  </a:lnTo>
                  <a:cubicBezTo>
                    <a:pt x="2352" y="1015"/>
                    <a:pt x="2312" y="974"/>
                    <a:pt x="2261" y="974"/>
                  </a:cubicBezTo>
                  <a:lnTo>
                    <a:pt x="2478" y="974"/>
                  </a:lnTo>
                  <a:cubicBezTo>
                    <a:pt x="2529" y="974"/>
                    <a:pt x="2569" y="934"/>
                    <a:pt x="2569" y="883"/>
                  </a:cubicBezTo>
                  <a:lnTo>
                    <a:pt x="2569" y="822"/>
                  </a:lnTo>
                  <a:cubicBezTo>
                    <a:pt x="2569" y="771"/>
                    <a:pt x="2529" y="731"/>
                    <a:pt x="2478" y="731"/>
                  </a:cubicBezTo>
                  <a:lnTo>
                    <a:pt x="2848" y="731"/>
                  </a:lnTo>
                  <a:cubicBezTo>
                    <a:pt x="2898" y="731"/>
                    <a:pt x="2939" y="690"/>
                    <a:pt x="2939" y="640"/>
                  </a:cubicBezTo>
                  <a:lnTo>
                    <a:pt x="2939" y="578"/>
                  </a:lnTo>
                  <a:cubicBezTo>
                    <a:pt x="2939" y="528"/>
                    <a:pt x="2898" y="487"/>
                    <a:pt x="2848" y="487"/>
                  </a:cubicBezTo>
                  <a:close/>
                </a:path>
              </a:pathLst>
            </a:custGeom>
            <a:solidFill>
              <a:srgbClr val="025C53">
                <a:alpha val="80000"/>
              </a:srgbClr>
            </a:solidFill>
            <a:ln>
              <a:noFill/>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99" name="Oval 286">
              <a:extLst>
                <a:ext uri="{FF2B5EF4-FFF2-40B4-BE49-F238E27FC236}">
                  <a16:creationId xmlns:a16="http://schemas.microsoft.com/office/drawing/2014/main" id="{2975B032-4E73-941C-6A42-FF92420101E2}"/>
                </a:ext>
              </a:extLst>
            </p:cNvPr>
            <p:cNvSpPr>
              <a:spLocks noChangeArrowheads="1"/>
            </p:cNvSpPr>
            <p:nvPr/>
          </p:nvSpPr>
          <p:spPr bwMode="auto">
            <a:xfrm>
              <a:off x="4144963" y="9591676"/>
              <a:ext cx="1657350" cy="1657350"/>
            </a:xfrm>
            <a:prstGeom prst="ellipse">
              <a:avLst/>
            </a:prstGeom>
            <a:solidFill>
              <a:srgbClr val="025C53">
                <a:alpha val="80000"/>
              </a:srgbClr>
            </a:solidFill>
            <a:ln>
              <a:noFill/>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00" name="Oval 287">
              <a:extLst>
                <a:ext uri="{FF2B5EF4-FFF2-40B4-BE49-F238E27FC236}">
                  <a16:creationId xmlns:a16="http://schemas.microsoft.com/office/drawing/2014/main" id="{10DDA0AC-3B99-CA55-4FEC-FBFE6269F697}"/>
                </a:ext>
              </a:extLst>
            </p:cNvPr>
            <p:cNvSpPr>
              <a:spLocks noChangeArrowheads="1"/>
            </p:cNvSpPr>
            <p:nvPr/>
          </p:nvSpPr>
          <p:spPr bwMode="auto">
            <a:xfrm>
              <a:off x="9161463" y="8837613"/>
              <a:ext cx="1284288" cy="1285875"/>
            </a:xfrm>
            <a:prstGeom prst="ellipse">
              <a:avLst/>
            </a:prstGeom>
            <a:solidFill>
              <a:srgbClr val="025C53">
                <a:alpha val="80000"/>
              </a:srgbClr>
            </a:solidFill>
            <a:ln>
              <a:noFill/>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01" name="Oval 288">
              <a:extLst>
                <a:ext uri="{FF2B5EF4-FFF2-40B4-BE49-F238E27FC236}">
                  <a16:creationId xmlns:a16="http://schemas.microsoft.com/office/drawing/2014/main" id="{F94A4475-B0FD-E4A5-39AE-4274788728CA}"/>
                </a:ext>
              </a:extLst>
            </p:cNvPr>
            <p:cNvSpPr>
              <a:spLocks noChangeArrowheads="1"/>
            </p:cNvSpPr>
            <p:nvPr/>
          </p:nvSpPr>
          <p:spPr bwMode="auto">
            <a:xfrm>
              <a:off x="5076825" y="4259263"/>
              <a:ext cx="858838" cy="858838"/>
            </a:xfrm>
            <a:prstGeom prst="ellipse">
              <a:avLst/>
            </a:prstGeom>
            <a:solidFill>
              <a:srgbClr val="FBD1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02" name="Oval 289">
              <a:extLst>
                <a:ext uri="{FF2B5EF4-FFF2-40B4-BE49-F238E27FC236}">
                  <a16:creationId xmlns:a16="http://schemas.microsoft.com/office/drawing/2014/main" id="{A64932FB-C270-2357-B7B1-BDE458A563C0}"/>
                </a:ext>
              </a:extLst>
            </p:cNvPr>
            <p:cNvSpPr>
              <a:spLocks noChangeArrowheads="1"/>
            </p:cNvSpPr>
            <p:nvPr/>
          </p:nvSpPr>
          <p:spPr bwMode="auto">
            <a:xfrm>
              <a:off x="5172075" y="4356101"/>
              <a:ext cx="666750" cy="665163"/>
            </a:xfrm>
            <a:prstGeom prst="ellipse">
              <a:avLst/>
            </a:prstGeom>
            <a:solidFill>
              <a:srgbClr val="FC9A00">
                <a:alpha val="80000"/>
              </a:srgbClr>
            </a:solidFill>
            <a:ln>
              <a:noFill/>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03" name="Freeform 290">
              <a:extLst>
                <a:ext uri="{FF2B5EF4-FFF2-40B4-BE49-F238E27FC236}">
                  <a16:creationId xmlns:a16="http://schemas.microsoft.com/office/drawing/2014/main" id="{A201FD7E-5973-396C-F83C-55125CCD32B6}"/>
                </a:ext>
              </a:extLst>
            </p:cNvPr>
            <p:cNvSpPr>
              <a:spLocks noEditPoints="1"/>
            </p:cNvSpPr>
            <p:nvPr/>
          </p:nvSpPr>
          <p:spPr bwMode="auto">
            <a:xfrm>
              <a:off x="5140325" y="4324351"/>
              <a:ext cx="730250" cy="728663"/>
            </a:xfrm>
            <a:custGeom>
              <a:avLst/>
              <a:gdLst>
                <a:gd name="T0" fmla="*/ 479 w 958"/>
                <a:gd name="T1" fmla="*/ 13 h 958"/>
                <a:gd name="T2" fmla="*/ 13 w 958"/>
                <a:gd name="T3" fmla="*/ 479 h 958"/>
                <a:gd name="T4" fmla="*/ 479 w 958"/>
                <a:gd name="T5" fmla="*/ 946 h 958"/>
                <a:gd name="T6" fmla="*/ 946 w 958"/>
                <a:gd name="T7" fmla="*/ 479 h 958"/>
                <a:gd name="T8" fmla="*/ 479 w 958"/>
                <a:gd name="T9" fmla="*/ 13 h 958"/>
                <a:gd name="T10" fmla="*/ 479 w 958"/>
                <a:gd name="T11" fmla="*/ 958 h 958"/>
                <a:gd name="T12" fmla="*/ 0 w 958"/>
                <a:gd name="T13" fmla="*/ 479 h 958"/>
                <a:gd name="T14" fmla="*/ 479 w 958"/>
                <a:gd name="T15" fmla="*/ 0 h 958"/>
                <a:gd name="T16" fmla="*/ 958 w 958"/>
                <a:gd name="T17" fmla="*/ 479 h 958"/>
                <a:gd name="T18" fmla="*/ 479 w 958"/>
                <a:gd name="T19" fmla="*/ 958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8" h="958">
                  <a:moveTo>
                    <a:pt x="479" y="13"/>
                  </a:moveTo>
                  <a:cubicBezTo>
                    <a:pt x="222" y="13"/>
                    <a:pt x="13" y="222"/>
                    <a:pt x="13" y="479"/>
                  </a:cubicBezTo>
                  <a:cubicBezTo>
                    <a:pt x="13" y="736"/>
                    <a:pt x="222" y="946"/>
                    <a:pt x="479" y="946"/>
                  </a:cubicBezTo>
                  <a:cubicBezTo>
                    <a:pt x="737" y="946"/>
                    <a:pt x="946" y="736"/>
                    <a:pt x="946" y="479"/>
                  </a:cubicBezTo>
                  <a:cubicBezTo>
                    <a:pt x="946" y="222"/>
                    <a:pt x="737" y="13"/>
                    <a:pt x="479" y="13"/>
                  </a:cubicBezTo>
                  <a:close/>
                  <a:moveTo>
                    <a:pt x="479" y="958"/>
                  </a:moveTo>
                  <a:cubicBezTo>
                    <a:pt x="215" y="958"/>
                    <a:pt x="0" y="743"/>
                    <a:pt x="0" y="479"/>
                  </a:cubicBezTo>
                  <a:cubicBezTo>
                    <a:pt x="0" y="215"/>
                    <a:pt x="215" y="0"/>
                    <a:pt x="479" y="0"/>
                  </a:cubicBezTo>
                  <a:cubicBezTo>
                    <a:pt x="744" y="0"/>
                    <a:pt x="958" y="215"/>
                    <a:pt x="958" y="479"/>
                  </a:cubicBezTo>
                  <a:cubicBezTo>
                    <a:pt x="958" y="743"/>
                    <a:pt x="744" y="958"/>
                    <a:pt x="479" y="958"/>
                  </a:cubicBezTo>
                  <a:close/>
                </a:path>
              </a:pathLst>
            </a:custGeom>
            <a:solidFill>
              <a:srgbClr val="FC9A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04" name="Freeform 291">
              <a:extLst>
                <a:ext uri="{FF2B5EF4-FFF2-40B4-BE49-F238E27FC236}">
                  <a16:creationId xmlns:a16="http://schemas.microsoft.com/office/drawing/2014/main" id="{DDA3A465-DBD9-C2F1-1AA1-D87B7CE4D02C}"/>
                </a:ext>
              </a:extLst>
            </p:cNvPr>
            <p:cNvSpPr>
              <a:spLocks/>
            </p:cNvSpPr>
            <p:nvPr/>
          </p:nvSpPr>
          <p:spPr bwMode="auto">
            <a:xfrm>
              <a:off x="5378450" y="4419601"/>
              <a:ext cx="254000" cy="539750"/>
            </a:xfrm>
            <a:custGeom>
              <a:avLst/>
              <a:gdLst>
                <a:gd name="T0" fmla="*/ 313 w 333"/>
                <a:gd name="T1" fmla="*/ 499 h 709"/>
                <a:gd name="T2" fmla="*/ 300 w 333"/>
                <a:gd name="T3" fmla="*/ 442 h 709"/>
                <a:gd name="T4" fmla="*/ 255 w 333"/>
                <a:gd name="T5" fmla="*/ 401 h 709"/>
                <a:gd name="T6" fmla="*/ 164 w 333"/>
                <a:gd name="T7" fmla="*/ 361 h 709"/>
                <a:gd name="T8" fmla="*/ 74 w 333"/>
                <a:gd name="T9" fmla="*/ 320 h 709"/>
                <a:gd name="T10" fmla="*/ 31 w 333"/>
                <a:gd name="T11" fmla="*/ 274 h 709"/>
                <a:gd name="T12" fmla="*/ 17 w 333"/>
                <a:gd name="T13" fmla="*/ 209 h 709"/>
                <a:gd name="T14" fmla="*/ 58 w 333"/>
                <a:gd name="T15" fmla="*/ 110 h 709"/>
                <a:gd name="T16" fmla="*/ 164 w 333"/>
                <a:gd name="T17" fmla="*/ 71 h 709"/>
                <a:gd name="T18" fmla="*/ 164 w 333"/>
                <a:gd name="T19" fmla="*/ 0 h 709"/>
                <a:gd name="T20" fmla="*/ 185 w 333"/>
                <a:gd name="T21" fmla="*/ 0 h 709"/>
                <a:gd name="T22" fmla="*/ 185 w 333"/>
                <a:gd name="T23" fmla="*/ 71 h 709"/>
                <a:gd name="T24" fmla="*/ 292 w 333"/>
                <a:gd name="T25" fmla="*/ 117 h 709"/>
                <a:gd name="T26" fmla="*/ 330 w 333"/>
                <a:gd name="T27" fmla="*/ 233 h 709"/>
                <a:gd name="T28" fmla="*/ 310 w 333"/>
                <a:gd name="T29" fmla="*/ 233 h 709"/>
                <a:gd name="T30" fmla="*/ 273 w 333"/>
                <a:gd name="T31" fmla="*/ 129 h 709"/>
                <a:gd name="T32" fmla="*/ 173 w 333"/>
                <a:gd name="T33" fmla="*/ 90 h 709"/>
                <a:gd name="T34" fmla="*/ 75 w 333"/>
                <a:gd name="T35" fmla="*/ 123 h 709"/>
                <a:gd name="T36" fmla="*/ 38 w 333"/>
                <a:gd name="T37" fmla="*/ 209 h 709"/>
                <a:gd name="T38" fmla="*/ 50 w 333"/>
                <a:gd name="T39" fmla="*/ 267 h 709"/>
                <a:gd name="T40" fmla="*/ 91 w 333"/>
                <a:gd name="T41" fmla="*/ 307 h 709"/>
                <a:gd name="T42" fmla="*/ 172 w 333"/>
                <a:gd name="T43" fmla="*/ 342 h 709"/>
                <a:gd name="T44" fmla="*/ 251 w 333"/>
                <a:gd name="T45" fmla="*/ 374 h 709"/>
                <a:gd name="T46" fmla="*/ 297 w 333"/>
                <a:gd name="T47" fmla="*/ 406 h 709"/>
                <a:gd name="T48" fmla="*/ 324 w 333"/>
                <a:gd name="T49" fmla="*/ 446 h 709"/>
                <a:gd name="T50" fmla="*/ 333 w 333"/>
                <a:gd name="T51" fmla="*/ 499 h 709"/>
                <a:gd name="T52" fmla="*/ 294 w 333"/>
                <a:gd name="T53" fmla="*/ 596 h 709"/>
                <a:gd name="T54" fmla="*/ 189 w 333"/>
                <a:gd name="T55" fmla="*/ 638 h 709"/>
                <a:gd name="T56" fmla="*/ 189 w 333"/>
                <a:gd name="T57" fmla="*/ 709 h 709"/>
                <a:gd name="T58" fmla="*/ 168 w 333"/>
                <a:gd name="T59" fmla="*/ 709 h 709"/>
                <a:gd name="T60" fmla="*/ 168 w 333"/>
                <a:gd name="T61" fmla="*/ 638 h 709"/>
                <a:gd name="T62" fmla="*/ 44 w 333"/>
                <a:gd name="T63" fmla="*/ 592 h 709"/>
                <a:gd name="T64" fmla="*/ 0 w 333"/>
                <a:gd name="T65" fmla="*/ 475 h 709"/>
                <a:gd name="T66" fmla="*/ 20 w 333"/>
                <a:gd name="T67" fmla="*/ 475 h 709"/>
                <a:gd name="T68" fmla="*/ 62 w 333"/>
                <a:gd name="T69" fmla="*/ 580 h 709"/>
                <a:gd name="T70" fmla="*/ 176 w 333"/>
                <a:gd name="T71" fmla="*/ 618 h 709"/>
                <a:gd name="T72" fmla="*/ 274 w 333"/>
                <a:gd name="T73" fmla="*/ 583 h 709"/>
                <a:gd name="T74" fmla="*/ 313 w 333"/>
                <a:gd name="T75" fmla="*/ 499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3" h="709">
                  <a:moveTo>
                    <a:pt x="313" y="499"/>
                  </a:moveTo>
                  <a:cubicBezTo>
                    <a:pt x="313" y="476"/>
                    <a:pt x="308" y="457"/>
                    <a:pt x="300" y="442"/>
                  </a:cubicBezTo>
                  <a:cubicBezTo>
                    <a:pt x="291" y="427"/>
                    <a:pt x="276" y="414"/>
                    <a:pt x="255" y="401"/>
                  </a:cubicBezTo>
                  <a:cubicBezTo>
                    <a:pt x="235" y="388"/>
                    <a:pt x="204" y="375"/>
                    <a:pt x="164" y="361"/>
                  </a:cubicBezTo>
                  <a:cubicBezTo>
                    <a:pt x="123" y="347"/>
                    <a:pt x="93" y="333"/>
                    <a:pt x="74" y="320"/>
                  </a:cubicBezTo>
                  <a:cubicBezTo>
                    <a:pt x="55" y="307"/>
                    <a:pt x="40" y="291"/>
                    <a:pt x="31" y="274"/>
                  </a:cubicBezTo>
                  <a:cubicBezTo>
                    <a:pt x="22" y="256"/>
                    <a:pt x="17" y="235"/>
                    <a:pt x="17" y="209"/>
                  </a:cubicBezTo>
                  <a:cubicBezTo>
                    <a:pt x="17" y="168"/>
                    <a:pt x="31" y="135"/>
                    <a:pt x="58" y="110"/>
                  </a:cubicBezTo>
                  <a:cubicBezTo>
                    <a:pt x="85" y="85"/>
                    <a:pt x="120" y="72"/>
                    <a:pt x="164" y="71"/>
                  </a:cubicBezTo>
                  <a:lnTo>
                    <a:pt x="164" y="0"/>
                  </a:lnTo>
                  <a:lnTo>
                    <a:pt x="185" y="0"/>
                  </a:lnTo>
                  <a:lnTo>
                    <a:pt x="185" y="71"/>
                  </a:lnTo>
                  <a:cubicBezTo>
                    <a:pt x="231" y="73"/>
                    <a:pt x="267" y="89"/>
                    <a:pt x="292" y="117"/>
                  </a:cubicBezTo>
                  <a:cubicBezTo>
                    <a:pt x="318" y="145"/>
                    <a:pt x="330" y="184"/>
                    <a:pt x="330" y="233"/>
                  </a:cubicBezTo>
                  <a:lnTo>
                    <a:pt x="310" y="233"/>
                  </a:lnTo>
                  <a:cubicBezTo>
                    <a:pt x="310" y="190"/>
                    <a:pt x="297" y="156"/>
                    <a:pt x="273" y="129"/>
                  </a:cubicBezTo>
                  <a:cubicBezTo>
                    <a:pt x="249" y="103"/>
                    <a:pt x="215" y="90"/>
                    <a:pt x="173" y="90"/>
                  </a:cubicBezTo>
                  <a:cubicBezTo>
                    <a:pt x="132" y="90"/>
                    <a:pt x="99" y="101"/>
                    <a:pt x="75" y="123"/>
                  </a:cubicBezTo>
                  <a:cubicBezTo>
                    <a:pt x="50" y="145"/>
                    <a:pt x="38" y="174"/>
                    <a:pt x="38" y="209"/>
                  </a:cubicBezTo>
                  <a:cubicBezTo>
                    <a:pt x="38" y="233"/>
                    <a:pt x="42" y="253"/>
                    <a:pt x="50" y="267"/>
                  </a:cubicBezTo>
                  <a:cubicBezTo>
                    <a:pt x="58" y="282"/>
                    <a:pt x="72" y="295"/>
                    <a:pt x="91" y="307"/>
                  </a:cubicBezTo>
                  <a:cubicBezTo>
                    <a:pt x="110" y="318"/>
                    <a:pt x="137" y="330"/>
                    <a:pt x="172" y="342"/>
                  </a:cubicBezTo>
                  <a:cubicBezTo>
                    <a:pt x="206" y="354"/>
                    <a:pt x="233" y="364"/>
                    <a:pt x="251" y="374"/>
                  </a:cubicBezTo>
                  <a:cubicBezTo>
                    <a:pt x="270" y="383"/>
                    <a:pt x="285" y="394"/>
                    <a:pt x="297" y="406"/>
                  </a:cubicBezTo>
                  <a:cubicBezTo>
                    <a:pt x="309" y="418"/>
                    <a:pt x="318" y="431"/>
                    <a:pt x="324" y="446"/>
                  </a:cubicBezTo>
                  <a:cubicBezTo>
                    <a:pt x="330" y="461"/>
                    <a:pt x="333" y="479"/>
                    <a:pt x="333" y="499"/>
                  </a:cubicBezTo>
                  <a:cubicBezTo>
                    <a:pt x="333" y="539"/>
                    <a:pt x="320" y="572"/>
                    <a:pt x="294" y="596"/>
                  </a:cubicBezTo>
                  <a:cubicBezTo>
                    <a:pt x="268" y="621"/>
                    <a:pt x="233" y="635"/>
                    <a:pt x="189" y="638"/>
                  </a:cubicBezTo>
                  <a:lnTo>
                    <a:pt x="189" y="709"/>
                  </a:lnTo>
                  <a:lnTo>
                    <a:pt x="168" y="709"/>
                  </a:lnTo>
                  <a:lnTo>
                    <a:pt x="168" y="638"/>
                  </a:lnTo>
                  <a:cubicBezTo>
                    <a:pt x="114" y="636"/>
                    <a:pt x="73" y="621"/>
                    <a:pt x="44" y="592"/>
                  </a:cubicBezTo>
                  <a:cubicBezTo>
                    <a:pt x="14" y="564"/>
                    <a:pt x="0" y="525"/>
                    <a:pt x="0" y="475"/>
                  </a:cubicBezTo>
                  <a:lnTo>
                    <a:pt x="20" y="475"/>
                  </a:lnTo>
                  <a:cubicBezTo>
                    <a:pt x="20" y="520"/>
                    <a:pt x="34" y="555"/>
                    <a:pt x="62" y="580"/>
                  </a:cubicBezTo>
                  <a:cubicBezTo>
                    <a:pt x="90" y="605"/>
                    <a:pt x="128" y="618"/>
                    <a:pt x="176" y="618"/>
                  </a:cubicBezTo>
                  <a:cubicBezTo>
                    <a:pt x="216" y="618"/>
                    <a:pt x="248" y="606"/>
                    <a:pt x="274" y="583"/>
                  </a:cubicBezTo>
                  <a:cubicBezTo>
                    <a:pt x="300" y="561"/>
                    <a:pt x="313" y="533"/>
                    <a:pt x="313" y="499"/>
                  </a:cubicBezTo>
                  <a:close/>
                </a:path>
              </a:pathLst>
            </a:custGeom>
            <a:solidFill>
              <a:srgbClr val="FBD1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05" name="Oval 292">
              <a:extLst>
                <a:ext uri="{FF2B5EF4-FFF2-40B4-BE49-F238E27FC236}">
                  <a16:creationId xmlns:a16="http://schemas.microsoft.com/office/drawing/2014/main" id="{58054026-D944-5616-3433-D11786B42690}"/>
                </a:ext>
              </a:extLst>
            </p:cNvPr>
            <p:cNvSpPr>
              <a:spLocks noChangeArrowheads="1"/>
            </p:cNvSpPr>
            <p:nvPr/>
          </p:nvSpPr>
          <p:spPr bwMode="auto">
            <a:xfrm>
              <a:off x="4064000" y="9591676"/>
              <a:ext cx="1657350" cy="1657350"/>
            </a:xfrm>
            <a:prstGeom prst="ellipse">
              <a:avLst/>
            </a:prstGeom>
            <a:solidFill>
              <a:srgbClr val="FBD1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06" name="Oval 293">
              <a:extLst>
                <a:ext uri="{FF2B5EF4-FFF2-40B4-BE49-F238E27FC236}">
                  <a16:creationId xmlns:a16="http://schemas.microsoft.com/office/drawing/2014/main" id="{6BBB38ED-099B-BA06-2D7D-601DE63B5A01}"/>
                </a:ext>
              </a:extLst>
            </p:cNvPr>
            <p:cNvSpPr>
              <a:spLocks noChangeArrowheads="1"/>
            </p:cNvSpPr>
            <p:nvPr/>
          </p:nvSpPr>
          <p:spPr bwMode="auto">
            <a:xfrm>
              <a:off x="4232275" y="9759951"/>
              <a:ext cx="1320800" cy="1320800"/>
            </a:xfrm>
            <a:prstGeom prst="ellipse">
              <a:avLst/>
            </a:prstGeom>
            <a:solidFill>
              <a:srgbClr val="FC9A00">
                <a:alpha val="80000"/>
              </a:srgbClr>
            </a:solidFill>
            <a:ln>
              <a:noFill/>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07" name="Freeform 294">
              <a:extLst>
                <a:ext uri="{FF2B5EF4-FFF2-40B4-BE49-F238E27FC236}">
                  <a16:creationId xmlns:a16="http://schemas.microsoft.com/office/drawing/2014/main" id="{D7AA5402-E469-FD20-7FA1-9B14FB8B1A00}"/>
                </a:ext>
              </a:extLst>
            </p:cNvPr>
            <p:cNvSpPr>
              <a:spLocks noEditPoints="1"/>
            </p:cNvSpPr>
            <p:nvPr/>
          </p:nvSpPr>
          <p:spPr bwMode="auto">
            <a:xfrm>
              <a:off x="4189413" y="9717088"/>
              <a:ext cx="1406525" cy="1406525"/>
            </a:xfrm>
            <a:custGeom>
              <a:avLst/>
              <a:gdLst>
                <a:gd name="T0" fmla="*/ 925 w 1849"/>
                <a:gd name="T1" fmla="*/ 25 h 1848"/>
                <a:gd name="T2" fmla="*/ 26 w 1849"/>
                <a:gd name="T3" fmla="*/ 924 h 1848"/>
                <a:gd name="T4" fmla="*/ 925 w 1849"/>
                <a:gd name="T5" fmla="*/ 1822 h 1848"/>
                <a:gd name="T6" fmla="*/ 1823 w 1849"/>
                <a:gd name="T7" fmla="*/ 924 h 1848"/>
                <a:gd name="T8" fmla="*/ 925 w 1849"/>
                <a:gd name="T9" fmla="*/ 25 h 1848"/>
                <a:gd name="T10" fmla="*/ 925 w 1849"/>
                <a:gd name="T11" fmla="*/ 1848 h 1848"/>
                <a:gd name="T12" fmla="*/ 0 w 1849"/>
                <a:gd name="T13" fmla="*/ 924 h 1848"/>
                <a:gd name="T14" fmla="*/ 925 w 1849"/>
                <a:gd name="T15" fmla="*/ 0 h 1848"/>
                <a:gd name="T16" fmla="*/ 1849 w 1849"/>
                <a:gd name="T17" fmla="*/ 924 h 1848"/>
                <a:gd name="T18" fmla="*/ 925 w 1849"/>
                <a:gd name="T19" fmla="*/ 1848 h 1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9" h="1848">
                  <a:moveTo>
                    <a:pt x="925" y="25"/>
                  </a:moveTo>
                  <a:cubicBezTo>
                    <a:pt x="429" y="25"/>
                    <a:pt x="26" y="428"/>
                    <a:pt x="26" y="924"/>
                  </a:cubicBezTo>
                  <a:cubicBezTo>
                    <a:pt x="26" y="1419"/>
                    <a:pt x="429" y="1822"/>
                    <a:pt x="925" y="1822"/>
                  </a:cubicBezTo>
                  <a:cubicBezTo>
                    <a:pt x="1420" y="1822"/>
                    <a:pt x="1823" y="1419"/>
                    <a:pt x="1823" y="924"/>
                  </a:cubicBezTo>
                  <a:cubicBezTo>
                    <a:pt x="1823" y="428"/>
                    <a:pt x="1420" y="25"/>
                    <a:pt x="925" y="25"/>
                  </a:cubicBezTo>
                  <a:close/>
                  <a:moveTo>
                    <a:pt x="925" y="1848"/>
                  </a:moveTo>
                  <a:cubicBezTo>
                    <a:pt x="415" y="1848"/>
                    <a:pt x="0" y="1433"/>
                    <a:pt x="0" y="924"/>
                  </a:cubicBezTo>
                  <a:cubicBezTo>
                    <a:pt x="0" y="414"/>
                    <a:pt x="415" y="0"/>
                    <a:pt x="925" y="0"/>
                  </a:cubicBezTo>
                  <a:cubicBezTo>
                    <a:pt x="1434" y="0"/>
                    <a:pt x="1849" y="414"/>
                    <a:pt x="1849" y="924"/>
                  </a:cubicBezTo>
                  <a:cubicBezTo>
                    <a:pt x="1849" y="1433"/>
                    <a:pt x="1434" y="1848"/>
                    <a:pt x="925" y="1848"/>
                  </a:cubicBezTo>
                  <a:close/>
                </a:path>
              </a:pathLst>
            </a:custGeom>
            <a:solidFill>
              <a:srgbClr val="FC9A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08" name="Freeform 295">
              <a:extLst>
                <a:ext uri="{FF2B5EF4-FFF2-40B4-BE49-F238E27FC236}">
                  <a16:creationId xmlns:a16="http://schemas.microsoft.com/office/drawing/2014/main" id="{4AAF4B67-C9A7-0C57-60DA-9F6725BAA393}"/>
                </a:ext>
              </a:extLst>
            </p:cNvPr>
            <p:cNvSpPr>
              <a:spLocks/>
            </p:cNvSpPr>
            <p:nvPr/>
          </p:nvSpPr>
          <p:spPr bwMode="auto">
            <a:xfrm>
              <a:off x="4648200" y="9899651"/>
              <a:ext cx="488950" cy="1039813"/>
            </a:xfrm>
            <a:custGeom>
              <a:avLst/>
              <a:gdLst>
                <a:gd name="T0" fmla="*/ 604 w 643"/>
                <a:gd name="T1" fmla="*/ 964 h 1367"/>
                <a:gd name="T2" fmla="*/ 578 w 643"/>
                <a:gd name="T3" fmla="*/ 854 h 1367"/>
                <a:gd name="T4" fmla="*/ 493 w 643"/>
                <a:gd name="T5" fmla="*/ 774 h 1367"/>
                <a:gd name="T6" fmla="*/ 316 w 643"/>
                <a:gd name="T7" fmla="*/ 697 h 1367"/>
                <a:gd name="T8" fmla="*/ 143 w 643"/>
                <a:gd name="T9" fmla="*/ 618 h 1367"/>
                <a:gd name="T10" fmla="*/ 61 w 643"/>
                <a:gd name="T11" fmla="*/ 528 h 1367"/>
                <a:gd name="T12" fmla="*/ 34 w 643"/>
                <a:gd name="T13" fmla="*/ 404 h 1367"/>
                <a:gd name="T14" fmla="*/ 113 w 643"/>
                <a:gd name="T15" fmla="*/ 213 h 1367"/>
                <a:gd name="T16" fmla="*/ 316 w 643"/>
                <a:gd name="T17" fmla="*/ 137 h 1367"/>
                <a:gd name="T18" fmla="*/ 316 w 643"/>
                <a:gd name="T19" fmla="*/ 0 h 1367"/>
                <a:gd name="T20" fmla="*/ 357 w 643"/>
                <a:gd name="T21" fmla="*/ 0 h 1367"/>
                <a:gd name="T22" fmla="*/ 357 w 643"/>
                <a:gd name="T23" fmla="*/ 137 h 1367"/>
                <a:gd name="T24" fmla="*/ 564 w 643"/>
                <a:gd name="T25" fmla="*/ 226 h 1367"/>
                <a:gd name="T26" fmla="*/ 637 w 643"/>
                <a:gd name="T27" fmla="*/ 450 h 1367"/>
                <a:gd name="T28" fmla="*/ 598 w 643"/>
                <a:gd name="T29" fmla="*/ 450 h 1367"/>
                <a:gd name="T30" fmla="*/ 527 w 643"/>
                <a:gd name="T31" fmla="*/ 250 h 1367"/>
                <a:gd name="T32" fmla="*/ 335 w 643"/>
                <a:gd name="T33" fmla="*/ 175 h 1367"/>
                <a:gd name="T34" fmla="*/ 145 w 643"/>
                <a:gd name="T35" fmla="*/ 238 h 1367"/>
                <a:gd name="T36" fmla="*/ 74 w 643"/>
                <a:gd name="T37" fmla="*/ 403 h 1367"/>
                <a:gd name="T38" fmla="*/ 98 w 643"/>
                <a:gd name="T39" fmla="*/ 516 h 1367"/>
                <a:gd name="T40" fmla="*/ 176 w 643"/>
                <a:gd name="T41" fmla="*/ 592 h 1367"/>
                <a:gd name="T42" fmla="*/ 332 w 643"/>
                <a:gd name="T43" fmla="*/ 660 h 1367"/>
                <a:gd name="T44" fmla="*/ 485 w 643"/>
                <a:gd name="T45" fmla="*/ 721 h 1367"/>
                <a:gd name="T46" fmla="*/ 574 w 643"/>
                <a:gd name="T47" fmla="*/ 783 h 1367"/>
                <a:gd name="T48" fmla="*/ 626 w 643"/>
                <a:gd name="T49" fmla="*/ 861 h 1367"/>
                <a:gd name="T50" fmla="*/ 643 w 643"/>
                <a:gd name="T51" fmla="*/ 963 h 1367"/>
                <a:gd name="T52" fmla="*/ 567 w 643"/>
                <a:gd name="T53" fmla="*/ 1151 h 1367"/>
                <a:gd name="T54" fmla="*/ 365 w 643"/>
                <a:gd name="T55" fmla="*/ 1230 h 1367"/>
                <a:gd name="T56" fmla="*/ 365 w 643"/>
                <a:gd name="T57" fmla="*/ 1367 h 1367"/>
                <a:gd name="T58" fmla="*/ 324 w 643"/>
                <a:gd name="T59" fmla="*/ 1367 h 1367"/>
                <a:gd name="T60" fmla="*/ 324 w 643"/>
                <a:gd name="T61" fmla="*/ 1231 h 1367"/>
                <a:gd name="T62" fmla="*/ 85 w 643"/>
                <a:gd name="T63" fmla="*/ 1143 h 1367"/>
                <a:gd name="T64" fmla="*/ 0 w 643"/>
                <a:gd name="T65" fmla="*/ 916 h 1367"/>
                <a:gd name="T66" fmla="*/ 39 w 643"/>
                <a:gd name="T67" fmla="*/ 916 h 1367"/>
                <a:gd name="T68" fmla="*/ 120 w 643"/>
                <a:gd name="T69" fmla="*/ 1118 h 1367"/>
                <a:gd name="T70" fmla="*/ 340 w 643"/>
                <a:gd name="T71" fmla="*/ 1191 h 1367"/>
                <a:gd name="T72" fmla="*/ 529 w 643"/>
                <a:gd name="T73" fmla="*/ 1126 h 1367"/>
                <a:gd name="T74" fmla="*/ 604 w 643"/>
                <a:gd name="T75" fmla="*/ 964 h 1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3" h="1367">
                  <a:moveTo>
                    <a:pt x="604" y="964"/>
                  </a:moveTo>
                  <a:cubicBezTo>
                    <a:pt x="604" y="919"/>
                    <a:pt x="595" y="883"/>
                    <a:pt x="578" y="854"/>
                  </a:cubicBezTo>
                  <a:cubicBezTo>
                    <a:pt x="562" y="825"/>
                    <a:pt x="533" y="798"/>
                    <a:pt x="493" y="774"/>
                  </a:cubicBezTo>
                  <a:cubicBezTo>
                    <a:pt x="453" y="750"/>
                    <a:pt x="394" y="724"/>
                    <a:pt x="316" y="697"/>
                  </a:cubicBezTo>
                  <a:cubicBezTo>
                    <a:pt x="238" y="670"/>
                    <a:pt x="180" y="644"/>
                    <a:pt x="143" y="618"/>
                  </a:cubicBezTo>
                  <a:cubicBezTo>
                    <a:pt x="106" y="592"/>
                    <a:pt x="79" y="563"/>
                    <a:pt x="61" y="528"/>
                  </a:cubicBezTo>
                  <a:cubicBezTo>
                    <a:pt x="43" y="494"/>
                    <a:pt x="34" y="453"/>
                    <a:pt x="34" y="404"/>
                  </a:cubicBezTo>
                  <a:cubicBezTo>
                    <a:pt x="34" y="325"/>
                    <a:pt x="60" y="261"/>
                    <a:pt x="113" y="213"/>
                  </a:cubicBezTo>
                  <a:cubicBezTo>
                    <a:pt x="165" y="165"/>
                    <a:pt x="233" y="140"/>
                    <a:pt x="316" y="137"/>
                  </a:cubicBezTo>
                  <a:lnTo>
                    <a:pt x="316" y="0"/>
                  </a:lnTo>
                  <a:lnTo>
                    <a:pt x="357" y="0"/>
                  </a:lnTo>
                  <a:lnTo>
                    <a:pt x="357" y="137"/>
                  </a:lnTo>
                  <a:cubicBezTo>
                    <a:pt x="446" y="142"/>
                    <a:pt x="515" y="172"/>
                    <a:pt x="564" y="226"/>
                  </a:cubicBezTo>
                  <a:cubicBezTo>
                    <a:pt x="613" y="281"/>
                    <a:pt x="637" y="356"/>
                    <a:pt x="637" y="450"/>
                  </a:cubicBezTo>
                  <a:lnTo>
                    <a:pt x="598" y="450"/>
                  </a:lnTo>
                  <a:cubicBezTo>
                    <a:pt x="598" y="367"/>
                    <a:pt x="574" y="301"/>
                    <a:pt x="527" y="250"/>
                  </a:cubicBezTo>
                  <a:cubicBezTo>
                    <a:pt x="480" y="200"/>
                    <a:pt x="416" y="175"/>
                    <a:pt x="335" y="175"/>
                  </a:cubicBezTo>
                  <a:cubicBezTo>
                    <a:pt x="256" y="175"/>
                    <a:pt x="193" y="196"/>
                    <a:pt x="145" y="238"/>
                  </a:cubicBezTo>
                  <a:cubicBezTo>
                    <a:pt x="98" y="281"/>
                    <a:pt x="74" y="336"/>
                    <a:pt x="74" y="403"/>
                  </a:cubicBezTo>
                  <a:cubicBezTo>
                    <a:pt x="74" y="451"/>
                    <a:pt x="82" y="488"/>
                    <a:pt x="98" y="516"/>
                  </a:cubicBezTo>
                  <a:cubicBezTo>
                    <a:pt x="113" y="544"/>
                    <a:pt x="140" y="569"/>
                    <a:pt x="176" y="592"/>
                  </a:cubicBezTo>
                  <a:cubicBezTo>
                    <a:pt x="213" y="614"/>
                    <a:pt x="265" y="637"/>
                    <a:pt x="332" y="660"/>
                  </a:cubicBezTo>
                  <a:cubicBezTo>
                    <a:pt x="398" y="683"/>
                    <a:pt x="450" y="703"/>
                    <a:pt x="485" y="721"/>
                  </a:cubicBezTo>
                  <a:cubicBezTo>
                    <a:pt x="521" y="739"/>
                    <a:pt x="550" y="759"/>
                    <a:pt x="574" y="783"/>
                  </a:cubicBezTo>
                  <a:cubicBezTo>
                    <a:pt x="597" y="806"/>
                    <a:pt x="614" y="832"/>
                    <a:pt x="626" y="861"/>
                  </a:cubicBezTo>
                  <a:cubicBezTo>
                    <a:pt x="637" y="890"/>
                    <a:pt x="643" y="924"/>
                    <a:pt x="643" y="963"/>
                  </a:cubicBezTo>
                  <a:cubicBezTo>
                    <a:pt x="643" y="1040"/>
                    <a:pt x="618" y="1103"/>
                    <a:pt x="567" y="1151"/>
                  </a:cubicBezTo>
                  <a:cubicBezTo>
                    <a:pt x="517" y="1199"/>
                    <a:pt x="449" y="1225"/>
                    <a:pt x="365" y="1230"/>
                  </a:cubicBezTo>
                  <a:lnTo>
                    <a:pt x="365" y="1367"/>
                  </a:lnTo>
                  <a:lnTo>
                    <a:pt x="324" y="1367"/>
                  </a:lnTo>
                  <a:lnTo>
                    <a:pt x="324" y="1231"/>
                  </a:lnTo>
                  <a:cubicBezTo>
                    <a:pt x="221" y="1227"/>
                    <a:pt x="141" y="1197"/>
                    <a:pt x="85" y="1143"/>
                  </a:cubicBezTo>
                  <a:cubicBezTo>
                    <a:pt x="28" y="1088"/>
                    <a:pt x="0" y="1012"/>
                    <a:pt x="0" y="916"/>
                  </a:cubicBezTo>
                  <a:lnTo>
                    <a:pt x="39" y="916"/>
                  </a:lnTo>
                  <a:cubicBezTo>
                    <a:pt x="39" y="1002"/>
                    <a:pt x="66" y="1070"/>
                    <a:pt x="120" y="1118"/>
                  </a:cubicBezTo>
                  <a:cubicBezTo>
                    <a:pt x="174" y="1167"/>
                    <a:pt x="247" y="1191"/>
                    <a:pt x="340" y="1191"/>
                  </a:cubicBezTo>
                  <a:cubicBezTo>
                    <a:pt x="416" y="1191"/>
                    <a:pt x="479" y="1169"/>
                    <a:pt x="529" y="1126"/>
                  </a:cubicBezTo>
                  <a:cubicBezTo>
                    <a:pt x="579" y="1082"/>
                    <a:pt x="604" y="1028"/>
                    <a:pt x="604" y="964"/>
                  </a:cubicBezTo>
                  <a:close/>
                </a:path>
              </a:pathLst>
            </a:custGeom>
            <a:solidFill>
              <a:srgbClr val="FBD1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09" name="Freeform 296">
              <a:extLst>
                <a:ext uri="{FF2B5EF4-FFF2-40B4-BE49-F238E27FC236}">
                  <a16:creationId xmlns:a16="http://schemas.microsoft.com/office/drawing/2014/main" id="{D9A816ED-B277-0B9E-54CD-3262729A82CD}"/>
                </a:ext>
              </a:extLst>
            </p:cNvPr>
            <p:cNvSpPr>
              <a:spLocks/>
            </p:cNvSpPr>
            <p:nvPr/>
          </p:nvSpPr>
          <p:spPr bwMode="auto">
            <a:xfrm>
              <a:off x="3324225" y="6616701"/>
              <a:ext cx="1209675" cy="1208088"/>
            </a:xfrm>
            <a:custGeom>
              <a:avLst/>
              <a:gdLst>
                <a:gd name="T0" fmla="*/ 1343 w 1588"/>
                <a:gd name="T1" fmla="*/ 351 h 1588"/>
                <a:gd name="T2" fmla="*/ 1237 w 1588"/>
                <a:gd name="T3" fmla="*/ 1344 h 1588"/>
                <a:gd name="T4" fmla="*/ 244 w 1588"/>
                <a:gd name="T5" fmla="*/ 1237 h 1588"/>
                <a:gd name="T6" fmla="*/ 350 w 1588"/>
                <a:gd name="T7" fmla="*/ 245 h 1588"/>
                <a:gd name="T8" fmla="*/ 1343 w 1588"/>
                <a:gd name="T9" fmla="*/ 351 h 1588"/>
              </a:gdLst>
              <a:ahLst/>
              <a:cxnLst>
                <a:cxn ang="0">
                  <a:pos x="T0" y="T1"/>
                </a:cxn>
                <a:cxn ang="0">
                  <a:pos x="T2" y="T3"/>
                </a:cxn>
                <a:cxn ang="0">
                  <a:pos x="T4" y="T5"/>
                </a:cxn>
                <a:cxn ang="0">
                  <a:pos x="T6" y="T7"/>
                </a:cxn>
                <a:cxn ang="0">
                  <a:pos x="T8" y="T9"/>
                </a:cxn>
              </a:cxnLst>
              <a:rect l="0" t="0" r="r" b="b"/>
              <a:pathLst>
                <a:path w="1588" h="1588">
                  <a:moveTo>
                    <a:pt x="1343" y="351"/>
                  </a:moveTo>
                  <a:cubicBezTo>
                    <a:pt x="1588" y="654"/>
                    <a:pt x="1540" y="1099"/>
                    <a:pt x="1237" y="1344"/>
                  </a:cubicBezTo>
                  <a:cubicBezTo>
                    <a:pt x="934" y="1588"/>
                    <a:pt x="489" y="1541"/>
                    <a:pt x="244" y="1237"/>
                  </a:cubicBezTo>
                  <a:cubicBezTo>
                    <a:pt x="0" y="934"/>
                    <a:pt x="47" y="490"/>
                    <a:pt x="350" y="245"/>
                  </a:cubicBezTo>
                  <a:cubicBezTo>
                    <a:pt x="654" y="0"/>
                    <a:pt x="1098" y="48"/>
                    <a:pt x="1343" y="351"/>
                  </a:cubicBezTo>
                  <a:close/>
                </a:path>
              </a:pathLst>
            </a:custGeom>
            <a:solidFill>
              <a:srgbClr val="FBD1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10" name="Freeform 297">
              <a:extLst>
                <a:ext uri="{FF2B5EF4-FFF2-40B4-BE49-F238E27FC236}">
                  <a16:creationId xmlns:a16="http://schemas.microsoft.com/office/drawing/2014/main" id="{4E5C40C3-1E6A-6E89-01C4-54F235E3C6A2}"/>
                </a:ext>
              </a:extLst>
            </p:cNvPr>
            <p:cNvSpPr>
              <a:spLocks/>
            </p:cNvSpPr>
            <p:nvPr/>
          </p:nvSpPr>
          <p:spPr bwMode="auto">
            <a:xfrm>
              <a:off x="3463925" y="6754813"/>
              <a:ext cx="930275" cy="931863"/>
            </a:xfrm>
            <a:custGeom>
              <a:avLst/>
              <a:gdLst>
                <a:gd name="T0" fmla="*/ 1035 w 1223"/>
                <a:gd name="T1" fmla="*/ 270 h 1223"/>
                <a:gd name="T2" fmla="*/ 953 w 1223"/>
                <a:gd name="T3" fmla="*/ 1034 h 1223"/>
                <a:gd name="T4" fmla="*/ 189 w 1223"/>
                <a:gd name="T5" fmla="*/ 952 h 1223"/>
                <a:gd name="T6" fmla="*/ 271 w 1223"/>
                <a:gd name="T7" fmla="*/ 188 h 1223"/>
                <a:gd name="T8" fmla="*/ 1035 w 1223"/>
                <a:gd name="T9" fmla="*/ 270 h 1223"/>
              </a:gdLst>
              <a:ahLst/>
              <a:cxnLst>
                <a:cxn ang="0">
                  <a:pos x="T0" y="T1"/>
                </a:cxn>
                <a:cxn ang="0">
                  <a:pos x="T2" y="T3"/>
                </a:cxn>
                <a:cxn ang="0">
                  <a:pos x="T4" y="T5"/>
                </a:cxn>
                <a:cxn ang="0">
                  <a:pos x="T6" y="T7"/>
                </a:cxn>
                <a:cxn ang="0">
                  <a:pos x="T8" y="T9"/>
                </a:cxn>
              </a:cxnLst>
              <a:rect l="0" t="0" r="r" b="b"/>
              <a:pathLst>
                <a:path w="1223" h="1223">
                  <a:moveTo>
                    <a:pt x="1035" y="270"/>
                  </a:moveTo>
                  <a:cubicBezTo>
                    <a:pt x="1223" y="504"/>
                    <a:pt x="1186" y="846"/>
                    <a:pt x="953" y="1034"/>
                  </a:cubicBezTo>
                  <a:cubicBezTo>
                    <a:pt x="719" y="1223"/>
                    <a:pt x="377" y="1186"/>
                    <a:pt x="189" y="952"/>
                  </a:cubicBezTo>
                  <a:cubicBezTo>
                    <a:pt x="0" y="719"/>
                    <a:pt x="37" y="377"/>
                    <a:pt x="271" y="188"/>
                  </a:cubicBezTo>
                  <a:cubicBezTo>
                    <a:pt x="504" y="0"/>
                    <a:pt x="846" y="36"/>
                    <a:pt x="1035" y="270"/>
                  </a:cubicBezTo>
                  <a:close/>
                </a:path>
              </a:pathLst>
            </a:custGeom>
            <a:solidFill>
              <a:srgbClr val="FC9A00">
                <a:alpha val="80000"/>
              </a:srgbClr>
            </a:solidFill>
            <a:ln>
              <a:noFill/>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11" name="Freeform 298">
              <a:extLst>
                <a:ext uri="{FF2B5EF4-FFF2-40B4-BE49-F238E27FC236}">
                  <a16:creationId xmlns:a16="http://schemas.microsoft.com/office/drawing/2014/main" id="{C7912FB6-8262-9007-9FDE-1774111541BC}"/>
                </a:ext>
              </a:extLst>
            </p:cNvPr>
            <p:cNvSpPr>
              <a:spLocks noEditPoints="1"/>
            </p:cNvSpPr>
            <p:nvPr/>
          </p:nvSpPr>
          <p:spPr bwMode="auto">
            <a:xfrm>
              <a:off x="3433763" y="6751638"/>
              <a:ext cx="965200" cy="928688"/>
            </a:xfrm>
            <a:custGeom>
              <a:avLst/>
              <a:gdLst>
                <a:gd name="T0" fmla="*/ 650 w 1268"/>
                <a:gd name="T1" fmla="*/ 39 h 1221"/>
                <a:gd name="T2" fmla="*/ 288 w 1268"/>
                <a:gd name="T3" fmla="*/ 167 h 1221"/>
                <a:gd name="T4" fmla="*/ 201 w 1268"/>
                <a:gd name="T5" fmla="*/ 980 h 1221"/>
                <a:gd name="T6" fmla="*/ 589 w 1268"/>
                <a:gd name="T7" fmla="*/ 1192 h 1221"/>
                <a:gd name="T8" fmla="*/ 1014 w 1268"/>
                <a:gd name="T9" fmla="*/ 1067 h 1221"/>
                <a:gd name="T10" fmla="*/ 1226 w 1268"/>
                <a:gd name="T11" fmla="*/ 679 h 1221"/>
                <a:gd name="T12" fmla="*/ 1101 w 1268"/>
                <a:gd name="T13" fmla="*/ 254 h 1221"/>
                <a:gd name="T14" fmla="*/ 650 w 1268"/>
                <a:gd name="T15" fmla="*/ 39 h 1221"/>
                <a:gd name="T16" fmla="*/ 652 w 1268"/>
                <a:gd name="T17" fmla="*/ 1221 h 1221"/>
                <a:gd name="T18" fmla="*/ 586 w 1268"/>
                <a:gd name="T19" fmla="*/ 1218 h 1221"/>
                <a:gd name="T20" fmla="*/ 181 w 1268"/>
                <a:gd name="T21" fmla="*/ 996 h 1221"/>
                <a:gd name="T22" fmla="*/ 50 w 1268"/>
                <a:gd name="T23" fmla="*/ 553 h 1221"/>
                <a:gd name="T24" fmla="*/ 272 w 1268"/>
                <a:gd name="T25" fmla="*/ 147 h 1221"/>
                <a:gd name="T26" fmla="*/ 715 w 1268"/>
                <a:gd name="T27" fmla="*/ 17 h 1221"/>
                <a:gd name="T28" fmla="*/ 1121 w 1268"/>
                <a:gd name="T29" fmla="*/ 238 h 1221"/>
                <a:gd name="T30" fmla="*/ 1251 w 1268"/>
                <a:gd name="T31" fmla="*/ 681 h 1221"/>
                <a:gd name="T32" fmla="*/ 1030 w 1268"/>
                <a:gd name="T33" fmla="*/ 1087 h 1221"/>
                <a:gd name="T34" fmla="*/ 652 w 1268"/>
                <a:gd name="T35" fmla="*/ 1221 h 1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68" h="1221">
                  <a:moveTo>
                    <a:pt x="650" y="39"/>
                  </a:moveTo>
                  <a:cubicBezTo>
                    <a:pt x="523" y="39"/>
                    <a:pt x="394" y="81"/>
                    <a:pt x="288" y="167"/>
                  </a:cubicBezTo>
                  <a:cubicBezTo>
                    <a:pt x="39" y="367"/>
                    <a:pt x="0" y="732"/>
                    <a:pt x="201" y="980"/>
                  </a:cubicBezTo>
                  <a:cubicBezTo>
                    <a:pt x="298" y="1101"/>
                    <a:pt x="436" y="1176"/>
                    <a:pt x="589" y="1192"/>
                  </a:cubicBezTo>
                  <a:cubicBezTo>
                    <a:pt x="743" y="1209"/>
                    <a:pt x="894" y="1164"/>
                    <a:pt x="1014" y="1067"/>
                  </a:cubicBezTo>
                  <a:cubicBezTo>
                    <a:pt x="1134" y="970"/>
                    <a:pt x="1209" y="832"/>
                    <a:pt x="1226" y="679"/>
                  </a:cubicBezTo>
                  <a:cubicBezTo>
                    <a:pt x="1242" y="525"/>
                    <a:pt x="1198" y="374"/>
                    <a:pt x="1101" y="254"/>
                  </a:cubicBezTo>
                  <a:cubicBezTo>
                    <a:pt x="987" y="113"/>
                    <a:pt x="819" y="39"/>
                    <a:pt x="650" y="39"/>
                  </a:cubicBezTo>
                  <a:close/>
                  <a:moveTo>
                    <a:pt x="652" y="1221"/>
                  </a:moveTo>
                  <a:cubicBezTo>
                    <a:pt x="630" y="1221"/>
                    <a:pt x="608" y="1220"/>
                    <a:pt x="586" y="1218"/>
                  </a:cubicBezTo>
                  <a:cubicBezTo>
                    <a:pt x="426" y="1200"/>
                    <a:pt x="282" y="1122"/>
                    <a:pt x="181" y="996"/>
                  </a:cubicBezTo>
                  <a:cubicBezTo>
                    <a:pt x="79" y="871"/>
                    <a:pt x="33" y="713"/>
                    <a:pt x="50" y="553"/>
                  </a:cubicBezTo>
                  <a:cubicBezTo>
                    <a:pt x="67" y="393"/>
                    <a:pt x="146" y="248"/>
                    <a:pt x="272" y="147"/>
                  </a:cubicBezTo>
                  <a:cubicBezTo>
                    <a:pt x="397" y="46"/>
                    <a:pt x="555" y="0"/>
                    <a:pt x="715" y="17"/>
                  </a:cubicBezTo>
                  <a:cubicBezTo>
                    <a:pt x="875" y="34"/>
                    <a:pt x="1019" y="112"/>
                    <a:pt x="1121" y="238"/>
                  </a:cubicBezTo>
                  <a:cubicBezTo>
                    <a:pt x="1222" y="364"/>
                    <a:pt x="1268" y="521"/>
                    <a:pt x="1251" y="681"/>
                  </a:cubicBezTo>
                  <a:cubicBezTo>
                    <a:pt x="1234" y="842"/>
                    <a:pt x="1155" y="986"/>
                    <a:pt x="1030" y="1087"/>
                  </a:cubicBezTo>
                  <a:cubicBezTo>
                    <a:pt x="921" y="1175"/>
                    <a:pt x="789" y="1221"/>
                    <a:pt x="652" y="1221"/>
                  </a:cubicBezTo>
                  <a:close/>
                </a:path>
              </a:pathLst>
            </a:custGeom>
            <a:solidFill>
              <a:srgbClr val="FC9A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12" name="Freeform 299">
              <a:extLst>
                <a:ext uri="{FF2B5EF4-FFF2-40B4-BE49-F238E27FC236}">
                  <a16:creationId xmlns:a16="http://schemas.microsoft.com/office/drawing/2014/main" id="{1A843222-F6F4-D65C-B99D-3BD7B224979F}"/>
                </a:ext>
              </a:extLst>
            </p:cNvPr>
            <p:cNvSpPr>
              <a:spLocks/>
            </p:cNvSpPr>
            <p:nvPr/>
          </p:nvSpPr>
          <p:spPr bwMode="auto">
            <a:xfrm>
              <a:off x="3697288" y="6946901"/>
              <a:ext cx="476250" cy="534988"/>
            </a:xfrm>
            <a:custGeom>
              <a:avLst/>
              <a:gdLst>
                <a:gd name="T0" fmla="*/ 560 w 624"/>
                <a:gd name="T1" fmla="*/ 386 h 703"/>
                <a:gd name="T2" fmla="*/ 503 w 624"/>
                <a:gd name="T3" fmla="*/ 340 h 703"/>
                <a:gd name="T4" fmla="*/ 427 w 624"/>
                <a:gd name="T5" fmla="*/ 335 h 703"/>
                <a:gd name="T6" fmla="*/ 306 w 624"/>
                <a:gd name="T7" fmla="*/ 368 h 703"/>
                <a:gd name="T8" fmla="*/ 187 w 624"/>
                <a:gd name="T9" fmla="*/ 399 h 703"/>
                <a:gd name="T10" fmla="*/ 109 w 624"/>
                <a:gd name="T11" fmla="*/ 387 h 703"/>
                <a:gd name="T12" fmla="*/ 45 w 624"/>
                <a:gd name="T13" fmla="*/ 335 h 703"/>
                <a:gd name="T14" fmla="*/ 7 w 624"/>
                <a:gd name="T15" fmla="*/ 207 h 703"/>
                <a:gd name="T16" fmla="*/ 78 w 624"/>
                <a:gd name="T17" fmla="*/ 85 h 703"/>
                <a:gd name="T18" fmla="*/ 23 w 624"/>
                <a:gd name="T19" fmla="*/ 16 h 703"/>
                <a:gd name="T20" fmla="*/ 43 w 624"/>
                <a:gd name="T21" fmla="*/ 0 h 703"/>
                <a:gd name="T22" fmla="*/ 99 w 624"/>
                <a:gd name="T23" fmla="*/ 69 h 703"/>
                <a:gd name="T24" fmla="*/ 240 w 624"/>
                <a:gd name="T25" fmla="*/ 29 h 703"/>
                <a:gd name="T26" fmla="*/ 368 w 624"/>
                <a:gd name="T27" fmla="*/ 113 h 703"/>
                <a:gd name="T28" fmla="*/ 348 w 624"/>
                <a:gd name="T29" fmla="*/ 129 h 703"/>
                <a:gd name="T30" fmla="*/ 231 w 624"/>
                <a:gd name="T31" fmla="*/ 57 h 703"/>
                <a:gd name="T32" fmla="*/ 103 w 624"/>
                <a:gd name="T33" fmla="*/ 97 h 703"/>
                <a:gd name="T34" fmla="*/ 33 w 624"/>
                <a:gd name="T35" fmla="*/ 206 h 703"/>
                <a:gd name="T36" fmla="*/ 64 w 624"/>
                <a:gd name="T37" fmla="*/ 318 h 703"/>
                <a:gd name="T38" fmla="*/ 122 w 624"/>
                <a:gd name="T39" fmla="*/ 366 h 703"/>
                <a:gd name="T40" fmla="*/ 193 w 624"/>
                <a:gd name="T41" fmla="*/ 372 h 703"/>
                <a:gd name="T42" fmla="*/ 299 w 624"/>
                <a:gd name="T43" fmla="*/ 343 h 703"/>
                <a:gd name="T44" fmla="*/ 402 w 624"/>
                <a:gd name="T45" fmla="*/ 311 h 703"/>
                <a:gd name="T46" fmla="*/ 471 w 624"/>
                <a:gd name="T47" fmla="*/ 307 h 703"/>
                <a:gd name="T48" fmla="*/ 530 w 624"/>
                <a:gd name="T49" fmla="*/ 325 h 703"/>
                <a:gd name="T50" fmla="*/ 580 w 624"/>
                <a:gd name="T51" fmla="*/ 369 h 703"/>
                <a:gd name="T52" fmla="*/ 618 w 624"/>
                <a:gd name="T53" fmla="*/ 495 h 703"/>
                <a:gd name="T54" fmla="*/ 548 w 624"/>
                <a:gd name="T55" fmla="*/ 617 h 703"/>
                <a:gd name="T56" fmla="*/ 604 w 624"/>
                <a:gd name="T57" fmla="*/ 687 h 703"/>
                <a:gd name="T58" fmla="*/ 584 w 624"/>
                <a:gd name="T59" fmla="*/ 703 h 703"/>
                <a:gd name="T60" fmla="*/ 528 w 624"/>
                <a:gd name="T61" fmla="*/ 634 h 703"/>
                <a:gd name="T62" fmla="*/ 371 w 624"/>
                <a:gd name="T63" fmla="*/ 687 h 703"/>
                <a:gd name="T64" fmla="*/ 236 w 624"/>
                <a:gd name="T65" fmla="*/ 608 h 703"/>
                <a:gd name="T66" fmla="*/ 256 w 624"/>
                <a:gd name="T67" fmla="*/ 592 h 703"/>
                <a:gd name="T68" fmla="*/ 379 w 624"/>
                <a:gd name="T69" fmla="*/ 661 h 703"/>
                <a:gd name="T70" fmla="*/ 520 w 624"/>
                <a:gd name="T71" fmla="*/ 608 h 703"/>
                <a:gd name="T72" fmla="*/ 588 w 624"/>
                <a:gd name="T73" fmla="*/ 498 h 703"/>
                <a:gd name="T74" fmla="*/ 560 w 624"/>
                <a:gd name="T75" fmla="*/ 386 h 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24" h="703">
                  <a:moveTo>
                    <a:pt x="560" y="386"/>
                  </a:moveTo>
                  <a:cubicBezTo>
                    <a:pt x="542" y="363"/>
                    <a:pt x="523" y="348"/>
                    <a:pt x="503" y="340"/>
                  </a:cubicBezTo>
                  <a:cubicBezTo>
                    <a:pt x="482" y="333"/>
                    <a:pt x="457" y="331"/>
                    <a:pt x="427" y="335"/>
                  </a:cubicBezTo>
                  <a:cubicBezTo>
                    <a:pt x="397" y="339"/>
                    <a:pt x="357" y="350"/>
                    <a:pt x="306" y="368"/>
                  </a:cubicBezTo>
                  <a:cubicBezTo>
                    <a:pt x="256" y="386"/>
                    <a:pt x="216" y="396"/>
                    <a:pt x="187" y="399"/>
                  </a:cubicBezTo>
                  <a:cubicBezTo>
                    <a:pt x="158" y="401"/>
                    <a:pt x="132" y="397"/>
                    <a:pt x="109" y="387"/>
                  </a:cubicBezTo>
                  <a:cubicBezTo>
                    <a:pt x="86" y="377"/>
                    <a:pt x="65" y="360"/>
                    <a:pt x="45" y="335"/>
                  </a:cubicBezTo>
                  <a:cubicBezTo>
                    <a:pt x="13" y="295"/>
                    <a:pt x="0" y="252"/>
                    <a:pt x="7" y="207"/>
                  </a:cubicBezTo>
                  <a:cubicBezTo>
                    <a:pt x="13" y="161"/>
                    <a:pt x="37" y="121"/>
                    <a:pt x="78" y="85"/>
                  </a:cubicBezTo>
                  <a:lnTo>
                    <a:pt x="23" y="16"/>
                  </a:lnTo>
                  <a:lnTo>
                    <a:pt x="43" y="0"/>
                  </a:lnTo>
                  <a:lnTo>
                    <a:pt x="99" y="69"/>
                  </a:lnTo>
                  <a:cubicBezTo>
                    <a:pt x="146" y="35"/>
                    <a:pt x="193" y="22"/>
                    <a:pt x="240" y="29"/>
                  </a:cubicBezTo>
                  <a:cubicBezTo>
                    <a:pt x="287" y="37"/>
                    <a:pt x="330" y="65"/>
                    <a:pt x="368" y="113"/>
                  </a:cubicBezTo>
                  <a:lnTo>
                    <a:pt x="348" y="129"/>
                  </a:lnTo>
                  <a:cubicBezTo>
                    <a:pt x="314" y="87"/>
                    <a:pt x="275" y="63"/>
                    <a:pt x="231" y="57"/>
                  </a:cubicBezTo>
                  <a:cubicBezTo>
                    <a:pt x="187" y="50"/>
                    <a:pt x="144" y="64"/>
                    <a:pt x="103" y="97"/>
                  </a:cubicBezTo>
                  <a:cubicBezTo>
                    <a:pt x="63" y="129"/>
                    <a:pt x="40" y="165"/>
                    <a:pt x="33" y="206"/>
                  </a:cubicBezTo>
                  <a:cubicBezTo>
                    <a:pt x="26" y="247"/>
                    <a:pt x="37" y="284"/>
                    <a:pt x="64" y="318"/>
                  </a:cubicBezTo>
                  <a:cubicBezTo>
                    <a:pt x="84" y="342"/>
                    <a:pt x="103" y="358"/>
                    <a:pt x="122" y="366"/>
                  </a:cubicBezTo>
                  <a:cubicBezTo>
                    <a:pt x="142" y="373"/>
                    <a:pt x="165" y="375"/>
                    <a:pt x="193" y="372"/>
                  </a:cubicBezTo>
                  <a:cubicBezTo>
                    <a:pt x="221" y="368"/>
                    <a:pt x="256" y="359"/>
                    <a:pt x="299" y="343"/>
                  </a:cubicBezTo>
                  <a:cubicBezTo>
                    <a:pt x="342" y="327"/>
                    <a:pt x="376" y="317"/>
                    <a:pt x="402" y="311"/>
                  </a:cubicBezTo>
                  <a:cubicBezTo>
                    <a:pt x="427" y="306"/>
                    <a:pt x="450" y="304"/>
                    <a:pt x="471" y="307"/>
                  </a:cubicBezTo>
                  <a:cubicBezTo>
                    <a:pt x="493" y="309"/>
                    <a:pt x="512" y="315"/>
                    <a:pt x="530" y="325"/>
                  </a:cubicBezTo>
                  <a:cubicBezTo>
                    <a:pt x="547" y="335"/>
                    <a:pt x="564" y="349"/>
                    <a:pt x="580" y="369"/>
                  </a:cubicBezTo>
                  <a:cubicBezTo>
                    <a:pt x="611" y="408"/>
                    <a:pt x="624" y="450"/>
                    <a:pt x="618" y="495"/>
                  </a:cubicBezTo>
                  <a:cubicBezTo>
                    <a:pt x="612" y="540"/>
                    <a:pt x="589" y="580"/>
                    <a:pt x="548" y="617"/>
                  </a:cubicBezTo>
                  <a:lnTo>
                    <a:pt x="604" y="687"/>
                  </a:lnTo>
                  <a:lnTo>
                    <a:pt x="584" y="703"/>
                  </a:lnTo>
                  <a:lnTo>
                    <a:pt x="528" y="634"/>
                  </a:lnTo>
                  <a:cubicBezTo>
                    <a:pt x="474" y="674"/>
                    <a:pt x="422" y="692"/>
                    <a:pt x="371" y="687"/>
                  </a:cubicBezTo>
                  <a:cubicBezTo>
                    <a:pt x="320" y="683"/>
                    <a:pt x="275" y="656"/>
                    <a:pt x="236" y="608"/>
                  </a:cubicBezTo>
                  <a:lnTo>
                    <a:pt x="256" y="592"/>
                  </a:lnTo>
                  <a:cubicBezTo>
                    <a:pt x="291" y="635"/>
                    <a:pt x="332" y="658"/>
                    <a:pt x="379" y="661"/>
                  </a:cubicBezTo>
                  <a:cubicBezTo>
                    <a:pt x="426" y="663"/>
                    <a:pt x="473" y="646"/>
                    <a:pt x="520" y="608"/>
                  </a:cubicBezTo>
                  <a:cubicBezTo>
                    <a:pt x="558" y="577"/>
                    <a:pt x="581" y="540"/>
                    <a:pt x="588" y="498"/>
                  </a:cubicBezTo>
                  <a:cubicBezTo>
                    <a:pt x="596" y="455"/>
                    <a:pt x="586" y="418"/>
                    <a:pt x="560" y="386"/>
                  </a:cubicBezTo>
                  <a:close/>
                </a:path>
              </a:pathLst>
            </a:custGeom>
            <a:solidFill>
              <a:srgbClr val="FBD1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13" name="Freeform 300">
              <a:extLst>
                <a:ext uri="{FF2B5EF4-FFF2-40B4-BE49-F238E27FC236}">
                  <a16:creationId xmlns:a16="http://schemas.microsoft.com/office/drawing/2014/main" id="{62570553-E9E7-1474-5290-04A6FB7A2A93}"/>
                </a:ext>
              </a:extLst>
            </p:cNvPr>
            <p:cNvSpPr>
              <a:spLocks/>
            </p:cNvSpPr>
            <p:nvPr/>
          </p:nvSpPr>
          <p:spPr bwMode="auto">
            <a:xfrm>
              <a:off x="9124950" y="8688388"/>
              <a:ext cx="1427163" cy="1427163"/>
            </a:xfrm>
            <a:custGeom>
              <a:avLst/>
              <a:gdLst>
                <a:gd name="T0" fmla="*/ 1722 w 1875"/>
                <a:gd name="T1" fmla="*/ 1215 h 1875"/>
                <a:gd name="T2" fmla="*/ 660 w 1875"/>
                <a:gd name="T3" fmla="*/ 1722 h 1875"/>
                <a:gd name="T4" fmla="*/ 153 w 1875"/>
                <a:gd name="T5" fmla="*/ 660 h 1875"/>
                <a:gd name="T6" fmla="*/ 1215 w 1875"/>
                <a:gd name="T7" fmla="*/ 153 h 1875"/>
                <a:gd name="T8" fmla="*/ 1722 w 1875"/>
                <a:gd name="T9" fmla="*/ 1215 h 1875"/>
              </a:gdLst>
              <a:ahLst/>
              <a:cxnLst>
                <a:cxn ang="0">
                  <a:pos x="T0" y="T1"/>
                </a:cxn>
                <a:cxn ang="0">
                  <a:pos x="T2" y="T3"/>
                </a:cxn>
                <a:cxn ang="0">
                  <a:pos x="T4" y="T5"/>
                </a:cxn>
                <a:cxn ang="0">
                  <a:pos x="T6" y="T7"/>
                </a:cxn>
                <a:cxn ang="0">
                  <a:pos x="T8" y="T9"/>
                </a:cxn>
              </a:cxnLst>
              <a:rect l="0" t="0" r="r" b="b"/>
              <a:pathLst>
                <a:path w="1875" h="1875">
                  <a:moveTo>
                    <a:pt x="1722" y="1215"/>
                  </a:moveTo>
                  <a:cubicBezTo>
                    <a:pt x="1568" y="1648"/>
                    <a:pt x="1093" y="1875"/>
                    <a:pt x="660" y="1722"/>
                  </a:cubicBezTo>
                  <a:cubicBezTo>
                    <a:pt x="227" y="1568"/>
                    <a:pt x="0" y="1093"/>
                    <a:pt x="153" y="660"/>
                  </a:cubicBezTo>
                  <a:cubicBezTo>
                    <a:pt x="306" y="227"/>
                    <a:pt x="781" y="0"/>
                    <a:pt x="1215" y="153"/>
                  </a:cubicBezTo>
                  <a:cubicBezTo>
                    <a:pt x="1648" y="306"/>
                    <a:pt x="1875" y="781"/>
                    <a:pt x="1722" y="1215"/>
                  </a:cubicBezTo>
                  <a:close/>
                </a:path>
              </a:pathLst>
            </a:custGeom>
            <a:solidFill>
              <a:srgbClr val="FBD1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14" name="Freeform 301">
              <a:extLst>
                <a:ext uri="{FF2B5EF4-FFF2-40B4-BE49-F238E27FC236}">
                  <a16:creationId xmlns:a16="http://schemas.microsoft.com/office/drawing/2014/main" id="{839328B2-791E-5D09-E3B6-270BD5E6B229}"/>
                </a:ext>
              </a:extLst>
            </p:cNvPr>
            <p:cNvSpPr>
              <a:spLocks/>
            </p:cNvSpPr>
            <p:nvPr/>
          </p:nvSpPr>
          <p:spPr bwMode="auto">
            <a:xfrm>
              <a:off x="9282113" y="8845551"/>
              <a:ext cx="1114425" cy="1112838"/>
            </a:xfrm>
            <a:custGeom>
              <a:avLst/>
              <a:gdLst>
                <a:gd name="T0" fmla="*/ 1345 w 1464"/>
                <a:gd name="T1" fmla="*/ 949 h 1464"/>
                <a:gd name="T2" fmla="*/ 516 w 1464"/>
                <a:gd name="T3" fmla="*/ 1345 h 1464"/>
                <a:gd name="T4" fmla="*/ 120 w 1464"/>
                <a:gd name="T5" fmla="*/ 516 h 1464"/>
                <a:gd name="T6" fmla="*/ 949 w 1464"/>
                <a:gd name="T7" fmla="*/ 120 h 1464"/>
                <a:gd name="T8" fmla="*/ 1345 w 1464"/>
                <a:gd name="T9" fmla="*/ 949 h 1464"/>
              </a:gdLst>
              <a:ahLst/>
              <a:cxnLst>
                <a:cxn ang="0">
                  <a:pos x="T0" y="T1"/>
                </a:cxn>
                <a:cxn ang="0">
                  <a:pos x="T2" y="T3"/>
                </a:cxn>
                <a:cxn ang="0">
                  <a:pos x="T4" y="T5"/>
                </a:cxn>
                <a:cxn ang="0">
                  <a:pos x="T6" y="T7"/>
                </a:cxn>
                <a:cxn ang="0">
                  <a:pos x="T8" y="T9"/>
                </a:cxn>
              </a:cxnLst>
              <a:rect l="0" t="0" r="r" b="b"/>
              <a:pathLst>
                <a:path w="1464" h="1464">
                  <a:moveTo>
                    <a:pt x="1345" y="949"/>
                  </a:moveTo>
                  <a:cubicBezTo>
                    <a:pt x="1225" y="1287"/>
                    <a:pt x="854" y="1464"/>
                    <a:pt x="516" y="1345"/>
                  </a:cubicBezTo>
                  <a:cubicBezTo>
                    <a:pt x="177" y="1225"/>
                    <a:pt x="0" y="854"/>
                    <a:pt x="120" y="516"/>
                  </a:cubicBezTo>
                  <a:cubicBezTo>
                    <a:pt x="239" y="178"/>
                    <a:pt x="611" y="0"/>
                    <a:pt x="949" y="120"/>
                  </a:cubicBezTo>
                  <a:cubicBezTo>
                    <a:pt x="1287" y="239"/>
                    <a:pt x="1464" y="611"/>
                    <a:pt x="1345" y="949"/>
                  </a:cubicBezTo>
                  <a:close/>
                </a:path>
              </a:pathLst>
            </a:custGeom>
            <a:solidFill>
              <a:srgbClr val="FC9A00">
                <a:alpha val="80000"/>
              </a:srgbClr>
            </a:solidFill>
            <a:ln>
              <a:noFill/>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15" name="Freeform 302">
              <a:extLst>
                <a:ext uri="{FF2B5EF4-FFF2-40B4-BE49-F238E27FC236}">
                  <a16:creationId xmlns:a16="http://schemas.microsoft.com/office/drawing/2014/main" id="{887F9B37-BFAF-8BAE-1343-46FEA756D2BA}"/>
                </a:ext>
              </a:extLst>
            </p:cNvPr>
            <p:cNvSpPr>
              <a:spLocks noEditPoints="1"/>
            </p:cNvSpPr>
            <p:nvPr/>
          </p:nvSpPr>
          <p:spPr bwMode="auto">
            <a:xfrm>
              <a:off x="9231313" y="8845551"/>
              <a:ext cx="1165225" cy="1096963"/>
            </a:xfrm>
            <a:custGeom>
              <a:avLst/>
              <a:gdLst>
                <a:gd name="T0" fmla="*/ 800 w 1531"/>
                <a:gd name="T1" fmla="*/ 48 h 1442"/>
                <a:gd name="T2" fmla="*/ 154 w 1531"/>
                <a:gd name="T3" fmla="*/ 504 h 1442"/>
                <a:gd name="T4" fmla="*/ 571 w 1531"/>
                <a:gd name="T5" fmla="*/ 1377 h 1442"/>
                <a:gd name="T6" fmla="*/ 1094 w 1531"/>
                <a:gd name="T7" fmla="*/ 1349 h 1442"/>
                <a:gd name="T8" fmla="*/ 1444 w 1531"/>
                <a:gd name="T9" fmla="*/ 960 h 1442"/>
                <a:gd name="T10" fmla="*/ 1416 w 1531"/>
                <a:gd name="T11" fmla="*/ 438 h 1442"/>
                <a:gd name="T12" fmla="*/ 1027 w 1531"/>
                <a:gd name="T13" fmla="*/ 88 h 1442"/>
                <a:gd name="T14" fmla="*/ 800 w 1531"/>
                <a:gd name="T15" fmla="*/ 48 h 1442"/>
                <a:gd name="T16" fmla="*/ 800 w 1531"/>
                <a:gd name="T17" fmla="*/ 1442 h 1442"/>
                <a:gd name="T18" fmla="*/ 563 w 1531"/>
                <a:gd name="T19" fmla="*/ 1401 h 1442"/>
                <a:gd name="T20" fmla="*/ 130 w 1531"/>
                <a:gd name="T21" fmla="*/ 496 h 1442"/>
                <a:gd name="T22" fmla="*/ 494 w 1531"/>
                <a:gd name="T23" fmla="*/ 92 h 1442"/>
                <a:gd name="T24" fmla="*/ 1036 w 1531"/>
                <a:gd name="T25" fmla="*/ 64 h 1442"/>
                <a:gd name="T26" fmla="*/ 1439 w 1531"/>
                <a:gd name="T27" fmla="*/ 427 h 1442"/>
                <a:gd name="T28" fmla="*/ 1468 w 1531"/>
                <a:gd name="T29" fmla="*/ 969 h 1442"/>
                <a:gd name="T30" fmla="*/ 1105 w 1531"/>
                <a:gd name="T31" fmla="*/ 1372 h 1442"/>
                <a:gd name="T32" fmla="*/ 800 w 1531"/>
                <a:gd name="T33" fmla="*/ 1442 h 1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31" h="1442">
                  <a:moveTo>
                    <a:pt x="800" y="48"/>
                  </a:moveTo>
                  <a:cubicBezTo>
                    <a:pt x="518" y="48"/>
                    <a:pt x="254" y="224"/>
                    <a:pt x="154" y="504"/>
                  </a:cubicBezTo>
                  <a:cubicBezTo>
                    <a:pt x="29" y="860"/>
                    <a:pt x="216" y="1251"/>
                    <a:pt x="571" y="1377"/>
                  </a:cubicBezTo>
                  <a:cubicBezTo>
                    <a:pt x="743" y="1438"/>
                    <a:pt x="929" y="1428"/>
                    <a:pt x="1094" y="1349"/>
                  </a:cubicBezTo>
                  <a:cubicBezTo>
                    <a:pt x="1259" y="1271"/>
                    <a:pt x="1383" y="1133"/>
                    <a:pt x="1444" y="960"/>
                  </a:cubicBezTo>
                  <a:cubicBezTo>
                    <a:pt x="1505" y="788"/>
                    <a:pt x="1495" y="602"/>
                    <a:pt x="1416" y="438"/>
                  </a:cubicBezTo>
                  <a:cubicBezTo>
                    <a:pt x="1338" y="273"/>
                    <a:pt x="1199" y="148"/>
                    <a:pt x="1027" y="88"/>
                  </a:cubicBezTo>
                  <a:cubicBezTo>
                    <a:pt x="952" y="61"/>
                    <a:pt x="875" y="48"/>
                    <a:pt x="800" y="48"/>
                  </a:cubicBezTo>
                  <a:close/>
                  <a:moveTo>
                    <a:pt x="800" y="1442"/>
                  </a:moveTo>
                  <a:cubicBezTo>
                    <a:pt x="720" y="1442"/>
                    <a:pt x="640" y="1428"/>
                    <a:pt x="563" y="1401"/>
                  </a:cubicBezTo>
                  <a:cubicBezTo>
                    <a:pt x="194" y="1271"/>
                    <a:pt x="0" y="865"/>
                    <a:pt x="130" y="496"/>
                  </a:cubicBezTo>
                  <a:cubicBezTo>
                    <a:pt x="194" y="317"/>
                    <a:pt x="323" y="174"/>
                    <a:pt x="494" y="92"/>
                  </a:cubicBezTo>
                  <a:cubicBezTo>
                    <a:pt x="664" y="11"/>
                    <a:pt x="857" y="0"/>
                    <a:pt x="1036" y="64"/>
                  </a:cubicBezTo>
                  <a:cubicBezTo>
                    <a:pt x="1214" y="127"/>
                    <a:pt x="1358" y="256"/>
                    <a:pt x="1439" y="427"/>
                  </a:cubicBezTo>
                  <a:cubicBezTo>
                    <a:pt x="1521" y="598"/>
                    <a:pt x="1531" y="790"/>
                    <a:pt x="1468" y="969"/>
                  </a:cubicBezTo>
                  <a:cubicBezTo>
                    <a:pt x="1405" y="1147"/>
                    <a:pt x="1276" y="1291"/>
                    <a:pt x="1105" y="1372"/>
                  </a:cubicBezTo>
                  <a:cubicBezTo>
                    <a:pt x="1008" y="1419"/>
                    <a:pt x="904" y="1442"/>
                    <a:pt x="800" y="1442"/>
                  </a:cubicBezTo>
                  <a:close/>
                </a:path>
              </a:pathLst>
            </a:custGeom>
            <a:solidFill>
              <a:srgbClr val="FC9A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16" name="Freeform 303">
              <a:extLst>
                <a:ext uri="{FF2B5EF4-FFF2-40B4-BE49-F238E27FC236}">
                  <a16:creationId xmlns:a16="http://schemas.microsoft.com/office/drawing/2014/main" id="{3A796C3D-5309-5396-4D95-7769651BA40A}"/>
                </a:ext>
              </a:extLst>
            </p:cNvPr>
            <p:cNvSpPr>
              <a:spLocks/>
            </p:cNvSpPr>
            <p:nvPr/>
          </p:nvSpPr>
          <p:spPr bwMode="auto">
            <a:xfrm>
              <a:off x="9599613" y="9026526"/>
              <a:ext cx="477838" cy="758825"/>
            </a:xfrm>
            <a:custGeom>
              <a:avLst/>
              <a:gdLst>
                <a:gd name="T0" fmla="*/ 447 w 628"/>
                <a:gd name="T1" fmla="*/ 768 h 998"/>
                <a:gd name="T2" fmla="*/ 457 w 628"/>
                <a:gd name="T3" fmla="*/ 682 h 998"/>
                <a:gd name="T4" fmla="*/ 416 w 628"/>
                <a:gd name="T5" fmla="*/ 603 h 998"/>
                <a:gd name="T6" fmla="*/ 308 w 628"/>
                <a:gd name="T7" fmla="*/ 502 h 998"/>
                <a:gd name="T8" fmla="*/ 203 w 628"/>
                <a:gd name="T9" fmla="*/ 402 h 998"/>
                <a:gd name="T10" fmla="*/ 167 w 628"/>
                <a:gd name="T11" fmla="*/ 316 h 998"/>
                <a:gd name="T12" fmla="*/ 179 w 628"/>
                <a:gd name="T13" fmla="*/ 220 h 998"/>
                <a:gd name="T14" fmla="*/ 285 w 628"/>
                <a:gd name="T15" fmla="*/ 102 h 998"/>
                <a:gd name="T16" fmla="*/ 451 w 628"/>
                <a:gd name="T17" fmla="*/ 99 h 998"/>
                <a:gd name="T18" fmla="*/ 486 w 628"/>
                <a:gd name="T19" fmla="*/ 0 h 998"/>
                <a:gd name="T20" fmla="*/ 515 w 628"/>
                <a:gd name="T21" fmla="*/ 11 h 998"/>
                <a:gd name="T22" fmla="*/ 480 w 628"/>
                <a:gd name="T23" fmla="*/ 109 h 998"/>
                <a:gd name="T24" fmla="*/ 607 w 628"/>
                <a:gd name="T25" fmla="*/ 226 h 998"/>
                <a:gd name="T26" fmla="*/ 602 w 628"/>
                <a:gd name="T27" fmla="*/ 406 h 998"/>
                <a:gd name="T28" fmla="*/ 574 w 628"/>
                <a:gd name="T29" fmla="*/ 396 h 998"/>
                <a:gd name="T30" fmla="*/ 574 w 628"/>
                <a:gd name="T31" fmla="*/ 234 h 998"/>
                <a:gd name="T32" fmla="*/ 454 w 628"/>
                <a:gd name="T33" fmla="*/ 131 h 998"/>
                <a:gd name="T34" fmla="*/ 302 w 628"/>
                <a:gd name="T35" fmla="*/ 128 h 998"/>
                <a:gd name="T36" fmla="*/ 208 w 628"/>
                <a:gd name="T37" fmla="*/ 229 h 998"/>
                <a:gd name="T38" fmla="*/ 197 w 628"/>
                <a:gd name="T39" fmla="*/ 316 h 998"/>
                <a:gd name="T40" fmla="*/ 234 w 628"/>
                <a:gd name="T41" fmla="*/ 391 h 998"/>
                <a:gd name="T42" fmla="*/ 329 w 628"/>
                <a:gd name="T43" fmla="*/ 480 h 998"/>
                <a:gd name="T44" fmla="*/ 424 w 628"/>
                <a:gd name="T45" fmla="*/ 563 h 998"/>
                <a:gd name="T46" fmla="*/ 472 w 628"/>
                <a:gd name="T47" fmla="*/ 630 h 998"/>
                <a:gd name="T48" fmla="*/ 489 w 628"/>
                <a:gd name="T49" fmla="*/ 700 h 998"/>
                <a:gd name="T50" fmla="*/ 476 w 628"/>
                <a:gd name="T51" fmla="*/ 777 h 998"/>
                <a:gd name="T52" fmla="*/ 373 w 628"/>
                <a:gd name="T53" fmla="*/ 894 h 998"/>
                <a:gd name="T54" fmla="*/ 207 w 628"/>
                <a:gd name="T55" fmla="*/ 899 h 998"/>
                <a:gd name="T56" fmla="*/ 172 w 628"/>
                <a:gd name="T57" fmla="*/ 998 h 998"/>
                <a:gd name="T58" fmla="*/ 143 w 628"/>
                <a:gd name="T59" fmla="*/ 988 h 998"/>
                <a:gd name="T60" fmla="*/ 178 w 628"/>
                <a:gd name="T61" fmla="*/ 889 h 998"/>
                <a:gd name="T62" fmla="*/ 28 w 628"/>
                <a:gd name="T63" fmla="*/ 765 h 998"/>
                <a:gd name="T64" fmla="*/ 24 w 628"/>
                <a:gd name="T65" fmla="*/ 580 h 998"/>
                <a:gd name="T66" fmla="*/ 53 w 628"/>
                <a:gd name="T67" fmla="*/ 590 h 998"/>
                <a:gd name="T68" fmla="*/ 59 w 628"/>
                <a:gd name="T69" fmla="*/ 756 h 998"/>
                <a:gd name="T70" fmla="*/ 199 w 628"/>
                <a:gd name="T71" fmla="*/ 865 h 998"/>
                <a:gd name="T72" fmla="*/ 352 w 628"/>
                <a:gd name="T73" fmla="*/ 866 h 998"/>
                <a:gd name="T74" fmla="*/ 447 w 628"/>
                <a:gd name="T75" fmla="*/ 768 h 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28" h="998">
                  <a:moveTo>
                    <a:pt x="447" y="768"/>
                  </a:moveTo>
                  <a:cubicBezTo>
                    <a:pt x="458" y="736"/>
                    <a:pt x="462" y="707"/>
                    <a:pt x="457" y="682"/>
                  </a:cubicBezTo>
                  <a:cubicBezTo>
                    <a:pt x="452" y="657"/>
                    <a:pt x="439" y="631"/>
                    <a:pt x="416" y="603"/>
                  </a:cubicBezTo>
                  <a:cubicBezTo>
                    <a:pt x="393" y="575"/>
                    <a:pt x="357" y="542"/>
                    <a:pt x="308" y="502"/>
                  </a:cubicBezTo>
                  <a:cubicBezTo>
                    <a:pt x="258" y="463"/>
                    <a:pt x="224" y="429"/>
                    <a:pt x="203" y="402"/>
                  </a:cubicBezTo>
                  <a:cubicBezTo>
                    <a:pt x="183" y="374"/>
                    <a:pt x="171" y="345"/>
                    <a:pt x="167" y="316"/>
                  </a:cubicBezTo>
                  <a:cubicBezTo>
                    <a:pt x="163" y="287"/>
                    <a:pt x="167" y="255"/>
                    <a:pt x="179" y="220"/>
                  </a:cubicBezTo>
                  <a:cubicBezTo>
                    <a:pt x="200" y="162"/>
                    <a:pt x="235" y="123"/>
                    <a:pt x="285" y="102"/>
                  </a:cubicBezTo>
                  <a:cubicBezTo>
                    <a:pt x="334" y="81"/>
                    <a:pt x="390" y="80"/>
                    <a:pt x="451" y="99"/>
                  </a:cubicBezTo>
                  <a:lnTo>
                    <a:pt x="486" y="0"/>
                  </a:lnTo>
                  <a:lnTo>
                    <a:pt x="515" y="11"/>
                  </a:lnTo>
                  <a:lnTo>
                    <a:pt x="480" y="109"/>
                  </a:lnTo>
                  <a:cubicBezTo>
                    <a:pt x="543" y="135"/>
                    <a:pt x="585" y="175"/>
                    <a:pt x="607" y="226"/>
                  </a:cubicBezTo>
                  <a:cubicBezTo>
                    <a:pt x="628" y="278"/>
                    <a:pt x="626" y="338"/>
                    <a:pt x="602" y="406"/>
                  </a:cubicBezTo>
                  <a:lnTo>
                    <a:pt x="574" y="396"/>
                  </a:lnTo>
                  <a:cubicBezTo>
                    <a:pt x="595" y="337"/>
                    <a:pt x="595" y="283"/>
                    <a:pt x="574" y="234"/>
                  </a:cubicBezTo>
                  <a:cubicBezTo>
                    <a:pt x="553" y="186"/>
                    <a:pt x="513" y="152"/>
                    <a:pt x="454" y="131"/>
                  </a:cubicBezTo>
                  <a:cubicBezTo>
                    <a:pt x="398" y="111"/>
                    <a:pt x="347" y="110"/>
                    <a:pt x="302" y="128"/>
                  </a:cubicBezTo>
                  <a:cubicBezTo>
                    <a:pt x="256" y="147"/>
                    <a:pt x="225" y="180"/>
                    <a:pt x="208" y="229"/>
                  </a:cubicBezTo>
                  <a:cubicBezTo>
                    <a:pt x="196" y="263"/>
                    <a:pt x="192" y="292"/>
                    <a:pt x="197" y="316"/>
                  </a:cubicBezTo>
                  <a:cubicBezTo>
                    <a:pt x="201" y="340"/>
                    <a:pt x="213" y="365"/>
                    <a:pt x="234" y="391"/>
                  </a:cubicBezTo>
                  <a:cubicBezTo>
                    <a:pt x="255" y="417"/>
                    <a:pt x="286" y="446"/>
                    <a:pt x="329" y="480"/>
                  </a:cubicBezTo>
                  <a:cubicBezTo>
                    <a:pt x="371" y="513"/>
                    <a:pt x="403" y="541"/>
                    <a:pt x="424" y="563"/>
                  </a:cubicBezTo>
                  <a:cubicBezTo>
                    <a:pt x="445" y="585"/>
                    <a:pt x="461" y="607"/>
                    <a:pt x="472" y="630"/>
                  </a:cubicBezTo>
                  <a:cubicBezTo>
                    <a:pt x="483" y="653"/>
                    <a:pt x="489" y="676"/>
                    <a:pt x="489" y="700"/>
                  </a:cubicBezTo>
                  <a:cubicBezTo>
                    <a:pt x="490" y="723"/>
                    <a:pt x="486" y="749"/>
                    <a:pt x="476" y="777"/>
                  </a:cubicBezTo>
                  <a:cubicBezTo>
                    <a:pt x="456" y="833"/>
                    <a:pt x="422" y="872"/>
                    <a:pt x="373" y="894"/>
                  </a:cubicBezTo>
                  <a:cubicBezTo>
                    <a:pt x="325" y="915"/>
                    <a:pt x="269" y="917"/>
                    <a:pt x="207" y="899"/>
                  </a:cubicBezTo>
                  <a:lnTo>
                    <a:pt x="172" y="998"/>
                  </a:lnTo>
                  <a:lnTo>
                    <a:pt x="143" y="988"/>
                  </a:lnTo>
                  <a:lnTo>
                    <a:pt x="178" y="889"/>
                  </a:lnTo>
                  <a:cubicBezTo>
                    <a:pt x="105" y="860"/>
                    <a:pt x="54" y="819"/>
                    <a:pt x="28" y="765"/>
                  </a:cubicBezTo>
                  <a:cubicBezTo>
                    <a:pt x="1" y="711"/>
                    <a:pt x="0" y="649"/>
                    <a:pt x="24" y="580"/>
                  </a:cubicBezTo>
                  <a:lnTo>
                    <a:pt x="53" y="590"/>
                  </a:lnTo>
                  <a:cubicBezTo>
                    <a:pt x="31" y="652"/>
                    <a:pt x="33" y="708"/>
                    <a:pt x="59" y="756"/>
                  </a:cubicBezTo>
                  <a:cubicBezTo>
                    <a:pt x="86" y="805"/>
                    <a:pt x="132" y="841"/>
                    <a:pt x="199" y="865"/>
                  </a:cubicBezTo>
                  <a:cubicBezTo>
                    <a:pt x="254" y="884"/>
                    <a:pt x="305" y="885"/>
                    <a:pt x="352" y="866"/>
                  </a:cubicBezTo>
                  <a:cubicBezTo>
                    <a:pt x="399" y="847"/>
                    <a:pt x="431" y="814"/>
                    <a:pt x="447" y="768"/>
                  </a:cubicBezTo>
                  <a:close/>
                </a:path>
              </a:pathLst>
            </a:custGeom>
            <a:solidFill>
              <a:srgbClr val="FBD1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17" name="Freeform 304">
              <a:extLst>
                <a:ext uri="{FF2B5EF4-FFF2-40B4-BE49-F238E27FC236}">
                  <a16:creationId xmlns:a16="http://schemas.microsoft.com/office/drawing/2014/main" id="{4ACF0120-ADF6-4EA1-5C6E-BF58ACAA4785}"/>
                </a:ext>
              </a:extLst>
            </p:cNvPr>
            <p:cNvSpPr>
              <a:spLocks/>
            </p:cNvSpPr>
            <p:nvPr/>
          </p:nvSpPr>
          <p:spPr bwMode="auto">
            <a:xfrm>
              <a:off x="7889875" y="5048251"/>
              <a:ext cx="1149350" cy="1149350"/>
            </a:xfrm>
            <a:custGeom>
              <a:avLst/>
              <a:gdLst>
                <a:gd name="T0" fmla="*/ 1334 w 1511"/>
                <a:gd name="T1" fmla="*/ 1076 h 1511"/>
                <a:gd name="T2" fmla="*/ 434 w 1511"/>
                <a:gd name="T3" fmla="*/ 1334 h 1511"/>
                <a:gd name="T4" fmla="*/ 177 w 1511"/>
                <a:gd name="T5" fmla="*/ 435 h 1511"/>
                <a:gd name="T6" fmla="*/ 1076 w 1511"/>
                <a:gd name="T7" fmla="*/ 177 h 1511"/>
                <a:gd name="T8" fmla="*/ 1334 w 1511"/>
                <a:gd name="T9" fmla="*/ 1076 h 1511"/>
              </a:gdLst>
              <a:ahLst/>
              <a:cxnLst>
                <a:cxn ang="0">
                  <a:pos x="T0" y="T1"/>
                </a:cxn>
                <a:cxn ang="0">
                  <a:pos x="T2" y="T3"/>
                </a:cxn>
                <a:cxn ang="0">
                  <a:pos x="T4" y="T5"/>
                </a:cxn>
                <a:cxn ang="0">
                  <a:pos x="T6" y="T7"/>
                </a:cxn>
                <a:cxn ang="0">
                  <a:pos x="T8" y="T9"/>
                </a:cxn>
              </a:cxnLst>
              <a:rect l="0" t="0" r="r" b="b"/>
              <a:pathLst>
                <a:path w="1511" h="1511">
                  <a:moveTo>
                    <a:pt x="1334" y="1076"/>
                  </a:moveTo>
                  <a:cubicBezTo>
                    <a:pt x="1157" y="1396"/>
                    <a:pt x="754" y="1511"/>
                    <a:pt x="434" y="1334"/>
                  </a:cubicBezTo>
                  <a:cubicBezTo>
                    <a:pt x="115" y="1157"/>
                    <a:pt x="0" y="754"/>
                    <a:pt x="177" y="435"/>
                  </a:cubicBezTo>
                  <a:cubicBezTo>
                    <a:pt x="354" y="115"/>
                    <a:pt x="757" y="0"/>
                    <a:pt x="1076" y="177"/>
                  </a:cubicBezTo>
                  <a:cubicBezTo>
                    <a:pt x="1396" y="354"/>
                    <a:pt x="1511" y="757"/>
                    <a:pt x="1334" y="1076"/>
                  </a:cubicBezTo>
                  <a:close/>
                </a:path>
              </a:pathLst>
            </a:custGeom>
            <a:solidFill>
              <a:srgbClr val="FBD1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18" name="Freeform 305">
              <a:extLst>
                <a:ext uri="{FF2B5EF4-FFF2-40B4-BE49-F238E27FC236}">
                  <a16:creationId xmlns:a16="http://schemas.microsoft.com/office/drawing/2014/main" id="{FA291B1B-0319-7343-E6BB-C2A1A07E8392}"/>
                </a:ext>
              </a:extLst>
            </p:cNvPr>
            <p:cNvSpPr>
              <a:spLocks/>
            </p:cNvSpPr>
            <p:nvPr/>
          </p:nvSpPr>
          <p:spPr bwMode="auto">
            <a:xfrm>
              <a:off x="8024813" y="5183188"/>
              <a:ext cx="879475" cy="879475"/>
            </a:xfrm>
            <a:custGeom>
              <a:avLst/>
              <a:gdLst>
                <a:gd name="T0" fmla="*/ 1021 w 1157"/>
                <a:gd name="T1" fmla="*/ 824 h 1157"/>
                <a:gd name="T2" fmla="*/ 333 w 1157"/>
                <a:gd name="T3" fmla="*/ 1021 h 1157"/>
                <a:gd name="T4" fmla="*/ 135 w 1157"/>
                <a:gd name="T5" fmla="*/ 333 h 1157"/>
                <a:gd name="T6" fmla="*/ 824 w 1157"/>
                <a:gd name="T7" fmla="*/ 136 h 1157"/>
                <a:gd name="T8" fmla="*/ 1021 w 1157"/>
                <a:gd name="T9" fmla="*/ 824 h 1157"/>
              </a:gdLst>
              <a:ahLst/>
              <a:cxnLst>
                <a:cxn ang="0">
                  <a:pos x="T0" y="T1"/>
                </a:cxn>
                <a:cxn ang="0">
                  <a:pos x="T2" y="T3"/>
                </a:cxn>
                <a:cxn ang="0">
                  <a:pos x="T4" y="T5"/>
                </a:cxn>
                <a:cxn ang="0">
                  <a:pos x="T6" y="T7"/>
                </a:cxn>
                <a:cxn ang="0">
                  <a:pos x="T8" y="T9"/>
                </a:cxn>
              </a:cxnLst>
              <a:rect l="0" t="0" r="r" b="b"/>
              <a:pathLst>
                <a:path w="1157" h="1157">
                  <a:moveTo>
                    <a:pt x="1021" y="824"/>
                  </a:moveTo>
                  <a:cubicBezTo>
                    <a:pt x="885" y="1069"/>
                    <a:pt x="577" y="1157"/>
                    <a:pt x="333" y="1021"/>
                  </a:cubicBezTo>
                  <a:cubicBezTo>
                    <a:pt x="88" y="886"/>
                    <a:pt x="0" y="577"/>
                    <a:pt x="135" y="333"/>
                  </a:cubicBezTo>
                  <a:cubicBezTo>
                    <a:pt x="271" y="88"/>
                    <a:pt x="579" y="0"/>
                    <a:pt x="824" y="136"/>
                  </a:cubicBezTo>
                  <a:cubicBezTo>
                    <a:pt x="1068" y="271"/>
                    <a:pt x="1157" y="580"/>
                    <a:pt x="1021" y="824"/>
                  </a:cubicBezTo>
                  <a:close/>
                </a:path>
              </a:pathLst>
            </a:custGeom>
            <a:solidFill>
              <a:srgbClr val="FC9A00">
                <a:alpha val="80000"/>
              </a:srgbClr>
            </a:solidFill>
            <a:ln>
              <a:noFill/>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19" name="Freeform 306">
              <a:extLst>
                <a:ext uri="{FF2B5EF4-FFF2-40B4-BE49-F238E27FC236}">
                  <a16:creationId xmlns:a16="http://schemas.microsoft.com/office/drawing/2014/main" id="{0CC6624B-86E4-7D50-52F5-900585972371}"/>
                </a:ext>
              </a:extLst>
            </p:cNvPr>
            <p:cNvSpPr>
              <a:spLocks noEditPoints="1"/>
            </p:cNvSpPr>
            <p:nvPr/>
          </p:nvSpPr>
          <p:spPr bwMode="auto">
            <a:xfrm>
              <a:off x="7972425" y="5130801"/>
              <a:ext cx="938213" cy="922338"/>
            </a:xfrm>
            <a:custGeom>
              <a:avLst/>
              <a:gdLst>
                <a:gd name="T0" fmla="*/ 648 w 1234"/>
                <a:gd name="T1" fmla="*/ 106 h 1214"/>
                <a:gd name="T2" fmla="*/ 174 w 1234"/>
                <a:gd name="T3" fmla="*/ 385 h 1214"/>
                <a:gd name="T4" fmla="*/ 385 w 1234"/>
                <a:gd name="T5" fmla="*/ 1121 h 1214"/>
                <a:gd name="T6" fmla="*/ 796 w 1234"/>
                <a:gd name="T7" fmla="*/ 1168 h 1214"/>
                <a:gd name="T8" fmla="*/ 1121 w 1234"/>
                <a:gd name="T9" fmla="*/ 910 h 1214"/>
                <a:gd name="T10" fmla="*/ 1168 w 1234"/>
                <a:gd name="T11" fmla="*/ 498 h 1214"/>
                <a:gd name="T12" fmla="*/ 910 w 1234"/>
                <a:gd name="T13" fmla="*/ 174 h 1214"/>
                <a:gd name="T14" fmla="*/ 648 w 1234"/>
                <a:gd name="T15" fmla="*/ 106 h 1214"/>
                <a:gd name="T16" fmla="*/ 646 w 1234"/>
                <a:gd name="T17" fmla="*/ 1214 h 1214"/>
                <a:gd name="T18" fmla="*/ 372 w 1234"/>
                <a:gd name="T19" fmla="*/ 1143 h 1214"/>
                <a:gd name="T20" fmla="*/ 152 w 1234"/>
                <a:gd name="T21" fmla="*/ 373 h 1214"/>
                <a:gd name="T22" fmla="*/ 922 w 1234"/>
                <a:gd name="T23" fmla="*/ 152 h 1214"/>
                <a:gd name="T24" fmla="*/ 1192 w 1234"/>
                <a:gd name="T25" fmla="*/ 491 h 1214"/>
                <a:gd name="T26" fmla="*/ 1143 w 1234"/>
                <a:gd name="T27" fmla="*/ 922 h 1214"/>
                <a:gd name="T28" fmla="*/ 803 w 1234"/>
                <a:gd name="T29" fmla="*/ 1192 h 1214"/>
                <a:gd name="T30" fmla="*/ 646 w 1234"/>
                <a:gd name="T31" fmla="*/ 1214 h 1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34" h="1214">
                  <a:moveTo>
                    <a:pt x="648" y="106"/>
                  </a:moveTo>
                  <a:cubicBezTo>
                    <a:pt x="458" y="106"/>
                    <a:pt x="273" y="207"/>
                    <a:pt x="174" y="385"/>
                  </a:cubicBezTo>
                  <a:cubicBezTo>
                    <a:pt x="29" y="646"/>
                    <a:pt x="124" y="976"/>
                    <a:pt x="385" y="1121"/>
                  </a:cubicBezTo>
                  <a:cubicBezTo>
                    <a:pt x="511" y="1191"/>
                    <a:pt x="657" y="1208"/>
                    <a:pt x="796" y="1168"/>
                  </a:cubicBezTo>
                  <a:cubicBezTo>
                    <a:pt x="935" y="1128"/>
                    <a:pt x="1050" y="1036"/>
                    <a:pt x="1121" y="910"/>
                  </a:cubicBezTo>
                  <a:cubicBezTo>
                    <a:pt x="1191" y="784"/>
                    <a:pt x="1207" y="637"/>
                    <a:pt x="1168" y="498"/>
                  </a:cubicBezTo>
                  <a:cubicBezTo>
                    <a:pt x="1128" y="359"/>
                    <a:pt x="1036" y="244"/>
                    <a:pt x="910" y="174"/>
                  </a:cubicBezTo>
                  <a:cubicBezTo>
                    <a:pt x="827" y="128"/>
                    <a:pt x="737" y="106"/>
                    <a:pt x="648" y="106"/>
                  </a:cubicBezTo>
                  <a:close/>
                  <a:moveTo>
                    <a:pt x="646" y="1214"/>
                  </a:moveTo>
                  <a:cubicBezTo>
                    <a:pt x="552" y="1214"/>
                    <a:pt x="458" y="1190"/>
                    <a:pt x="372" y="1143"/>
                  </a:cubicBezTo>
                  <a:cubicBezTo>
                    <a:pt x="99" y="991"/>
                    <a:pt x="0" y="646"/>
                    <a:pt x="152" y="373"/>
                  </a:cubicBezTo>
                  <a:cubicBezTo>
                    <a:pt x="303" y="99"/>
                    <a:pt x="649" y="0"/>
                    <a:pt x="922" y="152"/>
                  </a:cubicBezTo>
                  <a:cubicBezTo>
                    <a:pt x="1055" y="225"/>
                    <a:pt x="1150" y="346"/>
                    <a:pt x="1192" y="491"/>
                  </a:cubicBezTo>
                  <a:cubicBezTo>
                    <a:pt x="1234" y="637"/>
                    <a:pt x="1216" y="790"/>
                    <a:pt x="1143" y="922"/>
                  </a:cubicBezTo>
                  <a:cubicBezTo>
                    <a:pt x="1069" y="1055"/>
                    <a:pt x="949" y="1151"/>
                    <a:pt x="803" y="1192"/>
                  </a:cubicBezTo>
                  <a:cubicBezTo>
                    <a:pt x="752" y="1207"/>
                    <a:pt x="699" y="1214"/>
                    <a:pt x="646" y="1214"/>
                  </a:cubicBezTo>
                  <a:close/>
                </a:path>
              </a:pathLst>
            </a:custGeom>
            <a:solidFill>
              <a:srgbClr val="FC9A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20" name="Freeform 307">
              <a:extLst>
                <a:ext uri="{FF2B5EF4-FFF2-40B4-BE49-F238E27FC236}">
                  <a16:creationId xmlns:a16="http://schemas.microsoft.com/office/drawing/2014/main" id="{36AF3E4E-D4CD-2A91-04CC-92311B10405A}"/>
                </a:ext>
              </a:extLst>
            </p:cNvPr>
            <p:cNvSpPr>
              <a:spLocks/>
            </p:cNvSpPr>
            <p:nvPr/>
          </p:nvSpPr>
          <p:spPr bwMode="auto">
            <a:xfrm>
              <a:off x="8255000" y="5345113"/>
              <a:ext cx="417513" cy="563563"/>
            </a:xfrm>
            <a:custGeom>
              <a:avLst/>
              <a:gdLst>
                <a:gd name="T0" fmla="*/ 343 w 549"/>
                <a:gd name="T1" fmla="*/ 596 h 741"/>
                <a:gd name="T2" fmla="*/ 362 w 549"/>
                <a:gd name="T3" fmla="*/ 531 h 741"/>
                <a:gd name="T4" fmla="*/ 340 w 549"/>
                <a:gd name="T5" fmla="*/ 463 h 741"/>
                <a:gd name="T6" fmla="*/ 268 w 549"/>
                <a:gd name="T7" fmla="*/ 370 h 741"/>
                <a:gd name="T8" fmla="*/ 200 w 549"/>
                <a:gd name="T9" fmla="*/ 277 h 741"/>
                <a:gd name="T10" fmla="*/ 183 w 549"/>
                <a:gd name="T11" fmla="*/ 205 h 741"/>
                <a:gd name="T12" fmla="*/ 205 w 549"/>
                <a:gd name="T13" fmla="*/ 131 h 741"/>
                <a:gd name="T14" fmla="*/ 303 w 549"/>
                <a:gd name="T15" fmla="*/ 53 h 741"/>
                <a:gd name="T16" fmla="*/ 434 w 549"/>
                <a:gd name="T17" fmla="*/ 72 h 741"/>
                <a:gd name="T18" fmla="*/ 474 w 549"/>
                <a:gd name="T19" fmla="*/ 0 h 741"/>
                <a:gd name="T20" fmla="*/ 496 w 549"/>
                <a:gd name="T21" fmla="*/ 11 h 741"/>
                <a:gd name="T22" fmla="*/ 455 w 549"/>
                <a:gd name="T23" fmla="*/ 84 h 741"/>
                <a:gd name="T24" fmla="*/ 539 w 549"/>
                <a:gd name="T25" fmla="*/ 193 h 741"/>
                <a:gd name="T26" fmla="*/ 512 w 549"/>
                <a:gd name="T27" fmla="*/ 333 h 741"/>
                <a:gd name="T28" fmla="*/ 491 w 549"/>
                <a:gd name="T29" fmla="*/ 322 h 741"/>
                <a:gd name="T30" fmla="*/ 512 w 549"/>
                <a:gd name="T31" fmla="*/ 195 h 741"/>
                <a:gd name="T32" fmla="*/ 432 w 549"/>
                <a:gd name="T33" fmla="*/ 98 h 741"/>
                <a:gd name="T34" fmla="*/ 313 w 549"/>
                <a:gd name="T35" fmla="*/ 76 h 741"/>
                <a:gd name="T36" fmla="*/ 226 w 549"/>
                <a:gd name="T37" fmla="*/ 142 h 741"/>
                <a:gd name="T38" fmla="*/ 206 w 549"/>
                <a:gd name="T39" fmla="*/ 209 h 741"/>
                <a:gd name="T40" fmla="*/ 225 w 549"/>
                <a:gd name="T41" fmla="*/ 273 h 741"/>
                <a:gd name="T42" fmla="*/ 288 w 549"/>
                <a:gd name="T43" fmla="*/ 355 h 741"/>
                <a:gd name="T44" fmla="*/ 351 w 549"/>
                <a:gd name="T45" fmla="*/ 433 h 741"/>
                <a:gd name="T46" fmla="*/ 380 w 549"/>
                <a:gd name="T47" fmla="*/ 491 h 741"/>
                <a:gd name="T48" fmla="*/ 385 w 549"/>
                <a:gd name="T49" fmla="*/ 548 h 741"/>
                <a:gd name="T50" fmla="*/ 364 w 549"/>
                <a:gd name="T51" fmla="*/ 607 h 741"/>
                <a:gd name="T52" fmla="*/ 268 w 549"/>
                <a:gd name="T53" fmla="*/ 685 h 741"/>
                <a:gd name="T54" fmla="*/ 137 w 549"/>
                <a:gd name="T55" fmla="*/ 668 h 741"/>
                <a:gd name="T56" fmla="*/ 97 w 549"/>
                <a:gd name="T57" fmla="*/ 741 h 741"/>
                <a:gd name="T58" fmla="*/ 75 w 549"/>
                <a:gd name="T59" fmla="*/ 729 h 741"/>
                <a:gd name="T60" fmla="*/ 116 w 549"/>
                <a:gd name="T61" fmla="*/ 656 h 741"/>
                <a:gd name="T62" fmla="*/ 14 w 549"/>
                <a:gd name="T63" fmla="*/ 539 h 741"/>
                <a:gd name="T64" fmla="*/ 36 w 549"/>
                <a:gd name="T65" fmla="*/ 393 h 741"/>
                <a:gd name="T66" fmla="*/ 57 w 549"/>
                <a:gd name="T67" fmla="*/ 405 h 741"/>
                <a:gd name="T68" fmla="*/ 40 w 549"/>
                <a:gd name="T69" fmla="*/ 536 h 741"/>
                <a:gd name="T70" fmla="*/ 135 w 549"/>
                <a:gd name="T71" fmla="*/ 640 h 741"/>
                <a:gd name="T72" fmla="*/ 255 w 549"/>
                <a:gd name="T73" fmla="*/ 661 h 741"/>
                <a:gd name="T74" fmla="*/ 343 w 549"/>
                <a:gd name="T75" fmla="*/ 596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49" h="741">
                  <a:moveTo>
                    <a:pt x="343" y="596"/>
                  </a:moveTo>
                  <a:cubicBezTo>
                    <a:pt x="356" y="573"/>
                    <a:pt x="362" y="551"/>
                    <a:pt x="362" y="531"/>
                  </a:cubicBezTo>
                  <a:cubicBezTo>
                    <a:pt x="361" y="510"/>
                    <a:pt x="354" y="488"/>
                    <a:pt x="340" y="463"/>
                  </a:cubicBezTo>
                  <a:cubicBezTo>
                    <a:pt x="326" y="438"/>
                    <a:pt x="302" y="407"/>
                    <a:pt x="268" y="370"/>
                  </a:cubicBezTo>
                  <a:cubicBezTo>
                    <a:pt x="235" y="332"/>
                    <a:pt x="212" y="301"/>
                    <a:pt x="200" y="277"/>
                  </a:cubicBezTo>
                  <a:cubicBezTo>
                    <a:pt x="188" y="252"/>
                    <a:pt x="182" y="228"/>
                    <a:pt x="183" y="205"/>
                  </a:cubicBezTo>
                  <a:cubicBezTo>
                    <a:pt x="183" y="182"/>
                    <a:pt x="191" y="157"/>
                    <a:pt x="205" y="131"/>
                  </a:cubicBezTo>
                  <a:cubicBezTo>
                    <a:pt x="228" y="89"/>
                    <a:pt x="261" y="63"/>
                    <a:pt x="303" y="53"/>
                  </a:cubicBezTo>
                  <a:cubicBezTo>
                    <a:pt x="345" y="43"/>
                    <a:pt x="388" y="49"/>
                    <a:pt x="434" y="72"/>
                  </a:cubicBezTo>
                  <a:lnTo>
                    <a:pt x="474" y="0"/>
                  </a:lnTo>
                  <a:lnTo>
                    <a:pt x="496" y="11"/>
                  </a:lnTo>
                  <a:lnTo>
                    <a:pt x="455" y="84"/>
                  </a:lnTo>
                  <a:cubicBezTo>
                    <a:pt x="501" y="113"/>
                    <a:pt x="529" y="149"/>
                    <a:pt x="539" y="193"/>
                  </a:cubicBezTo>
                  <a:cubicBezTo>
                    <a:pt x="549" y="236"/>
                    <a:pt x="540" y="283"/>
                    <a:pt x="512" y="333"/>
                  </a:cubicBezTo>
                  <a:lnTo>
                    <a:pt x="491" y="322"/>
                  </a:lnTo>
                  <a:cubicBezTo>
                    <a:pt x="515" y="278"/>
                    <a:pt x="523" y="235"/>
                    <a:pt x="512" y="195"/>
                  </a:cubicBezTo>
                  <a:cubicBezTo>
                    <a:pt x="502" y="154"/>
                    <a:pt x="476" y="122"/>
                    <a:pt x="432" y="98"/>
                  </a:cubicBezTo>
                  <a:cubicBezTo>
                    <a:pt x="390" y="75"/>
                    <a:pt x="351" y="67"/>
                    <a:pt x="313" y="76"/>
                  </a:cubicBezTo>
                  <a:cubicBezTo>
                    <a:pt x="275" y="84"/>
                    <a:pt x="246" y="106"/>
                    <a:pt x="226" y="142"/>
                  </a:cubicBezTo>
                  <a:cubicBezTo>
                    <a:pt x="212" y="167"/>
                    <a:pt x="205" y="190"/>
                    <a:pt x="206" y="209"/>
                  </a:cubicBezTo>
                  <a:cubicBezTo>
                    <a:pt x="206" y="229"/>
                    <a:pt x="212" y="250"/>
                    <a:pt x="225" y="273"/>
                  </a:cubicBezTo>
                  <a:cubicBezTo>
                    <a:pt x="238" y="296"/>
                    <a:pt x="259" y="323"/>
                    <a:pt x="288" y="355"/>
                  </a:cubicBezTo>
                  <a:cubicBezTo>
                    <a:pt x="316" y="387"/>
                    <a:pt x="338" y="413"/>
                    <a:pt x="351" y="433"/>
                  </a:cubicBezTo>
                  <a:cubicBezTo>
                    <a:pt x="365" y="452"/>
                    <a:pt x="375" y="472"/>
                    <a:pt x="380" y="491"/>
                  </a:cubicBezTo>
                  <a:cubicBezTo>
                    <a:pt x="386" y="511"/>
                    <a:pt x="387" y="530"/>
                    <a:pt x="385" y="548"/>
                  </a:cubicBezTo>
                  <a:cubicBezTo>
                    <a:pt x="382" y="567"/>
                    <a:pt x="375" y="587"/>
                    <a:pt x="364" y="607"/>
                  </a:cubicBezTo>
                  <a:cubicBezTo>
                    <a:pt x="341" y="649"/>
                    <a:pt x="309" y="675"/>
                    <a:pt x="268" y="685"/>
                  </a:cubicBezTo>
                  <a:cubicBezTo>
                    <a:pt x="227" y="696"/>
                    <a:pt x="184" y="690"/>
                    <a:pt x="137" y="668"/>
                  </a:cubicBezTo>
                  <a:lnTo>
                    <a:pt x="97" y="741"/>
                  </a:lnTo>
                  <a:lnTo>
                    <a:pt x="75" y="729"/>
                  </a:lnTo>
                  <a:lnTo>
                    <a:pt x="116" y="656"/>
                  </a:lnTo>
                  <a:cubicBezTo>
                    <a:pt x="62" y="624"/>
                    <a:pt x="28" y="584"/>
                    <a:pt x="14" y="539"/>
                  </a:cubicBezTo>
                  <a:cubicBezTo>
                    <a:pt x="0" y="493"/>
                    <a:pt x="7" y="444"/>
                    <a:pt x="36" y="393"/>
                  </a:cubicBezTo>
                  <a:lnTo>
                    <a:pt x="57" y="405"/>
                  </a:lnTo>
                  <a:cubicBezTo>
                    <a:pt x="31" y="451"/>
                    <a:pt x="26" y="494"/>
                    <a:pt x="40" y="536"/>
                  </a:cubicBezTo>
                  <a:cubicBezTo>
                    <a:pt x="54" y="578"/>
                    <a:pt x="86" y="612"/>
                    <a:pt x="135" y="640"/>
                  </a:cubicBezTo>
                  <a:cubicBezTo>
                    <a:pt x="176" y="662"/>
                    <a:pt x="216" y="669"/>
                    <a:pt x="255" y="661"/>
                  </a:cubicBezTo>
                  <a:cubicBezTo>
                    <a:pt x="295" y="652"/>
                    <a:pt x="324" y="631"/>
                    <a:pt x="343" y="596"/>
                  </a:cubicBezTo>
                  <a:close/>
                </a:path>
              </a:pathLst>
            </a:custGeom>
            <a:solidFill>
              <a:srgbClr val="FBD1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21" name="Freeform 308">
              <a:extLst>
                <a:ext uri="{FF2B5EF4-FFF2-40B4-BE49-F238E27FC236}">
                  <a16:creationId xmlns:a16="http://schemas.microsoft.com/office/drawing/2014/main" id="{F993B422-6466-F261-45D0-DD66587C0B57}"/>
                </a:ext>
              </a:extLst>
            </p:cNvPr>
            <p:cNvSpPr>
              <a:spLocks/>
            </p:cNvSpPr>
            <p:nvPr/>
          </p:nvSpPr>
          <p:spPr bwMode="auto">
            <a:xfrm>
              <a:off x="4025900" y="11249026"/>
              <a:ext cx="1789113" cy="184150"/>
            </a:xfrm>
            <a:custGeom>
              <a:avLst/>
              <a:gdLst>
                <a:gd name="T0" fmla="*/ 2269 w 2352"/>
                <a:gd name="T1" fmla="*/ 244 h 244"/>
                <a:gd name="T2" fmla="*/ 83 w 2352"/>
                <a:gd name="T3" fmla="*/ 244 h 244"/>
                <a:gd name="T4" fmla="*/ 0 w 2352"/>
                <a:gd name="T5" fmla="*/ 161 h 244"/>
                <a:gd name="T6" fmla="*/ 0 w 2352"/>
                <a:gd name="T7" fmla="*/ 83 h 244"/>
                <a:gd name="T8" fmla="*/ 83 w 2352"/>
                <a:gd name="T9" fmla="*/ 0 h 244"/>
                <a:gd name="T10" fmla="*/ 2269 w 2352"/>
                <a:gd name="T11" fmla="*/ 0 h 244"/>
                <a:gd name="T12" fmla="*/ 2352 w 2352"/>
                <a:gd name="T13" fmla="*/ 83 h 244"/>
                <a:gd name="T14" fmla="*/ 2352 w 2352"/>
                <a:gd name="T15" fmla="*/ 161 h 244"/>
                <a:gd name="T16" fmla="*/ 2269 w 2352"/>
                <a:gd name="T17" fmla="*/ 24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52" h="244">
                  <a:moveTo>
                    <a:pt x="2269" y="244"/>
                  </a:moveTo>
                  <a:lnTo>
                    <a:pt x="83" y="244"/>
                  </a:lnTo>
                  <a:cubicBezTo>
                    <a:pt x="37" y="244"/>
                    <a:pt x="0" y="206"/>
                    <a:pt x="0" y="161"/>
                  </a:cubicBezTo>
                  <a:lnTo>
                    <a:pt x="0" y="83"/>
                  </a:lnTo>
                  <a:cubicBezTo>
                    <a:pt x="0" y="37"/>
                    <a:pt x="37" y="0"/>
                    <a:pt x="83" y="0"/>
                  </a:cubicBezTo>
                  <a:lnTo>
                    <a:pt x="2269" y="0"/>
                  </a:lnTo>
                  <a:cubicBezTo>
                    <a:pt x="2315" y="0"/>
                    <a:pt x="2352" y="37"/>
                    <a:pt x="2352" y="83"/>
                  </a:cubicBezTo>
                  <a:lnTo>
                    <a:pt x="2352" y="161"/>
                  </a:lnTo>
                  <a:cubicBezTo>
                    <a:pt x="2352" y="206"/>
                    <a:pt x="2315" y="244"/>
                    <a:pt x="2269" y="244"/>
                  </a:cubicBezTo>
                  <a:close/>
                </a:path>
              </a:pathLst>
            </a:custGeom>
            <a:solidFill>
              <a:srgbClr val="FC9A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22" name="Freeform 320">
              <a:extLst>
                <a:ext uri="{FF2B5EF4-FFF2-40B4-BE49-F238E27FC236}">
                  <a16:creationId xmlns:a16="http://schemas.microsoft.com/office/drawing/2014/main" id="{A7FC4D8E-5B60-E40B-346E-8C30794FE1BF}"/>
                </a:ext>
              </a:extLst>
            </p:cNvPr>
            <p:cNvSpPr>
              <a:spLocks/>
            </p:cNvSpPr>
            <p:nvPr/>
          </p:nvSpPr>
          <p:spPr bwMode="auto">
            <a:xfrm>
              <a:off x="3871913" y="11433176"/>
              <a:ext cx="1790700" cy="185738"/>
            </a:xfrm>
            <a:custGeom>
              <a:avLst/>
              <a:gdLst>
                <a:gd name="T0" fmla="*/ 2270 w 2352"/>
                <a:gd name="T1" fmla="*/ 243 h 243"/>
                <a:gd name="T2" fmla="*/ 83 w 2352"/>
                <a:gd name="T3" fmla="*/ 243 h 243"/>
                <a:gd name="T4" fmla="*/ 0 w 2352"/>
                <a:gd name="T5" fmla="*/ 160 h 243"/>
                <a:gd name="T6" fmla="*/ 0 w 2352"/>
                <a:gd name="T7" fmla="*/ 82 h 243"/>
                <a:gd name="T8" fmla="*/ 83 w 2352"/>
                <a:gd name="T9" fmla="*/ 0 h 243"/>
                <a:gd name="T10" fmla="*/ 2270 w 2352"/>
                <a:gd name="T11" fmla="*/ 0 h 243"/>
                <a:gd name="T12" fmla="*/ 2352 w 2352"/>
                <a:gd name="T13" fmla="*/ 82 h 243"/>
                <a:gd name="T14" fmla="*/ 2352 w 2352"/>
                <a:gd name="T15" fmla="*/ 160 h 243"/>
                <a:gd name="T16" fmla="*/ 2270 w 2352"/>
                <a:gd name="T17"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52" h="243">
                  <a:moveTo>
                    <a:pt x="2270" y="243"/>
                  </a:moveTo>
                  <a:lnTo>
                    <a:pt x="83" y="243"/>
                  </a:lnTo>
                  <a:cubicBezTo>
                    <a:pt x="38" y="243"/>
                    <a:pt x="0" y="206"/>
                    <a:pt x="0" y="160"/>
                  </a:cubicBezTo>
                  <a:lnTo>
                    <a:pt x="0" y="82"/>
                  </a:lnTo>
                  <a:cubicBezTo>
                    <a:pt x="0" y="37"/>
                    <a:pt x="38" y="0"/>
                    <a:pt x="83" y="0"/>
                  </a:cubicBezTo>
                  <a:lnTo>
                    <a:pt x="2270" y="0"/>
                  </a:lnTo>
                  <a:cubicBezTo>
                    <a:pt x="2315" y="0"/>
                    <a:pt x="2352" y="37"/>
                    <a:pt x="2352" y="82"/>
                  </a:cubicBezTo>
                  <a:lnTo>
                    <a:pt x="2352" y="160"/>
                  </a:lnTo>
                  <a:cubicBezTo>
                    <a:pt x="2352" y="206"/>
                    <a:pt x="2315" y="243"/>
                    <a:pt x="2270" y="243"/>
                  </a:cubicBezTo>
                  <a:close/>
                </a:path>
              </a:pathLst>
            </a:custGeom>
            <a:solidFill>
              <a:srgbClr val="FBD1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23" name="Freeform 332">
              <a:extLst>
                <a:ext uri="{FF2B5EF4-FFF2-40B4-BE49-F238E27FC236}">
                  <a16:creationId xmlns:a16="http://schemas.microsoft.com/office/drawing/2014/main" id="{36568E94-2423-A1EF-845D-5A7CCF89C1EF}"/>
                </a:ext>
              </a:extLst>
            </p:cNvPr>
            <p:cNvSpPr>
              <a:spLocks/>
            </p:cNvSpPr>
            <p:nvPr/>
          </p:nvSpPr>
          <p:spPr bwMode="auto">
            <a:xfrm>
              <a:off x="4144963" y="11618913"/>
              <a:ext cx="1790700" cy="185738"/>
            </a:xfrm>
            <a:custGeom>
              <a:avLst/>
              <a:gdLst>
                <a:gd name="T0" fmla="*/ 2270 w 2352"/>
                <a:gd name="T1" fmla="*/ 244 h 244"/>
                <a:gd name="T2" fmla="*/ 83 w 2352"/>
                <a:gd name="T3" fmla="*/ 244 h 244"/>
                <a:gd name="T4" fmla="*/ 0 w 2352"/>
                <a:gd name="T5" fmla="*/ 161 h 244"/>
                <a:gd name="T6" fmla="*/ 0 w 2352"/>
                <a:gd name="T7" fmla="*/ 83 h 244"/>
                <a:gd name="T8" fmla="*/ 83 w 2352"/>
                <a:gd name="T9" fmla="*/ 0 h 244"/>
                <a:gd name="T10" fmla="*/ 2270 w 2352"/>
                <a:gd name="T11" fmla="*/ 0 h 244"/>
                <a:gd name="T12" fmla="*/ 2352 w 2352"/>
                <a:gd name="T13" fmla="*/ 83 h 244"/>
                <a:gd name="T14" fmla="*/ 2352 w 2352"/>
                <a:gd name="T15" fmla="*/ 161 h 244"/>
                <a:gd name="T16" fmla="*/ 2270 w 2352"/>
                <a:gd name="T17" fmla="*/ 24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52" h="244">
                  <a:moveTo>
                    <a:pt x="2270" y="244"/>
                  </a:moveTo>
                  <a:lnTo>
                    <a:pt x="83" y="244"/>
                  </a:lnTo>
                  <a:cubicBezTo>
                    <a:pt x="38" y="244"/>
                    <a:pt x="0" y="207"/>
                    <a:pt x="0" y="161"/>
                  </a:cubicBezTo>
                  <a:lnTo>
                    <a:pt x="0" y="83"/>
                  </a:lnTo>
                  <a:cubicBezTo>
                    <a:pt x="0" y="37"/>
                    <a:pt x="38" y="0"/>
                    <a:pt x="83" y="0"/>
                  </a:cubicBezTo>
                  <a:lnTo>
                    <a:pt x="2270" y="0"/>
                  </a:lnTo>
                  <a:cubicBezTo>
                    <a:pt x="2315" y="0"/>
                    <a:pt x="2352" y="37"/>
                    <a:pt x="2352" y="83"/>
                  </a:cubicBezTo>
                  <a:lnTo>
                    <a:pt x="2352" y="161"/>
                  </a:lnTo>
                  <a:cubicBezTo>
                    <a:pt x="2352" y="207"/>
                    <a:pt x="2315" y="244"/>
                    <a:pt x="2270" y="244"/>
                  </a:cubicBezTo>
                  <a:close/>
                </a:path>
              </a:pathLst>
            </a:custGeom>
            <a:solidFill>
              <a:srgbClr val="FC9A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24" name="Freeform 344">
              <a:extLst>
                <a:ext uri="{FF2B5EF4-FFF2-40B4-BE49-F238E27FC236}">
                  <a16:creationId xmlns:a16="http://schemas.microsoft.com/office/drawing/2014/main" id="{8E343A5F-3A3C-6C43-FDD0-6D530A8CC69C}"/>
                </a:ext>
              </a:extLst>
            </p:cNvPr>
            <p:cNvSpPr>
              <a:spLocks/>
            </p:cNvSpPr>
            <p:nvPr/>
          </p:nvSpPr>
          <p:spPr bwMode="auto">
            <a:xfrm>
              <a:off x="3863975" y="11804651"/>
              <a:ext cx="1790700" cy="184150"/>
            </a:xfrm>
            <a:custGeom>
              <a:avLst/>
              <a:gdLst>
                <a:gd name="T0" fmla="*/ 2269 w 2352"/>
                <a:gd name="T1" fmla="*/ 243 h 243"/>
                <a:gd name="T2" fmla="*/ 83 w 2352"/>
                <a:gd name="T3" fmla="*/ 243 h 243"/>
                <a:gd name="T4" fmla="*/ 0 w 2352"/>
                <a:gd name="T5" fmla="*/ 160 h 243"/>
                <a:gd name="T6" fmla="*/ 0 w 2352"/>
                <a:gd name="T7" fmla="*/ 83 h 243"/>
                <a:gd name="T8" fmla="*/ 83 w 2352"/>
                <a:gd name="T9" fmla="*/ 0 h 243"/>
                <a:gd name="T10" fmla="*/ 2269 w 2352"/>
                <a:gd name="T11" fmla="*/ 0 h 243"/>
                <a:gd name="T12" fmla="*/ 2352 w 2352"/>
                <a:gd name="T13" fmla="*/ 83 h 243"/>
                <a:gd name="T14" fmla="*/ 2352 w 2352"/>
                <a:gd name="T15" fmla="*/ 160 h 243"/>
                <a:gd name="T16" fmla="*/ 2269 w 2352"/>
                <a:gd name="T17"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52" h="243">
                  <a:moveTo>
                    <a:pt x="2269" y="243"/>
                  </a:moveTo>
                  <a:lnTo>
                    <a:pt x="83" y="243"/>
                  </a:lnTo>
                  <a:cubicBezTo>
                    <a:pt x="37" y="243"/>
                    <a:pt x="0" y="206"/>
                    <a:pt x="0" y="160"/>
                  </a:cubicBezTo>
                  <a:lnTo>
                    <a:pt x="0" y="83"/>
                  </a:lnTo>
                  <a:cubicBezTo>
                    <a:pt x="0" y="37"/>
                    <a:pt x="37" y="0"/>
                    <a:pt x="83" y="0"/>
                  </a:cubicBezTo>
                  <a:lnTo>
                    <a:pt x="2269" y="0"/>
                  </a:lnTo>
                  <a:cubicBezTo>
                    <a:pt x="2315" y="0"/>
                    <a:pt x="2352" y="37"/>
                    <a:pt x="2352" y="83"/>
                  </a:cubicBezTo>
                  <a:lnTo>
                    <a:pt x="2352" y="160"/>
                  </a:lnTo>
                  <a:cubicBezTo>
                    <a:pt x="2352" y="206"/>
                    <a:pt x="2315" y="243"/>
                    <a:pt x="2269" y="243"/>
                  </a:cubicBezTo>
                  <a:close/>
                </a:path>
              </a:pathLst>
            </a:custGeom>
            <a:solidFill>
              <a:srgbClr val="FBD1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25" name="Freeform 356">
              <a:extLst>
                <a:ext uri="{FF2B5EF4-FFF2-40B4-BE49-F238E27FC236}">
                  <a16:creationId xmlns:a16="http://schemas.microsoft.com/office/drawing/2014/main" id="{492817DC-771A-CCAF-BB9E-90560226827F}"/>
                </a:ext>
              </a:extLst>
            </p:cNvPr>
            <p:cNvSpPr>
              <a:spLocks/>
            </p:cNvSpPr>
            <p:nvPr/>
          </p:nvSpPr>
          <p:spPr bwMode="auto">
            <a:xfrm>
              <a:off x="3698875" y="11988801"/>
              <a:ext cx="1790700" cy="185738"/>
            </a:xfrm>
            <a:custGeom>
              <a:avLst/>
              <a:gdLst>
                <a:gd name="T0" fmla="*/ 2269 w 2352"/>
                <a:gd name="T1" fmla="*/ 244 h 244"/>
                <a:gd name="T2" fmla="*/ 83 w 2352"/>
                <a:gd name="T3" fmla="*/ 244 h 244"/>
                <a:gd name="T4" fmla="*/ 0 w 2352"/>
                <a:gd name="T5" fmla="*/ 161 h 244"/>
                <a:gd name="T6" fmla="*/ 0 w 2352"/>
                <a:gd name="T7" fmla="*/ 83 h 244"/>
                <a:gd name="T8" fmla="*/ 83 w 2352"/>
                <a:gd name="T9" fmla="*/ 0 h 244"/>
                <a:gd name="T10" fmla="*/ 2269 w 2352"/>
                <a:gd name="T11" fmla="*/ 0 h 244"/>
                <a:gd name="T12" fmla="*/ 2352 w 2352"/>
                <a:gd name="T13" fmla="*/ 83 h 244"/>
                <a:gd name="T14" fmla="*/ 2352 w 2352"/>
                <a:gd name="T15" fmla="*/ 161 h 244"/>
                <a:gd name="T16" fmla="*/ 2269 w 2352"/>
                <a:gd name="T17" fmla="*/ 24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52" h="244">
                  <a:moveTo>
                    <a:pt x="2269" y="244"/>
                  </a:moveTo>
                  <a:lnTo>
                    <a:pt x="83" y="244"/>
                  </a:lnTo>
                  <a:cubicBezTo>
                    <a:pt x="37" y="244"/>
                    <a:pt x="0" y="207"/>
                    <a:pt x="0" y="161"/>
                  </a:cubicBezTo>
                  <a:lnTo>
                    <a:pt x="0" y="83"/>
                  </a:lnTo>
                  <a:cubicBezTo>
                    <a:pt x="0" y="37"/>
                    <a:pt x="37" y="0"/>
                    <a:pt x="83" y="0"/>
                  </a:cubicBezTo>
                  <a:lnTo>
                    <a:pt x="2269" y="0"/>
                  </a:lnTo>
                  <a:cubicBezTo>
                    <a:pt x="2315" y="0"/>
                    <a:pt x="2352" y="37"/>
                    <a:pt x="2352" y="83"/>
                  </a:cubicBezTo>
                  <a:lnTo>
                    <a:pt x="2352" y="161"/>
                  </a:lnTo>
                  <a:cubicBezTo>
                    <a:pt x="2352" y="207"/>
                    <a:pt x="2315" y="244"/>
                    <a:pt x="2269" y="244"/>
                  </a:cubicBezTo>
                  <a:close/>
                </a:path>
              </a:pathLst>
            </a:custGeom>
            <a:solidFill>
              <a:srgbClr val="FC9A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26" name="Freeform: Shape 125">
              <a:extLst>
                <a:ext uri="{FF2B5EF4-FFF2-40B4-BE49-F238E27FC236}">
                  <a16:creationId xmlns:a16="http://schemas.microsoft.com/office/drawing/2014/main" id="{7FA54790-42CF-4F5A-F46B-F35106AAB4BD}"/>
                </a:ext>
              </a:extLst>
            </p:cNvPr>
            <p:cNvSpPr>
              <a:spLocks/>
            </p:cNvSpPr>
            <p:nvPr/>
          </p:nvSpPr>
          <p:spPr bwMode="auto">
            <a:xfrm>
              <a:off x="3784600" y="11298916"/>
              <a:ext cx="2063067" cy="835934"/>
            </a:xfrm>
            <a:custGeom>
              <a:avLst/>
              <a:gdLst>
                <a:gd name="connsiteX0" fmla="*/ 1603375 w 2063067"/>
                <a:gd name="connsiteY0" fmla="*/ 742271 h 835934"/>
                <a:gd name="connsiteX1" fmla="*/ 1613694 w 2063067"/>
                <a:gd name="connsiteY1" fmla="*/ 751335 h 835934"/>
                <a:gd name="connsiteX2" fmla="*/ 1617663 w 2063067"/>
                <a:gd name="connsiteY2" fmla="*/ 826114 h 835934"/>
                <a:gd name="connsiteX3" fmla="*/ 1608138 w 2063067"/>
                <a:gd name="connsiteY3" fmla="*/ 835934 h 835934"/>
                <a:gd name="connsiteX4" fmla="*/ 1607344 w 2063067"/>
                <a:gd name="connsiteY4" fmla="*/ 835934 h 835934"/>
                <a:gd name="connsiteX5" fmla="*/ 1597025 w 2063067"/>
                <a:gd name="connsiteY5" fmla="*/ 826870 h 835934"/>
                <a:gd name="connsiteX6" fmla="*/ 1593850 w 2063067"/>
                <a:gd name="connsiteY6" fmla="*/ 752091 h 835934"/>
                <a:gd name="connsiteX7" fmla="*/ 1603375 w 2063067"/>
                <a:gd name="connsiteY7" fmla="*/ 742271 h 835934"/>
                <a:gd name="connsiteX8" fmla="*/ 1445086 w 2063067"/>
                <a:gd name="connsiteY8" fmla="*/ 742271 h 835934"/>
                <a:gd name="connsiteX9" fmla="*/ 1455072 w 2063067"/>
                <a:gd name="connsiteY9" fmla="*/ 751335 h 835934"/>
                <a:gd name="connsiteX10" fmla="*/ 1458145 w 2063067"/>
                <a:gd name="connsiteY10" fmla="*/ 826114 h 835934"/>
                <a:gd name="connsiteX11" fmla="*/ 1448927 w 2063067"/>
                <a:gd name="connsiteY11" fmla="*/ 835934 h 835934"/>
                <a:gd name="connsiteX12" fmla="*/ 1438941 w 2063067"/>
                <a:gd name="connsiteY12" fmla="*/ 826870 h 835934"/>
                <a:gd name="connsiteX13" fmla="*/ 1435868 w 2063067"/>
                <a:gd name="connsiteY13" fmla="*/ 752091 h 835934"/>
                <a:gd name="connsiteX14" fmla="*/ 1445086 w 2063067"/>
                <a:gd name="connsiteY14" fmla="*/ 742271 h 835934"/>
                <a:gd name="connsiteX15" fmla="*/ 1285240 w 2063067"/>
                <a:gd name="connsiteY15" fmla="*/ 742271 h 835934"/>
                <a:gd name="connsiteX16" fmla="*/ 1294871 w 2063067"/>
                <a:gd name="connsiteY16" fmla="*/ 751335 h 835934"/>
                <a:gd name="connsiteX17" fmla="*/ 1298575 w 2063067"/>
                <a:gd name="connsiteY17" fmla="*/ 826114 h 835934"/>
                <a:gd name="connsiteX18" fmla="*/ 1289685 w 2063067"/>
                <a:gd name="connsiteY18" fmla="*/ 835934 h 835934"/>
                <a:gd name="connsiteX19" fmla="*/ 1288944 w 2063067"/>
                <a:gd name="connsiteY19" fmla="*/ 835934 h 835934"/>
                <a:gd name="connsiteX20" fmla="*/ 1279313 w 2063067"/>
                <a:gd name="connsiteY20" fmla="*/ 826870 h 835934"/>
                <a:gd name="connsiteX21" fmla="*/ 1276350 w 2063067"/>
                <a:gd name="connsiteY21" fmla="*/ 752091 h 835934"/>
                <a:gd name="connsiteX22" fmla="*/ 1285240 w 2063067"/>
                <a:gd name="connsiteY22" fmla="*/ 742271 h 835934"/>
                <a:gd name="connsiteX23" fmla="*/ 1125999 w 2063067"/>
                <a:gd name="connsiteY23" fmla="*/ 742271 h 835934"/>
                <a:gd name="connsiteX24" fmla="*/ 1135985 w 2063067"/>
                <a:gd name="connsiteY24" fmla="*/ 751335 h 835934"/>
                <a:gd name="connsiteX25" fmla="*/ 1139058 w 2063067"/>
                <a:gd name="connsiteY25" fmla="*/ 826114 h 835934"/>
                <a:gd name="connsiteX26" fmla="*/ 1129840 w 2063067"/>
                <a:gd name="connsiteY26" fmla="*/ 835934 h 835934"/>
                <a:gd name="connsiteX27" fmla="*/ 1119854 w 2063067"/>
                <a:gd name="connsiteY27" fmla="*/ 826870 h 835934"/>
                <a:gd name="connsiteX28" fmla="*/ 1116781 w 2063067"/>
                <a:gd name="connsiteY28" fmla="*/ 752091 h 835934"/>
                <a:gd name="connsiteX29" fmla="*/ 1125999 w 2063067"/>
                <a:gd name="connsiteY29" fmla="*/ 742271 h 835934"/>
                <a:gd name="connsiteX30" fmla="*/ 966153 w 2063067"/>
                <a:gd name="connsiteY30" fmla="*/ 742271 h 835934"/>
                <a:gd name="connsiteX31" fmla="*/ 976524 w 2063067"/>
                <a:gd name="connsiteY31" fmla="*/ 751335 h 835934"/>
                <a:gd name="connsiteX32" fmla="*/ 979488 w 2063067"/>
                <a:gd name="connsiteY32" fmla="*/ 826114 h 835934"/>
                <a:gd name="connsiteX33" fmla="*/ 970598 w 2063067"/>
                <a:gd name="connsiteY33" fmla="*/ 835934 h 835934"/>
                <a:gd name="connsiteX34" fmla="*/ 969857 w 2063067"/>
                <a:gd name="connsiteY34" fmla="*/ 835934 h 835934"/>
                <a:gd name="connsiteX35" fmla="*/ 960226 w 2063067"/>
                <a:gd name="connsiteY35" fmla="*/ 826870 h 835934"/>
                <a:gd name="connsiteX36" fmla="*/ 957263 w 2063067"/>
                <a:gd name="connsiteY36" fmla="*/ 752091 h 835934"/>
                <a:gd name="connsiteX37" fmla="*/ 966153 w 2063067"/>
                <a:gd name="connsiteY37" fmla="*/ 742271 h 835934"/>
                <a:gd name="connsiteX38" fmla="*/ 806911 w 2063067"/>
                <a:gd name="connsiteY38" fmla="*/ 742271 h 835934"/>
                <a:gd name="connsiteX39" fmla="*/ 816897 w 2063067"/>
                <a:gd name="connsiteY39" fmla="*/ 751335 h 835934"/>
                <a:gd name="connsiteX40" fmla="*/ 819970 w 2063067"/>
                <a:gd name="connsiteY40" fmla="*/ 826114 h 835934"/>
                <a:gd name="connsiteX41" fmla="*/ 810752 w 2063067"/>
                <a:gd name="connsiteY41" fmla="*/ 835934 h 835934"/>
                <a:gd name="connsiteX42" fmla="*/ 800766 w 2063067"/>
                <a:gd name="connsiteY42" fmla="*/ 826870 h 835934"/>
                <a:gd name="connsiteX43" fmla="*/ 797693 w 2063067"/>
                <a:gd name="connsiteY43" fmla="*/ 752091 h 835934"/>
                <a:gd name="connsiteX44" fmla="*/ 806911 w 2063067"/>
                <a:gd name="connsiteY44" fmla="*/ 742271 h 835934"/>
                <a:gd name="connsiteX45" fmla="*/ 647065 w 2063067"/>
                <a:gd name="connsiteY45" fmla="*/ 742271 h 835934"/>
                <a:gd name="connsiteX46" fmla="*/ 657436 w 2063067"/>
                <a:gd name="connsiteY46" fmla="*/ 751335 h 835934"/>
                <a:gd name="connsiteX47" fmla="*/ 660400 w 2063067"/>
                <a:gd name="connsiteY47" fmla="*/ 826114 h 835934"/>
                <a:gd name="connsiteX48" fmla="*/ 651510 w 2063067"/>
                <a:gd name="connsiteY48" fmla="*/ 835934 h 835934"/>
                <a:gd name="connsiteX49" fmla="*/ 650769 w 2063067"/>
                <a:gd name="connsiteY49" fmla="*/ 835934 h 835934"/>
                <a:gd name="connsiteX50" fmla="*/ 641138 w 2063067"/>
                <a:gd name="connsiteY50" fmla="*/ 826870 h 835934"/>
                <a:gd name="connsiteX51" fmla="*/ 638175 w 2063067"/>
                <a:gd name="connsiteY51" fmla="*/ 752091 h 835934"/>
                <a:gd name="connsiteX52" fmla="*/ 647065 w 2063067"/>
                <a:gd name="connsiteY52" fmla="*/ 742271 h 835934"/>
                <a:gd name="connsiteX53" fmla="*/ 487824 w 2063067"/>
                <a:gd name="connsiteY53" fmla="*/ 742271 h 835934"/>
                <a:gd name="connsiteX54" fmla="*/ 497810 w 2063067"/>
                <a:gd name="connsiteY54" fmla="*/ 751335 h 835934"/>
                <a:gd name="connsiteX55" fmla="*/ 500883 w 2063067"/>
                <a:gd name="connsiteY55" fmla="*/ 826114 h 835934"/>
                <a:gd name="connsiteX56" fmla="*/ 491665 w 2063067"/>
                <a:gd name="connsiteY56" fmla="*/ 835934 h 835934"/>
                <a:gd name="connsiteX57" fmla="*/ 481679 w 2063067"/>
                <a:gd name="connsiteY57" fmla="*/ 826870 h 835934"/>
                <a:gd name="connsiteX58" fmla="*/ 478606 w 2063067"/>
                <a:gd name="connsiteY58" fmla="*/ 752091 h 835934"/>
                <a:gd name="connsiteX59" fmla="*/ 487824 w 2063067"/>
                <a:gd name="connsiteY59" fmla="*/ 742271 h 835934"/>
                <a:gd name="connsiteX60" fmla="*/ 327978 w 2063067"/>
                <a:gd name="connsiteY60" fmla="*/ 742271 h 835934"/>
                <a:gd name="connsiteX61" fmla="*/ 338350 w 2063067"/>
                <a:gd name="connsiteY61" fmla="*/ 751335 h 835934"/>
                <a:gd name="connsiteX62" fmla="*/ 341313 w 2063067"/>
                <a:gd name="connsiteY62" fmla="*/ 826114 h 835934"/>
                <a:gd name="connsiteX63" fmla="*/ 332423 w 2063067"/>
                <a:gd name="connsiteY63" fmla="*/ 835934 h 835934"/>
                <a:gd name="connsiteX64" fmla="*/ 331682 w 2063067"/>
                <a:gd name="connsiteY64" fmla="*/ 835934 h 835934"/>
                <a:gd name="connsiteX65" fmla="*/ 322792 w 2063067"/>
                <a:gd name="connsiteY65" fmla="*/ 826870 h 835934"/>
                <a:gd name="connsiteX66" fmla="*/ 319088 w 2063067"/>
                <a:gd name="connsiteY66" fmla="*/ 752091 h 835934"/>
                <a:gd name="connsiteX67" fmla="*/ 327978 w 2063067"/>
                <a:gd name="connsiteY67" fmla="*/ 742271 h 835934"/>
                <a:gd name="connsiteX68" fmla="*/ 168736 w 2063067"/>
                <a:gd name="connsiteY68" fmla="*/ 742271 h 835934"/>
                <a:gd name="connsiteX69" fmla="*/ 178722 w 2063067"/>
                <a:gd name="connsiteY69" fmla="*/ 751335 h 835934"/>
                <a:gd name="connsiteX70" fmla="*/ 181795 w 2063067"/>
                <a:gd name="connsiteY70" fmla="*/ 826114 h 835934"/>
                <a:gd name="connsiteX71" fmla="*/ 172577 w 2063067"/>
                <a:gd name="connsiteY71" fmla="*/ 835934 h 835934"/>
                <a:gd name="connsiteX72" fmla="*/ 162591 w 2063067"/>
                <a:gd name="connsiteY72" fmla="*/ 826870 h 835934"/>
                <a:gd name="connsiteX73" fmla="*/ 159518 w 2063067"/>
                <a:gd name="connsiteY73" fmla="*/ 752091 h 835934"/>
                <a:gd name="connsiteX74" fmla="*/ 168736 w 2063067"/>
                <a:gd name="connsiteY74" fmla="*/ 742271 h 835934"/>
                <a:gd name="connsiteX75" fmla="*/ 8890 w 2063067"/>
                <a:gd name="connsiteY75" fmla="*/ 742271 h 835934"/>
                <a:gd name="connsiteX76" fmla="*/ 19262 w 2063067"/>
                <a:gd name="connsiteY76" fmla="*/ 751335 h 835934"/>
                <a:gd name="connsiteX77" fmla="*/ 22225 w 2063067"/>
                <a:gd name="connsiteY77" fmla="*/ 826114 h 835934"/>
                <a:gd name="connsiteX78" fmla="*/ 13335 w 2063067"/>
                <a:gd name="connsiteY78" fmla="*/ 835934 h 835934"/>
                <a:gd name="connsiteX79" fmla="*/ 12594 w 2063067"/>
                <a:gd name="connsiteY79" fmla="*/ 835934 h 835934"/>
                <a:gd name="connsiteX80" fmla="*/ 3704 w 2063067"/>
                <a:gd name="connsiteY80" fmla="*/ 826870 h 835934"/>
                <a:gd name="connsiteX81" fmla="*/ 0 w 2063067"/>
                <a:gd name="connsiteY81" fmla="*/ 752091 h 835934"/>
                <a:gd name="connsiteX82" fmla="*/ 8890 w 2063067"/>
                <a:gd name="connsiteY82" fmla="*/ 742271 h 835934"/>
                <a:gd name="connsiteX83" fmla="*/ 1768475 w 2063067"/>
                <a:gd name="connsiteY83" fmla="*/ 556534 h 835934"/>
                <a:gd name="connsiteX84" fmla="*/ 1779588 w 2063067"/>
                <a:gd name="connsiteY84" fmla="*/ 566275 h 835934"/>
                <a:gd name="connsiteX85" fmla="*/ 1782763 w 2063067"/>
                <a:gd name="connsiteY85" fmla="*/ 639707 h 835934"/>
                <a:gd name="connsiteX86" fmla="*/ 1773238 w 2063067"/>
                <a:gd name="connsiteY86" fmla="*/ 650197 h 835934"/>
                <a:gd name="connsiteX87" fmla="*/ 1772444 w 2063067"/>
                <a:gd name="connsiteY87" fmla="*/ 650197 h 835934"/>
                <a:gd name="connsiteX88" fmla="*/ 1762125 w 2063067"/>
                <a:gd name="connsiteY88" fmla="*/ 640456 h 835934"/>
                <a:gd name="connsiteX89" fmla="*/ 1758950 w 2063067"/>
                <a:gd name="connsiteY89" fmla="*/ 567024 h 835934"/>
                <a:gd name="connsiteX90" fmla="*/ 1768475 w 2063067"/>
                <a:gd name="connsiteY90" fmla="*/ 556534 h 835934"/>
                <a:gd name="connsiteX91" fmla="*/ 1610186 w 2063067"/>
                <a:gd name="connsiteY91" fmla="*/ 556534 h 835934"/>
                <a:gd name="connsiteX92" fmla="*/ 1620172 w 2063067"/>
                <a:gd name="connsiteY92" fmla="*/ 566275 h 835934"/>
                <a:gd name="connsiteX93" fmla="*/ 1623245 w 2063067"/>
                <a:gd name="connsiteY93" fmla="*/ 639707 h 835934"/>
                <a:gd name="connsiteX94" fmla="*/ 1614027 w 2063067"/>
                <a:gd name="connsiteY94" fmla="*/ 650197 h 835934"/>
                <a:gd name="connsiteX95" fmla="*/ 1604041 w 2063067"/>
                <a:gd name="connsiteY95" fmla="*/ 640456 h 835934"/>
                <a:gd name="connsiteX96" fmla="*/ 1600968 w 2063067"/>
                <a:gd name="connsiteY96" fmla="*/ 567024 h 835934"/>
                <a:gd name="connsiteX97" fmla="*/ 1610186 w 2063067"/>
                <a:gd name="connsiteY97" fmla="*/ 556534 h 835934"/>
                <a:gd name="connsiteX98" fmla="*/ 1450340 w 2063067"/>
                <a:gd name="connsiteY98" fmla="*/ 556534 h 835934"/>
                <a:gd name="connsiteX99" fmla="*/ 1460711 w 2063067"/>
                <a:gd name="connsiteY99" fmla="*/ 566275 h 835934"/>
                <a:gd name="connsiteX100" fmla="*/ 1463675 w 2063067"/>
                <a:gd name="connsiteY100" fmla="*/ 639707 h 835934"/>
                <a:gd name="connsiteX101" fmla="*/ 1454785 w 2063067"/>
                <a:gd name="connsiteY101" fmla="*/ 650197 h 835934"/>
                <a:gd name="connsiteX102" fmla="*/ 1454044 w 2063067"/>
                <a:gd name="connsiteY102" fmla="*/ 650197 h 835934"/>
                <a:gd name="connsiteX103" fmla="*/ 1444413 w 2063067"/>
                <a:gd name="connsiteY103" fmla="*/ 640456 h 835934"/>
                <a:gd name="connsiteX104" fmla="*/ 1441450 w 2063067"/>
                <a:gd name="connsiteY104" fmla="*/ 567024 h 835934"/>
                <a:gd name="connsiteX105" fmla="*/ 1450340 w 2063067"/>
                <a:gd name="connsiteY105" fmla="*/ 556534 h 835934"/>
                <a:gd name="connsiteX106" fmla="*/ 1291099 w 2063067"/>
                <a:gd name="connsiteY106" fmla="*/ 556534 h 835934"/>
                <a:gd name="connsiteX107" fmla="*/ 1301085 w 2063067"/>
                <a:gd name="connsiteY107" fmla="*/ 566275 h 835934"/>
                <a:gd name="connsiteX108" fmla="*/ 1304158 w 2063067"/>
                <a:gd name="connsiteY108" fmla="*/ 639707 h 835934"/>
                <a:gd name="connsiteX109" fmla="*/ 1294940 w 2063067"/>
                <a:gd name="connsiteY109" fmla="*/ 650197 h 835934"/>
                <a:gd name="connsiteX110" fmla="*/ 1284954 w 2063067"/>
                <a:gd name="connsiteY110" fmla="*/ 640456 h 835934"/>
                <a:gd name="connsiteX111" fmla="*/ 1281881 w 2063067"/>
                <a:gd name="connsiteY111" fmla="*/ 567024 h 835934"/>
                <a:gd name="connsiteX112" fmla="*/ 1291099 w 2063067"/>
                <a:gd name="connsiteY112" fmla="*/ 556534 h 835934"/>
                <a:gd name="connsiteX113" fmla="*/ 1131253 w 2063067"/>
                <a:gd name="connsiteY113" fmla="*/ 556534 h 835934"/>
                <a:gd name="connsiteX114" fmla="*/ 1141624 w 2063067"/>
                <a:gd name="connsiteY114" fmla="*/ 566275 h 835934"/>
                <a:gd name="connsiteX115" fmla="*/ 1144588 w 2063067"/>
                <a:gd name="connsiteY115" fmla="*/ 639707 h 835934"/>
                <a:gd name="connsiteX116" fmla="*/ 1135698 w 2063067"/>
                <a:gd name="connsiteY116" fmla="*/ 650197 h 835934"/>
                <a:gd name="connsiteX117" fmla="*/ 1134957 w 2063067"/>
                <a:gd name="connsiteY117" fmla="*/ 650197 h 835934"/>
                <a:gd name="connsiteX118" fmla="*/ 1126067 w 2063067"/>
                <a:gd name="connsiteY118" fmla="*/ 640456 h 835934"/>
                <a:gd name="connsiteX119" fmla="*/ 1122363 w 2063067"/>
                <a:gd name="connsiteY119" fmla="*/ 567024 h 835934"/>
                <a:gd name="connsiteX120" fmla="*/ 1131253 w 2063067"/>
                <a:gd name="connsiteY120" fmla="*/ 556534 h 835934"/>
                <a:gd name="connsiteX121" fmla="*/ 972011 w 2063067"/>
                <a:gd name="connsiteY121" fmla="*/ 556534 h 835934"/>
                <a:gd name="connsiteX122" fmla="*/ 981997 w 2063067"/>
                <a:gd name="connsiteY122" fmla="*/ 566275 h 835934"/>
                <a:gd name="connsiteX123" fmla="*/ 985070 w 2063067"/>
                <a:gd name="connsiteY123" fmla="*/ 639707 h 835934"/>
                <a:gd name="connsiteX124" fmla="*/ 975852 w 2063067"/>
                <a:gd name="connsiteY124" fmla="*/ 650197 h 835934"/>
                <a:gd name="connsiteX125" fmla="*/ 965866 w 2063067"/>
                <a:gd name="connsiteY125" fmla="*/ 640456 h 835934"/>
                <a:gd name="connsiteX126" fmla="*/ 962793 w 2063067"/>
                <a:gd name="connsiteY126" fmla="*/ 567024 h 835934"/>
                <a:gd name="connsiteX127" fmla="*/ 972011 w 2063067"/>
                <a:gd name="connsiteY127" fmla="*/ 556534 h 835934"/>
                <a:gd name="connsiteX128" fmla="*/ 812165 w 2063067"/>
                <a:gd name="connsiteY128" fmla="*/ 556534 h 835934"/>
                <a:gd name="connsiteX129" fmla="*/ 822536 w 2063067"/>
                <a:gd name="connsiteY129" fmla="*/ 566275 h 835934"/>
                <a:gd name="connsiteX130" fmla="*/ 825500 w 2063067"/>
                <a:gd name="connsiteY130" fmla="*/ 639707 h 835934"/>
                <a:gd name="connsiteX131" fmla="*/ 816610 w 2063067"/>
                <a:gd name="connsiteY131" fmla="*/ 650197 h 835934"/>
                <a:gd name="connsiteX132" fmla="*/ 815869 w 2063067"/>
                <a:gd name="connsiteY132" fmla="*/ 650197 h 835934"/>
                <a:gd name="connsiteX133" fmla="*/ 806979 w 2063067"/>
                <a:gd name="connsiteY133" fmla="*/ 640456 h 835934"/>
                <a:gd name="connsiteX134" fmla="*/ 803275 w 2063067"/>
                <a:gd name="connsiteY134" fmla="*/ 567024 h 835934"/>
                <a:gd name="connsiteX135" fmla="*/ 812165 w 2063067"/>
                <a:gd name="connsiteY135" fmla="*/ 556534 h 835934"/>
                <a:gd name="connsiteX136" fmla="*/ 652924 w 2063067"/>
                <a:gd name="connsiteY136" fmla="*/ 556534 h 835934"/>
                <a:gd name="connsiteX137" fmla="*/ 662910 w 2063067"/>
                <a:gd name="connsiteY137" fmla="*/ 566275 h 835934"/>
                <a:gd name="connsiteX138" fmla="*/ 666751 w 2063067"/>
                <a:gd name="connsiteY138" fmla="*/ 639707 h 835934"/>
                <a:gd name="connsiteX139" fmla="*/ 656765 w 2063067"/>
                <a:gd name="connsiteY139" fmla="*/ 650197 h 835934"/>
                <a:gd name="connsiteX140" fmla="*/ 646779 w 2063067"/>
                <a:gd name="connsiteY140" fmla="*/ 640456 h 835934"/>
                <a:gd name="connsiteX141" fmla="*/ 643706 w 2063067"/>
                <a:gd name="connsiteY141" fmla="*/ 567024 h 835934"/>
                <a:gd name="connsiteX142" fmla="*/ 652924 w 2063067"/>
                <a:gd name="connsiteY142" fmla="*/ 556534 h 835934"/>
                <a:gd name="connsiteX143" fmla="*/ 493078 w 2063067"/>
                <a:gd name="connsiteY143" fmla="*/ 556534 h 835934"/>
                <a:gd name="connsiteX144" fmla="*/ 503449 w 2063067"/>
                <a:gd name="connsiteY144" fmla="*/ 566275 h 835934"/>
                <a:gd name="connsiteX145" fmla="*/ 506413 w 2063067"/>
                <a:gd name="connsiteY145" fmla="*/ 639707 h 835934"/>
                <a:gd name="connsiteX146" fmla="*/ 497523 w 2063067"/>
                <a:gd name="connsiteY146" fmla="*/ 650197 h 835934"/>
                <a:gd name="connsiteX147" fmla="*/ 496782 w 2063067"/>
                <a:gd name="connsiteY147" fmla="*/ 650197 h 835934"/>
                <a:gd name="connsiteX148" fmla="*/ 487892 w 2063067"/>
                <a:gd name="connsiteY148" fmla="*/ 640456 h 835934"/>
                <a:gd name="connsiteX149" fmla="*/ 484188 w 2063067"/>
                <a:gd name="connsiteY149" fmla="*/ 567024 h 835934"/>
                <a:gd name="connsiteX150" fmla="*/ 493078 w 2063067"/>
                <a:gd name="connsiteY150" fmla="*/ 556534 h 835934"/>
                <a:gd name="connsiteX151" fmla="*/ 333836 w 2063067"/>
                <a:gd name="connsiteY151" fmla="*/ 556534 h 835934"/>
                <a:gd name="connsiteX152" fmla="*/ 343822 w 2063067"/>
                <a:gd name="connsiteY152" fmla="*/ 566275 h 835934"/>
                <a:gd name="connsiteX153" fmla="*/ 347663 w 2063067"/>
                <a:gd name="connsiteY153" fmla="*/ 639707 h 835934"/>
                <a:gd name="connsiteX154" fmla="*/ 337677 w 2063067"/>
                <a:gd name="connsiteY154" fmla="*/ 650197 h 835934"/>
                <a:gd name="connsiteX155" fmla="*/ 327691 w 2063067"/>
                <a:gd name="connsiteY155" fmla="*/ 640456 h 835934"/>
                <a:gd name="connsiteX156" fmla="*/ 324618 w 2063067"/>
                <a:gd name="connsiteY156" fmla="*/ 567024 h 835934"/>
                <a:gd name="connsiteX157" fmla="*/ 333836 w 2063067"/>
                <a:gd name="connsiteY157" fmla="*/ 556534 h 835934"/>
                <a:gd name="connsiteX158" fmla="*/ 173990 w 2063067"/>
                <a:gd name="connsiteY158" fmla="*/ 556534 h 835934"/>
                <a:gd name="connsiteX159" fmla="*/ 184362 w 2063067"/>
                <a:gd name="connsiteY159" fmla="*/ 566275 h 835934"/>
                <a:gd name="connsiteX160" fmla="*/ 187325 w 2063067"/>
                <a:gd name="connsiteY160" fmla="*/ 639707 h 835934"/>
                <a:gd name="connsiteX161" fmla="*/ 178435 w 2063067"/>
                <a:gd name="connsiteY161" fmla="*/ 650197 h 835934"/>
                <a:gd name="connsiteX162" fmla="*/ 177694 w 2063067"/>
                <a:gd name="connsiteY162" fmla="*/ 650197 h 835934"/>
                <a:gd name="connsiteX163" fmla="*/ 168804 w 2063067"/>
                <a:gd name="connsiteY163" fmla="*/ 640456 h 835934"/>
                <a:gd name="connsiteX164" fmla="*/ 165100 w 2063067"/>
                <a:gd name="connsiteY164" fmla="*/ 567024 h 835934"/>
                <a:gd name="connsiteX165" fmla="*/ 173990 w 2063067"/>
                <a:gd name="connsiteY165" fmla="*/ 556534 h 835934"/>
                <a:gd name="connsiteX166" fmla="*/ 2049924 w 2063067"/>
                <a:gd name="connsiteY166" fmla="*/ 371558 h 835934"/>
                <a:gd name="connsiteX167" fmla="*/ 2059910 w 2063067"/>
                <a:gd name="connsiteY167" fmla="*/ 380702 h 835934"/>
                <a:gd name="connsiteX168" fmla="*/ 2062983 w 2063067"/>
                <a:gd name="connsiteY168" fmla="*/ 456140 h 835934"/>
                <a:gd name="connsiteX169" fmla="*/ 2053765 w 2063067"/>
                <a:gd name="connsiteY169" fmla="*/ 466046 h 835934"/>
                <a:gd name="connsiteX170" fmla="*/ 2043779 w 2063067"/>
                <a:gd name="connsiteY170" fmla="*/ 456902 h 835934"/>
                <a:gd name="connsiteX171" fmla="*/ 2040706 w 2063067"/>
                <a:gd name="connsiteY171" fmla="*/ 381464 h 835934"/>
                <a:gd name="connsiteX172" fmla="*/ 2049924 w 2063067"/>
                <a:gd name="connsiteY172" fmla="*/ 371558 h 835934"/>
                <a:gd name="connsiteX173" fmla="*/ 1890078 w 2063067"/>
                <a:gd name="connsiteY173" fmla="*/ 371558 h 835934"/>
                <a:gd name="connsiteX174" fmla="*/ 1900450 w 2063067"/>
                <a:gd name="connsiteY174" fmla="*/ 380702 h 835934"/>
                <a:gd name="connsiteX175" fmla="*/ 1903413 w 2063067"/>
                <a:gd name="connsiteY175" fmla="*/ 456140 h 835934"/>
                <a:gd name="connsiteX176" fmla="*/ 1894523 w 2063067"/>
                <a:gd name="connsiteY176" fmla="*/ 466046 h 835934"/>
                <a:gd name="connsiteX177" fmla="*/ 1893782 w 2063067"/>
                <a:gd name="connsiteY177" fmla="*/ 466046 h 835934"/>
                <a:gd name="connsiteX178" fmla="*/ 1884152 w 2063067"/>
                <a:gd name="connsiteY178" fmla="*/ 456902 h 835934"/>
                <a:gd name="connsiteX179" fmla="*/ 1881188 w 2063067"/>
                <a:gd name="connsiteY179" fmla="*/ 381464 h 835934"/>
                <a:gd name="connsiteX180" fmla="*/ 1890078 w 2063067"/>
                <a:gd name="connsiteY180" fmla="*/ 371558 h 835934"/>
                <a:gd name="connsiteX181" fmla="*/ 1730836 w 2063067"/>
                <a:gd name="connsiteY181" fmla="*/ 371558 h 835934"/>
                <a:gd name="connsiteX182" fmla="*/ 1740822 w 2063067"/>
                <a:gd name="connsiteY182" fmla="*/ 380702 h 835934"/>
                <a:gd name="connsiteX183" fmla="*/ 1743895 w 2063067"/>
                <a:gd name="connsiteY183" fmla="*/ 456140 h 835934"/>
                <a:gd name="connsiteX184" fmla="*/ 1734677 w 2063067"/>
                <a:gd name="connsiteY184" fmla="*/ 466046 h 835934"/>
                <a:gd name="connsiteX185" fmla="*/ 1724691 w 2063067"/>
                <a:gd name="connsiteY185" fmla="*/ 456902 h 835934"/>
                <a:gd name="connsiteX186" fmla="*/ 1721618 w 2063067"/>
                <a:gd name="connsiteY186" fmla="*/ 381464 h 835934"/>
                <a:gd name="connsiteX187" fmla="*/ 1730836 w 2063067"/>
                <a:gd name="connsiteY187" fmla="*/ 371558 h 835934"/>
                <a:gd name="connsiteX188" fmla="*/ 1571625 w 2063067"/>
                <a:gd name="connsiteY188" fmla="*/ 371558 h 835934"/>
                <a:gd name="connsiteX189" fmla="*/ 1582738 w 2063067"/>
                <a:gd name="connsiteY189" fmla="*/ 380702 h 835934"/>
                <a:gd name="connsiteX190" fmla="*/ 1585913 w 2063067"/>
                <a:gd name="connsiteY190" fmla="*/ 456140 h 835934"/>
                <a:gd name="connsiteX191" fmla="*/ 1576388 w 2063067"/>
                <a:gd name="connsiteY191" fmla="*/ 466046 h 835934"/>
                <a:gd name="connsiteX192" fmla="*/ 1575594 w 2063067"/>
                <a:gd name="connsiteY192" fmla="*/ 466046 h 835934"/>
                <a:gd name="connsiteX193" fmla="*/ 1566069 w 2063067"/>
                <a:gd name="connsiteY193" fmla="*/ 456902 h 835934"/>
                <a:gd name="connsiteX194" fmla="*/ 1562100 w 2063067"/>
                <a:gd name="connsiteY194" fmla="*/ 381464 h 835934"/>
                <a:gd name="connsiteX195" fmla="*/ 1571625 w 2063067"/>
                <a:gd name="connsiteY195" fmla="*/ 371558 h 835934"/>
                <a:gd name="connsiteX196" fmla="*/ 1412670 w 2063067"/>
                <a:gd name="connsiteY196" fmla="*/ 371558 h 835934"/>
                <a:gd name="connsiteX197" fmla="*/ 1421990 w 2063067"/>
                <a:gd name="connsiteY197" fmla="*/ 380702 h 835934"/>
                <a:gd name="connsiteX198" fmla="*/ 1424858 w 2063067"/>
                <a:gd name="connsiteY198" fmla="*/ 456140 h 835934"/>
                <a:gd name="connsiteX199" fmla="*/ 1416255 w 2063067"/>
                <a:gd name="connsiteY199" fmla="*/ 466046 h 835934"/>
                <a:gd name="connsiteX200" fmla="*/ 1406934 w 2063067"/>
                <a:gd name="connsiteY200" fmla="*/ 456902 h 835934"/>
                <a:gd name="connsiteX201" fmla="*/ 1404067 w 2063067"/>
                <a:gd name="connsiteY201" fmla="*/ 381464 h 835934"/>
                <a:gd name="connsiteX202" fmla="*/ 1412670 w 2063067"/>
                <a:gd name="connsiteY202" fmla="*/ 371558 h 835934"/>
                <a:gd name="connsiteX203" fmla="*/ 1252538 w 2063067"/>
                <a:gd name="connsiteY203" fmla="*/ 371558 h 835934"/>
                <a:gd name="connsiteX204" fmla="*/ 1263651 w 2063067"/>
                <a:gd name="connsiteY204" fmla="*/ 380702 h 835934"/>
                <a:gd name="connsiteX205" fmla="*/ 1266826 w 2063067"/>
                <a:gd name="connsiteY205" fmla="*/ 456140 h 835934"/>
                <a:gd name="connsiteX206" fmla="*/ 1257301 w 2063067"/>
                <a:gd name="connsiteY206" fmla="*/ 466046 h 835934"/>
                <a:gd name="connsiteX207" fmla="*/ 1256507 w 2063067"/>
                <a:gd name="connsiteY207" fmla="*/ 466046 h 835934"/>
                <a:gd name="connsiteX208" fmla="*/ 1246982 w 2063067"/>
                <a:gd name="connsiteY208" fmla="*/ 456902 h 835934"/>
                <a:gd name="connsiteX209" fmla="*/ 1243013 w 2063067"/>
                <a:gd name="connsiteY209" fmla="*/ 381464 h 835934"/>
                <a:gd name="connsiteX210" fmla="*/ 1252538 w 2063067"/>
                <a:gd name="connsiteY210" fmla="*/ 371558 h 835934"/>
                <a:gd name="connsiteX211" fmla="*/ 1094249 w 2063067"/>
                <a:gd name="connsiteY211" fmla="*/ 371558 h 835934"/>
                <a:gd name="connsiteX212" fmla="*/ 1104235 w 2063067"/>
                <a:gd name="connsiteY212" fmla="*/ 380702 h 835934"/>
                <a:gd name="connsiteX213" fmla="*/ 1108076 w 2063067"/>
                <a:gd name="connsiteY213" fmla="*/ 456140 h 835934"/>
                <a:gd name="connsiteX214" fmla="*/ 1098090 w 2063067"/>
                <a:gd name="connsiteY214" fmla="*/ 466046 h 835934"/>
                <a:gd name="connsiteX215" fmla="*/ 1088104 w 2063067"/>
                <a:gd name="connsiteY215" fmla="*/ 456902 h 835934"/>
                <a:gd name="connsiteX216" fmla="*/ 1085031 w 2063067"/>
                <a:gd name="connsiteY216" fmla="*/ 381464 h 835934"/>
                <a:gd name="connsiteX217" fmla="*/ 1094249 w 2063067"/>
                <a:gd name="connsiteY217" fmla="*/ 371558 h 835934"/>
                <a:gd name="connsiteX218" fmla="*/ 934403 w 2063067"/>
                <a:gd name="connsiteY218" fmla="*/ 371558 h 835934"/>
                <a:gd name="connsiteX219" fmla="*/ 944774 w 2063067"/>
                <a:gd name="connsiteY219" fmla="*/ 380702 h 835934"/>
                <a:gd name="connsiteX220" fmla="*/ 947738 w 2063067"/>
                <a:gd name="connsiteY220" fmla="*/ 456140 h 835934"/>
                <a:gd name="connsiteX221" fmla="*/ 938848 w 2063067"/>
                <a:gd name="connsiteY221" fmla="*/ 466046 h 835934"/>
                <a:gd name="connsiteX222" fmla="*/ 938107 w 2063067"/>
                <a:gd name="connsiteY222" fmla="*/ 466046 h 835934"/>
                <a:gd name="connsiteX223" fmla="*/ 929217 w 2063067"/>
                <a:gd name="connsiteY223" fmla="*/ 456902 h 835934"/>
                <a:gd name="connsiteX224" fmla="*/ 925513 w 2063067"/>
                <a:gd name="connsiteY224" fmla="*/ 381464 h 835934"/>
                <a:gd name="connsiteX225" fmla="*/ 934403 w 2063067"/>
                <a:gd name="connsiteY225" fmla="*/ 371558 h 835934"/>
                <a:gd name="connsiteX226" fmla="*/ 775161 w 2063067"/>
                <a:gd name="connsiteY226" fmla="*/ 371558 h 835934"/>
                <a:gd name="connsiteX227" fmla="*/ 785147 w 2063067"/>
                <a:gd name="connsiteY227" fmla="*/ 380702 h 835934"/>
                <a:gd name="connsiteX228" fmla="*/ 788988 w 2063067"/>
                <a:gd name="connsiteY228" fmla="*/ 456140 h 835934"/>
                <a:gd name="connsiteX229" fmla="*/ 779002 w 2063067"/>
                <a:gd name="connsiteY229" fmla="*/ 466046 h 835934"/>
                <a:gd name="connsiteX230" fmla="*/ 769016 w 2063067"/>
                <a:gd name="connsiteY230" fmla="*/ 456902 h 835934"/>
                <a:gd name="connsiteX231" fmla="*/ 765943 w 2063067"/>
                <a:gd name="connsiteY231" fmla="*/ 381464 h 835934"/>
                <a:gd name="connsiteX232" fmla="*/ 775161 w 2063067"/>
                <a:gd name="connsiteY232" fmla="*/ 371558 h 835934"/>
                <a:gd name="connsiteX233" fmla="*/ 615315 w 2063067"/>
                <a:gd name="connsiteY233" fmla="*/ 371558 h 835934"/>
                <a:gd name="connsiteX234" fmla="*/ 625686 w 2063067"/>
                <a:gd name="connsiteY234" fmla="*/ 380702 h 835934"/>
                <a:gd name="connsiteX235" fmla="*/ 628650 w 2063067"/>
                <a:gd name="connsiteY235" fmla="*/ 456140 h 835934"/>
                <a:gd name="connsiteX236" fmla="*/ 619760 w 2063067"/>
                <a:gd name="connsiteY236" fmla="*/ 466046 h 835934"/>
                <a:gd name="connsiteX237" fmla="*/ 619019 w 2063067"/>
                <a:gd name="connsiteY237" fmla="*/ 466046 h 835934"/>
                <a:gd name="connsiteX238" fmla="*/ 610129 w 2063067"/>
                <a:gd name="connsiteY238" fmla="*/ 456902 h 835934"/>
                <a:gd name="connsiteX239" fmla="*/ 606425 w 2063067"/>
                <a:gd name="connsiteY239" fmla="*/ 381464 h 835934"/>
                <a:gd name="connsiteX240" fmla="*/ 615315 w 2063067"/>
                <a:gd name="connsiteY240" fmla="*/ 371558 h 835934"/>
                <a:gd name="connsiteX241" fmla="*/ 455613 w 2063067"/>
                <a:gd name="connsiteY241" fmla="*/ 371558 h 835934"/>
                <a:gd name="connsiteX242" fmla="*/ 465932 w 2063067"/>
                <a:gd name="connsiteY242" fmla="*/ 380702 h 835934"/>
                <a:gd name="connsiteX243" fmla="*/ 469901 w 2063067"/>
                <a:gd name="connsiteY243" fmla="*/ 456140 h 835934"/>
                <a:gd name="connsiteX244" fmla="*/ 459582 w 2063067"/>
                <a:gd name="connsiteY244" fmla="*/ 466046 h 835934"/>
                <a:gd name="connsiteX245" fmla="*/ 449263 w 2063067"/>
                <a:gd name="connsiteY245" fmla="*/ 456902 h 835934"/>
                <a:gd name="connsiteX246" fmla="*/ 446088 w 2063067"/>
                <a:gd name="connsiteY246" fmla="*/ 381464 h 835934"/>
                <a:gd name="connsiteX247" fmla="*/ 455613 w 2063067"/>
                <a:gd name="connsiteY247" fmla="*/ 371558 h 835934"/>
                <a:gd name="connsiteX248" fmla="*/ 1776874 w 2063067"/>
                <a:gd name="connsiteY248" fmla="*/ 185059 h 835934"/>
                <a:gd name="connsiteX249" fmla="*/ 1786860 w 2063067"/>
                <a:gd name="connsiteY249" fmla="*/ 194277 h 835934"/>
                <a:gd name="connsiteX250" fmla="*/ 1789933 w 2063067"/>
                <a:gd name="connsiteY250" fmla="*/ 270323 h 835934"/>
                <a:gd name="connsiteX251" fmla="*/ 1780715 w 2063067"/>
                <a:gd name="connsiteY251" fmla="*/ 280309 h 835934"/>
                <a:gd name="connsiteX252" fmla="*/ 1770729 w 2063067"/>
                <a:gd name="connsiteY252" fmla="*/ 271091 h 835934"/>
                <a:gd name="connsiteX253" fmla="*/ 1767656 w 2063067"/>
                <a:gd name="connsiteY253" fmla="*/ 195813 h 835934"/>
                <a:gd name="connsiteX254" fmla="*/ 1776874 w 2063067"/>
                <a:gd name="connsiteY254" fmla="*/ 185059 h 835934"/>
                <a:gd name="connsiteX255" fmla="*/ 1617028 w 2063067"/>
                <a:gd name="connsiteY255" fmla="*/ 185059 h 835934"/>
                <a:gd name="connsiteX256" fmla="*/ 1627400 w 2063067"/>
                <a:gd name="connsiteY256" fmla="*/ 194277 h 835934"/>
                <a:gd name="connsiteX257" fmla="*/ 1630363 w 2063067"/>
                <a:gd name="connsiteY257" fmla="*/ 270323 h 835934"/>
                <a:gd name="connsiteX258" fmla="*/ 1621473 w 2063067"/>
                <a:gd name="connsiteY258" fmla="*/ 280309 h 835934"/>
                <a:gd name="connsiteX259" fmla="*/ 1620732 w 2063067"/>
                <a:gd name="connsiteY259" fmla="*/ 280309 h 835934"/>
                <a:gd name="connsiteX260" fmla="*/ 1611102 w 2063067"/>
                <a:gd name="connsiteY260" fmla="*/ 271091 h 835934"/>
                <a:gd name="connsiteX261" fmla="*/ 1608138 w 2063067"/>
                <a:gd name="connsiteY261" fmla="*/ 195813 h 835934"/>
                <a:gd name="connsiteX262" fmla="*/ 1617028 w 2063067"/>
                <a:gd name="connsiteY262" fmla="*/ 185059 h 835934"/>
                <a:gd name="connsiteX263" fmla="*/ 1457786 w 2063067"/>
                <a:gd name="connsiteY263" fmla="*/ 185059 h 835934"/>
                <a:gd name="connsiteX264" fmla="*/ 1467772 w 2063067"/>
                <a:gd name="connsiteY264" fmla="*/ 194277 h 835934"/>
                <a:gd name="connsiteX265" fmla="*/ 1470845 w 2063067"/>
                <a:gd name="connsiteY265" fmla="*/ 270323 h 835934"/>
                <a:gd name="connsiteX266" fmla="*/ 1461627 w 2063067"/>
                <a:gd name="connsiteY266" fmla="*/ 280309 h 835934"/>
                <a:gd name="connsiteX267" fmla="*/ 1451641 w 2063067"/>
                <a:gd name="connsiteY267" fmla="*/ 271091 h 835934"/>
                <a:gd name="connsiteX268" fmla="*/ 1448568 w 2063067"/>
                <a:gd name="connsiteY268" fmla="*/ 195813 h 835934"/>
                <a:gd name="connsiteX269" fmla="*/ 1457786 w 2063067"/>
                <a:gd name="connsiteY269" fmla="*/ 185059 h 835934"/>
                <a:gd name="connsiteX270" fmla="*/ 1298575 w 2063067"/>
                <a:gd name="connsiteY270" fmla="*/ 185059 h 835934"/>
                <a:gd name="connsiteX271" fmla="*/ 1309688 w 2063067"/>
                <a:gd name="connsiteY271" fmla="*/ 194277 h 835934"/>
                <a:gd name="connsiteX272" fmla="*/ 1312863 w 2063067"/>
                <a:gd name="connsiteY272" fmla="*/ 270323 h 835934"/>
                <a:gd name="connsiteX273" fmla="*/ 1303338 w 2063067"/>
                <a:gd name="connsiteY273" fmla="*/ 280309 h 835934"/>
                <a:gd name="connsiteX274" fmla="*/ 1302544 w 2063067"/>
                <a:gd name="connsiteY274" fmla="*/ 280309 h 835934"/>
                <a:gd name="connsiteX275" fmla="*/ 1293019 w 2063067"/>
                <a:gd name="connsiteY275" fmla="*/ 271091 h 835934"/>
                <a:gd name="connsiteX276" fmla="*/ 1289050 w 2063067"/>
                <a:gd name="connsiteY276" fmla="*/ 195813 h 835934"/>
                <a:gd name="connsiteX277" fmla="*/ 1298575 w 2063067"/>
                <a:gd name="connsiteY277" fmla="*/ 185059 h 835934"/>
                <a:gd name="connsiteX278" fmla="*/ 1138699 w 2063067"/>
                <a:gd name="connsiteY278" fmla="*/ 185059 h 835934"/>
                <a:gd name="connsiteX279" fmla="*/ 1148685 w 2063067"/>
                <a:gd name="connsiteY279" fmla="*/ 194277 h 835934"/>
                <a:gd name="connsiteX280" fmla="*/ 1151758 w 2063067"/>
                <a:gd name="connsiteY280" fmla="*/ 270323 h 835934"/>
                <a:gd name="connsiteX281" fmla="*/ 1142540 w 2063067"/>
                <a:gd name="connsiteY281" fmla="*/ 280309 h 835934"/>
                <a:gd name="connsiteX282" fmla="*/ 1132554 w 2063067"/>
                <a:gd name="connsiteY282" fmla="*/ 271091 h 835934"/>
                <a:gd name="connsiteX283" fmla="*/ 1129481 w 2063067"/>
                <a:gd name="connsiteY283" fmla="*/ 195813 h 835934"/>
                <a:gd name="connsiteX284" fmla="*/ 1138699 w 2063067"/>
                <a:gd name="connsiteY284" fmla="*/ 185059 h 835934"/>
                <a:gd name="connsiteX285" fmla="*/ 979488 w 2063067"/>
                <a:gd name="connsiteY285" fmla="*/ 185059 h 835934"/>
                <a:gd name="connsiteX286" fmla="*/ 990601 w 2063067"/>
                <a:gd name="connsiteY286" fmla="*/ 194277 h 835934"/>
                <a:gd name="connsiteX287" fmla="*/ 993776 w 2063067"/>
                <a:gd name="connsiteY287" fmla="*/ 270323 h 835934"/>
                <a:gd name="connsiteX288" fmla="*/ 984251 w 2063067"/>
                <a:gd name="connsiteY288" fmla="*/ 280309 h 835934"/>
                <a:gd name="connsiteX289" fmla="*/ 983457 w 2063067"/>
                <a:gd name="connsiteY289" fmla="*/ 280309 h 835934"/>
                <a:gd name="connsiteX290" fmla="*/ 973932 w 2063067"/>
                <a:gd name="connsiteY290" fmla="*/ 271091 h 835934"/>
                <a:gd name="connsiteX291" fmla="*/ 969963 w 2063067"/>
                <a:gd name="connsiteY291" fmla="*/ 195813 h 835934"/>
                <a:gd name="connsiteX292" fmla="*/ 979488 w 2063067"/>
                <a:gd name="connsiteY292" fmla="*/ 185059 h 835934"/>
                <a:gd name="connsiteX293" fmla="*/ 820533 w 2063067"/>
                <a:gd name="connsiteY293" fmla="*/ 185059 h 835934"/>
                <a:gd name="connsiteX294" fmla="*/ 829853 w 2063067"/>
                <a:gd name="connsiteY294" fmla="*/ 194277 h 835934"/>
                <a:gd name="connsiteX295" fmla="*/ 833438 w 2063067"/>
                <a:gd name="connsiteY295" fmla="*/ 270323 h 835934"/>
                <a:gd name="connsiteX296" fmla="*/ 824118 w 2063067"/>
                <a:gd name="connsiteY296" fmla="*/ 280309 h 835934"/>
                <a:gd name="connsiteX297" fmla="*/ 814797 w 2063067"/>
                <a:gd name="connsiteY297" fmla="*/ 271091 h 835934"/>
                <a:gd name="connsiteX298" fmla="*/ 811930 w 2063067"/>
                <a:gd name="connsiteY298" fmla="*/ 195813 h 835934"/>
                <a:gd name="connsiteX299" fmla="*/ 820533 w 2063067"/>
                <a:gd name="connsiteY299" fmla="*/ 185059 h 835934"/>
                <a:gd name="connsiteX300" fmla="*/ 660400 w 2063067"/>
                <a:gd name="connsiteY300" fmla="*/ 185059 h 835934"/>
                <a:gd name="connsiteX301" fmla="*/ 671513 w 2063067"/>
                <a:gd name="connsiteY301" fmla="*/ 194277 h 835934"/>
                <a:gd name="connsiteX302" fmla="*/ 674688 w 2063067"/>
                <a:gd name="connsiteY302" fmla="*/ 270323 h 835934"/>
                <a:gd name="connsiteX303" fmla="*/ 665163 w 2063067"/>
                <a:gd name="connsiteY303" fmla="*/ 280309 h 835934"/>
                <a:gd name="connsiteX304" fmla="*/ 664369 w 2063067"/>
                <a:gd name="connsiteY304" fmla="*/ 280309 h 835934"/>
                <a:gd name="connsiteX305" fmla="*/ 654844 w 2063067"/>
                <a:gd name="connsiteY305" fmla="*/ 271091 h 835934"/>
                <a:gd name="connsiteX306" fmla="*/ 650875 w 2063067"/>
                <a:gd name="connsiteY306" fmla="*/ 195813 h 835934"/>
                <a:gd name="connsiteX307" fmla="*/ 660400 w 2063067"/>
                <a:gd name="connsiteY307" fmla="*/ 185059 h 835934"/>
                <a:gd name="connsiteX308" fmla="*/ 502111 w 2063067"/>
                <a:gd name="connsiteY308" fmla="*/ 185059 h 835934"/>
                <a:gd name="connsiteX309" fmla="*/ 512097 w 2063067"/>
                <a:gd name="connsiteY309" fmla="*/ 194277 h 835934"/>
                <a:gd name="connsiteX310" fmla="*/ 515938 w 2063067"/>
                <a:gd name="connsiteY310" fmla="*/ 270323 h 835934"/>
                <a:gd name="connsiteX311" fmla="*/ 505952 w 2063067"/>
                <a:gd name="connsiteY311" fmla="*/ 280309 h 835934"/>
                <a:gd name="connsiteX312" fmla="*/ 495966 w 2063067"/>
                <a:gd name="connsiteY312" fmla="*/ 271091 h 835934"/>
                <a:gd name="connsiteX313" fmla="*/ 492893 w 2063067"/>
                <a:gd name="connsiteY313" fmla="*/ 195813 h 835934"/>
                <a:gd name="connsiteX314" fmla="*/ 502111 w 2063067"/>
                <a:gd name="connsiteY314" fmla="*/ 185059 h 835934"/>
                <a:gd name="connsiteX315" fmla="*/ 342265 w 2063067"/>
                <a:gd name="connsiteY315" fmla="*/ 185059 h 835934"/>
                <a:gd name="connsiteX316" fmla="*/ 352637 w 2063067"/>
                <a:gd name="connsiteY316" fmla="*/ 194277 h 835934"/>
                <a:gd name="connsiteX317" fmla="*/ 355600 w 2063067"/>
                <a:gd name="connsiteY317" fmla="*/ 270323 h 835934"/>
                <a:gd name="connsiteX318" fmla="*/ 346710 w 2063067"/>
                <a:gd name="connsiteY318" fmla="*/ 280309 h 835934"/>
                <a:gd name="connsiteX319" fmla="*/ 345969 w 2063067"/>
                <a:gd name="connsiteY319" fmla="*/ 280309 h 835934"/>
                <a:gd name="connsiteX320" fmla="*/ 337079 w 2063067"/>
                <a:gd name="connsiteY320" fmla="*/ 271091 h 835934"/>
                <a:gd name="connsiteX321" fmla="*/ 333375 w 2063067"/>
                <a:gd name="connsiteY321" fmla="*/ 195813 h 835934"/>
                <a:gd name="connsiteX322" fmla="*/ 342265 w 2063067"/>
                <a:gd name="connsiteY322" fmla="*/ 185059 h 835934"/>
                <a:gd name="connsiteX323" fmla="*/ 182563 w 2063067"/>
                <a:gd name="connsiteY323" fmla="*/ 185059 h 835934"/>
                <a:gd name="connsiteX324" fmla="*/ 192882 w 2063067"/>
                <a:gd name="connsiteY324" fmla="*/ 194277 h 835934"/>
                <a:gd name="connsiteX325" fmla="*/ 196851 w 2063067"/>
                <a:gd name="connsiteY325" fmla="*/ 270323 h 835934"/>
                <a:gd name="connsiteX326" fmla="*/ 186532 w 2063067"/>
                <a:gd name="connsiteY326" fmla="*/ 280309 h 835934"/>
                <a:gd name="connsiteX327" fmla="*/ 176213 w 2063067"/>
                <a:gd name="connsiteY327" fmla="*/ 271091 h 835934"/>
                <a:gd name="connsiteX328" fmla="*/ 173038 w 2063067"/>
                <a:gd name="connsiteY328" fmla="*/ 195813 h 835934"/>
                <a:gd name="connsiteX329" fmla="*/ 182563 w 2063067"/>
                <a:gd name="connsiteY329" fmla="*/ 185059 h 835934"/>
                <a:gd name="connsiteX330" fmla="*/ 1929765 w 2063067"/>
                <a:gd name="connsiteY330" fmla="*/ 83 h 835934"/>
                <a:gd name="connsiteX331" fmla="*/ 1939396 w 2063067"/>
                <a:gd name="connsiteY331" fmla="*/ 9227 h 835934"/>
                <a:gd name="connsiteX332" fmla="*/ 1943100 w 2063067"/>
                <a:gd name="connsiteY332" fmla="*/ 84665 h 835934"/>
                <a:gd name="connsiteX333" fmla="*/ 1934210 w 2063067"/>
                <a:gd name="connsiteY333" fmla="*/ 94571 h 835934"/>
                <a:gd name="connsiteX334" fmla="*/ 1933469 w 2063067"/>
                <a:gd name="connsiteY334" fmla="*/ 94571 h 835934"/>
                <a:gd name="connsiteX335" fmla="*/ 1923839 w 2063067"/>
                <a:gd name="connsiteY335" fmla="*/ 85427 h 835934"/>
                <a:gd name="connsiteX336" fmla="*/ 1920875 w 2063067"/>
                <a:gd name="connsiteY336" fmla="*/ 9989 h 835934"/>
                <a:gd name="connsiteX337" fmla="*/ 1929765 w 2063067"/>
                <a:gd name="connsiteY337" fmla="*/ 83 h 835934"/>
                <a:gd name="connsiteX338" fmla="*/ 1770524 w 2063067"/>
                <a:gd name="connsiteY338" fmla="*/ 83 h 835934"/>
                <a:gd name="connsiteX339" fmla="*/ 1780510 w 2063067"/>
                <a:gd name="connsiteY339" fmla="*/ 9227 h 835934"/>
                <a:gd name="connsiteX340" fmla="*/ 1783583 w 2063067"/>
                <a:gd name="connsiteY340" fmla="*/ 84665 h 835934"/>
                <a:gd name="connsiteX341" fmla="*/ 1774365 w 2063067"/>
                <a:gd name="connsiteY341" fmla="*/ 94571 h 835934"/>
                <a:gd name="connsiteX342" fmla="*/ 1773597 w 2063067"/>
                <a:gd name="connsiteY342" fmla="*/ 94571 h 835934"/>
                <a:gd name="connsiteX343" fmla="*/ 1764379 w 2063067"/>
                <a:gd name="connsiteY343" fmla="*/ 85427 h 835934"/>
                <a:gd name="connsiteX344" fmla="*/ 1760538 w 2063067"/>
                <a:gd name="connsiteY344" fmla="*/ 9989 h 835934"/>
                <a:gd name="connsiteX345" fmla="*/ 1770524 w 2063067"/>
                <a:gd name="connsiteY345" fmla="*/ 83 h 835934"/>
                <a:gd name="connsiteX346" fmla="*/ 1610678 w 2063067"/>
                <a:gd name="connsiteY346" fmla="*/ 83 h 835934"/>
                <a:gd name="connsiteX347" fmla="*/ 1620309 w 2063067"/>
                <a:gd name="connsiteY347" fmla="*/ 9227 h 835934"/>
                <a:gd name="connsiteX348" fmla="*/ 1624013 w 2063067"/>
                <a:gd name="connsiteY348" fmla="*/ 84665 h 835934"/>
                <a:gd name="connsiteX349" fmla="*/ 1615123 w 2063067"/>
                <a:gd name="connsiteY349" fmla="*/ 94571 h 835934"/>
                <a:gd name="connsiteX350" fmla="*/ 1614382 w 2063067"/>
                <a:gd name="connsiteY350" fmla="*/ 94571 h 835934"/>
                <a:gd name="connsiteX351" fmla="*/ 1604752 w 2063067"/>
                <a:gd name="connsiteY351" fmla="*/ 85427 h 835934"/>
                <a:gd name="connsiteX352" fmla="*/ 1601788 w 2063067"/>
                <a:gd name="connsiteY352" fmla="*/ 9989 h 835934"/>
                <a:gd name="connsiteX353" fmla="*/ 1610678 w 2063067"/>
                <a:gd name="connsiteY353" fmla="*/ 83 h 835934"/>
                <a:gd name="connsiteX354" fmla="*/ 1451436 w 2063067"/>
                <a:gd name="connsiteY354" fmla="*/ 83 h 835934"/>
                <a:gd name="connsiteX355" fmla="*/ 1461422 w 2063067"/>
                <a:gd name="connsiteY355" fmla="*/ 9227 h 835934"/>
                <a:gd name="connsiteX356" fmla="*/ 1464495 w 2063067"/>
                <a:gd name="connsiteY356" fmla="*/ 84665 h 835934"/>
                <a:gd name="connsiteX357" fmla="*/ 1455277 w 2063067"/>
                <a:gd name="connsiteY357" fmla="*/ 94571 h 835934"/>
                <a:gd name="connsiteX358" fmla="*/ 1445291 w 2063067"/>
                <a:gd name="connsiteY358" fmla="*/ 85427 h 835934"/>
                <a:gd name="connsiteX359" fmla="*/ 1441450 w 2063067"/>
                <a:gd name="connsiteY359" fmla="*/ 9989 h 835934"/>
                <a:gd name="connsiteX360" fmla="*/ 1451436 w 2063067"/>
                <a:gd name="connsiteY360" fmla="*/ 83 h 835934"/>
                <a:gd name="connsiteX361" fmla="*/ 1291590 w 2063067"/>
                <a:gd name="connsiteY361" fmla="*/ 83 h 835934"/>
                <a:gd name="connsiteX362" fmla="*/ 1301221 w 2063067"/>
                <a:gd name="connsiteY362" fmla="*/ 9227 h 835934"/>
                <a:gd name="connsiteX363" fmla="*/ 1304925 w 2063067"/>
                <a:gd name="connsiteY363" fmla="*/ 84665 h 835934"/>
                <a:gd name="connsiteX364" fmla="*/ 1296035 w 2063067"/>
                <a:gd name="connsiteY364" fmla="*/ 94571 h 835934"/>
                <a:gd name="connsiteX365" fmla="*/ 1295294 w 2063067"/>
                <a:gd name="connsiteY365" fmla="*/ 94571 h 835934"/>
                <a:gd name="connsiteX366" fmla="*/ 1285663 w 2063067"/>
                <a:gd name="connsiteY366" fmla="*/ 85427 h 835934"/>
                <a:gd name="connsiteX367" fmla="*/ 1282700 w 2063067"/>
                <a:gd name="connsiteY367" fmla="*/ 9989 h 835934"/>
                <a:gd name="connsiteX368" fmla="*/ 1291590 w 2063067"/>
                <a:gd name="connsiteY368" fmla="*/ 83 h 835934"/>
                <a:gd name="connsiteX369" fmla="*/ 1132349 w 2063067"/>
                <a:gd name="connsiteY369" fmla="*/ 83 h 835934"/>
                <a:gd name="connsiteX370" fmla="*/ 1142335 w 2063067"/>
                <a:gd name="connsiteY370" fmla="*/ 9227 h 835934"/>
                <a:gd name="connsiteX371" fmla="*/ 1145408 w 2063067"/>
                <a:gd name="connsiteY371" fmla="*/ 84665 h 835934"/>
                <a:gd name="connsiteX372" fmla="*/ 1136190 w 2063067"/>
                <a:gd name="connsiteY372" fmla="*/ 94571 h 835934"/>
                <a:gd name="connsiteX373" fmla="*/ 1126204 w 2063067"/>
                <a:gd name="connsiteY373" fmla="*/ 85427 h 835934"/>
                <a:gd name="connsiteX374" fmla="*/ 1123131 w 2063067"/>
                <a:gd name="connsiteY374" fmla="*/ 9989 h 835934"/>
                <a:gd name="connsiteX375" fmla="*/ 1132349 w 2063067"/>
                <a:gd name="connsiteY375" fmla="*/ 83 h 835934"/>
                <a:gd name="connsiteX376" fmla="*/ 972503 w 2063067"/>
                <a:gd name="connsiteY376" fmla="*/ 83 h 835934"/>
                <a:gd name="connsiteX377" fmla="*/ 982134 w 2063067"/>
                <a:gd name="connsiteY377" fmla="*/ 9227 h 835934"/>
                <a:gd name="connsiteX378" fmla="*/ 985838 w 2063067"/>
                <a:gd name="connsiteY378" fmla="*/ 84665 h 835934"/>
                <a:gd name="connsiteX379" fmla="*/ 976948 w 2063067"/>
                <a:gd name="connsiteY379" fmla="*/ 94571 h 835934"/>
                <a:gd name="connsiteX380" fmla="*/ 976207 w 2063067"/>
                <a:gd name="connsiteY380" fmla="*/ 94571 h 835934"/>
                <a:gd name="connsiteX381" fmla="*/ 966576 w 2063067"/>
                <a:gd name="connsiteY381" fmla="*/ 85427 h 835934"/>
                <a:gd name="connsiteX382" fmla="*/ 963613 w 2063067"/>
                <a:gd name="connsiteY382" fmla="*/ 9989 h 835934"/>
                <a:gd name="connsiteX383" fmla="*/ 972503 w 2063067"/>
                <a:gd name="connsiteY383" fmla="*/ 83 h 835934"/>
                <a:gd name="connsiteX384" fmla="*/ 813261 w 2063067"/>
                <a:gd name="connsiteY384" fmla="*/ 83 h 835934"/>
                <a:gd name="connsiteX385" fmla="*/ 823247 w 2063067"/>
                <a:gd name="connsiteY385" fmla="*/ 9227 h 835934"/>
                <a:gd name="connsiteX386" fmla="*/ 826320 w 2063067"/>
                <a:gd name="connsiteY386" fmla="*/ 84665 h 835934"/>
                <a:gd name="connsiteX387" fmla="*/ 817102 w 2063067"/>
                <a:gd name="connsiteY387" fmla="*/ 94571 h 835934"/>
                <a:gd name="connsiteX388" fmla="*/ 807116 w 2063067"/>
                <a:gd name="connsiteY388" fmla="*/ 85427 h 835934"/>
                <a:gd name="connsiteX389" fmla="*/ 804043 w 2063067"/>
                <a:gd name="connsiteY389" fmla="*/ 9989 h 835934"/>
                <a:gd name="connsiteX390" fmla="*/ 813261 w 2063067"/>
                <a:gd name="connsiteY390" fmla="*/ 83 h 835934"/>
                <a:gd name="connsiteX391" fmla="*/ 653415 w 2063067"/>
                <a:gd name="connsiteY391" fmla="*/ 83 h 835934"/>
                <a:gd name="connsiteX392" fmla="*/ 663786 w 2063067"/>
                <a:gd name="connsiteY392" fmla="*/ 9227 h 835934"/>
                <a:gd name="connsiteX393" fmla="*/ 666750 w 2063067"/>
                <a:gd name="connsiteY393" fmla="*/ 84665 h 835934"/>
                <a:gd name="connsiteX394" fmla="*/ 657860 w 2063067"/>
                <a:gd name="connsiteY394" fmla="*/ 94571 h 835934"/>
                <a:gd name="connsiteX395" fmla="*/ 657119 w 2063067"/>
                <a:gd name="connsiteY395" fmla="*/ 94571 h 835934"/>
                <a:gd name="connsiteX396" fmla="*/ 647488 w 2063067"/>
                <a:gd name="connsiteY396" fmla="*/ 85427 h 835934"/>
                <a:gd name="connsiteX397" fmla="*/ 644525 w 2063067"/>
                <a:gd name="connsiteY397" fmla="*/ 9989 h 835934"/>
                <a:gd name="connsiteX398" fmla="*/ 653415 w 2063067"/>
                <a:gd name="connsiteY398" fmla="*/ 83 h 835934"/>
                <a:gd name="connsiteX399" fmla="*/ 494174 w 2063067"/>
                <a:gd name="connsiteY399" fmla="*/ 83 h 835934"/>
                <a:gd name="connsiteX400" fmla="*/ 504160 w 2063067"/>
                <a:gd name="connsiteY400" fmla="*/ 9227 h 835934"/>
                <a:gd name="connsiteX401" fmla="*/ 507233 w 2063067"/>
                <a:gd name="connsiteY401" fmla="*/ 84665 h 835934"/>
                <a:gd name="connsiteX402" fmla="*/ 498015 w 2063067"/>
                <a:gd name="connsiteY402" fmla="*/ 94571 h 835934"/>
                <a:gd name="connsiteX403" fmla="*/ 488029 w 2063067"/>
                <a:gd name="connsiteY403" fmla="*/ 85427 h 835934"/>
                <a:gd name="connsiteX404" fmla="*/ 484956 w 2063067"/>
                <a:gd name="connsiteY404" fmla="*/ 9989 h 835934"/>
                <a:gd name="connsiteX405" fmla="*/ 494174 w 2063067"/>
                <a:gd name="connsiteY405" fmla="*/ 83 h 835934"/>
                <a:gd name="connsiteX406" fmla="*/ 334963 w 2063067"/>
                <a:gd name="connsiteY406" fmla="*/ 83 h 835934"/>
                <a:gd name="connsiteX407" fmla="*/ 346076 w 2063067"/>
                <a:gd name="connsiteY407" fmla="*/ 9227 h 835934"/>
                <a:gd name="connsiteX408" fmla="*/ 349251 w 2063067"/>
                <a:gd name="connsiteY408" fmla="*/ 84665 h 835934"/>
                <a:gd name="connsiteX409" fmla="*/ 339726 w 2063067"/>
                <a:gd name="connsiteY409" fmla="*/ 94571 h 835934"/>
                <a:gd name="connsiteX410" fmla="*/ 338932 w 2063067"/>
                <a:gd name="connsiteY410" fmla="*/ 94571 h 835934"/>
                <a:gd name="connsiteX411" fmla="*/ 328613 w 2063067"/>
                <a:gd name="connsiteY411" fmla="*/ 85427 h 835934"/>
                <a:gd name="connsiteX412" fmla="*/ 325438 w 2063067"/>
                <a:gd name="connsiteY412" fmla="*/ 9989 h 835934"/>
                <a:gd name="connsiteX413" fmla="*/ 334963 w 2063067"/>
                <a:gd name="connsiteY413" fmla="*/ 83 h 835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Lst>
              <a:rect l="l" t="t" r="r" b="b"/>
              <a:pathLst>
                <a:path w="2063067" h="835934">
                  <a:moveTo>
                    <a:pt x="1603375" y="742271"/>
                  </a:moveTo>
                  <a:cubicBezTo>
                    <a:pt x="1608932" y="742271"/>
                    <a:pt x="1613694" y="746048"/>
                    <a:pt x="1613694" y="751335"/>
                  </a:cubicBezTo>
                  <a:lnTo>
                    <a:pt x="1617663" y="826114"/>
                  </a:lnTo>
                  <a:cubicBezTo>
                    <a:pt x="1617663" y="831402"/>
                    <a:pt x="1613694" y="835934"/>
                    <a:pt x="1608138" y="835934"/>
                  </a:cubicBezTo>
                  <a:cubicBezTo>
                    <a:pt x="1607344" y="835934"/>
                    <a:pt x="1607344" y="835934"/>
                    <a:pt x="1607344" y="835934"/>
                  </a:cubicBezTo>
                  <a:cubicBezTo>
                    <a:pt x="1601788" y="835934"/>
                    <a:pt x="1597819" y="832157"/>
                    <a:pt x="1597025" y="826870"/>
                  </a:cubicBezTo>
                  <a:lnTo>
                    <a:pt x="1593850" y="752091"/>
                  </a:lnTo>
                  <a:cubicBezTo>
                    <a:pt x="1593850" y="746803"/>
                    <a:pt x="1597819" y="742271"/>
                    <a:pt x="1603375" y="742271"/>
                  </a:cubicBezTo>
                  <a:close/>
                  <a:moveTo>
                    <a:pt x="1445086" y="742271"/>
                  </a:moveTo>
                  <a:cubicBezTo>
                    <a:pt x="1450463" y="742271"/>
                    <a:pt x="1455072" y="746048"/>
                    <a:pt x="1455072" y="751335"/>
                  </a:cubicBezTo>
                  <a:lnTo>
                    <a:pt x="1458145" y="826114"/>
                  </a:lnTo>
                  <a:cubicBezTo>
                    <a:pt x="1458913" y="831402"/>
                    <a:pt x="1454304" y="835934"/>
                    <a:pt x="1448927" y="835934"/>
                  </a:cubicBezTo>
                  <a:cubicBezTo>
                    <a:pt x="1443550" y="835934"/>
                    <a:pt x="1438941" y="832157"/>
                    <a:pt x="1438941" y="826870"/>
                  </a:cubicBezTo>
                  <a:lnTo>
                    <a:pt x="1435868" y="752091"/>
                  </a:lnTo>
                  <a:cubicBezTo>
                    <a:pt x="1435100" y="746803"/>
                    <a:pt x="1439709" y="742271"/>
                    <a:pt x="1445086" y="742271"/>
                  </a:cubicBezTo>
                  <a:close/>
                  <a:moveTo>
                    <a:pt x="1285240" y="742271"/>
                  </a:moveTo>
                  <a:cubicBezTo>
                    <a:pt x="1290426" y="742271"/>
                    <a:pt x="1294871" y="746048"/>
                    <a:pt x="1294871" y="751335"/>
                  </a:cubicBezTo>
                  <a:lnTo>
                    <a:pt x="1298575" y="826114"/>
                  </a:lnTo>
                  <a:cubicBezTo>
                    <a:pt x="1298575" y="831402"/>
                    <a:pt x="1294871" y="835934"/>
                    <a:pt x="1289685" y="835934"/>
                  </a:cubicBezTo>
                  <a:cubicBezTo>
                    <a:pt x="1288944" y="835934"/>
                    <a:pt x="1288944" y="835934"/>
                    <a:pt x="1288944" y="835934"/>
                  </a:cubicBezTo>
                  <a:cubicBezTo>
                    <a:pt x="1283758" y="835934"/>
                    <a:pt x="1280054" y="832157"/>
                    <a:pt x="1279313" y="826870"/>
                  </a:cubicBezTo>
                  <a:lnTo>
                    <a:pt x="1276350" y="752091"/>
                  </a:lnTo>
                  <a:cubicBezTo>
                    <a:pt x="1276350" y="746803"/>
                    <a:pt x="1280054" y="742271"/>
                    <a:pt x="1285240" y="742271"/>
                  </a:cubicBezTo>
                  <a:close/>
                  <a:moveTo>
                    <a:pt x="1125999" y="742271"/>
                  </a:moveTo>
                  <a:cubicBezTo>
                    <a:pt x="1131376" y="742271"/>
                    <a:pt x="1135985" y="746048"/>
                    <a:pt x="1135985" y="751335"/>
                  </a:cubicBezTo>
                  <a:lnTo>
                    <a:pt x="1139058" y="826114"/>
                  </a:lnTo>
                  <a:cubicBezTo>
                    <a:pt x="1139826" y="831402"/>
                    <a:pt x="1135217" y="835934"/>
                    <a:pt x="1129840" y="835934"/>
                  </a:cubicBezTo>
                  <a:cubicBezTo>
                    <a:pt x="1124463" y="835934"/>
                    <a:pt x="1119854" y="832157"/>
                    <a:pt x="1119854" y="826870"/>
                  </a:cubicBezTo>
                  <a:lnTo>
                    <a:pt x="1116781" y="752091"/>
                  </a:lnTo>
                  <a:cubicBezTo>
                    <a:pt x="1116013" y="746803"/>
                    <a:pt x="1120622" y="742271"/>
                    <a:pt x="1125999" y="742271"/>
                  </a:cubicBezTo>
                  <a:close/>
                  <a:moveTo>
                    <a:pt x="966153" y="742271"/>
                  </a:moveTo>
                  <a:cubicBezTo>
                    <a:pt x="971339" y="742271"/>
                    <a:pt x="975784" y="746048"/>
                    <a:pt x="976524" y="751335"/>
                  </a:cubicBezTo>
                  <a:lnTo>
                    <a:pt x="979488" y="826114"/>
                  </a:lnTo>
                  <a:cubicBezTo>
                    <a:pt x="979488" y="831402"/>
                    <a:pt x="975784" y="835934"/>
                    <a:pt x="970598" y="835934"/>
                  </a:cubicBezTo>
                  <a:cubicBezTo>
                    <a:pt x="970598" y="835934"/>
                    <a:pt x="969857" y="835934"/>
                    <a:pt x="969857" y="835934"/>
                  </a:cubicBezTo>
                  <a:cubicBezTo>
                    <a:pt x="964671" y="835934"/>
                    <a:pt x="960967" y="832157"/>
                    <a:pt x="960226" y="826870"/>
                  </a:cubicBezTo>
                  <a:lnTo>
                    <a:pt x="957263" y="752091"/>
                  </a:lnTo>
                  <a:cubicBezTo>
                    <a:pt x="957263" y="746803"/>
                    <a:pt x="960967" y="742271"/>
                    <a:pt x="966153" y="742271"/>
                  </a:cubicBezTo>
                  <a:close/>
                  <a:moveTo>
                    <a:pt x="806911" y="742271"/>
                  </a:moveTo>
                  <a:cubicBezTo>
                    <a:pt x="812288" y="742271"/>
                    <a:pt x="816897" y="746048"/>
                    <a:pt x="816897" y="751335"/>
                  </a:cubicBezTo>
                  <a:lnTo>
                    <a:pt x="819970" y="826114"/>
                  </a:lnTo>
                  <a:cubicBezTo>
                    <a:pt x="820738" y="831402"/>
                    <a:pt x="816129" y="835934"/>
                    <a:pt x="810752" y="835934"/>
                  </a:cubicBezTo>
                  <a:cubicBezTo>
                    <a:pt x="805375" y="835934"/>
                    <a:pt x="800766" y="832157"/>
                    <a:pt x="800766" y="826870"/>
                  </a:cubicBezTo>
                  <a:lnTo>
                    <a:pt x="797693" y="752091"/>
                  </a:lnTo>
                  <a:cubicBezTo>
                    <a:pt x="796925" y="746803"/>
                    <a:pt x="801534" y="742271"/>
                    <a:pt x="806911" y="742271"/>
                  </a:cubicBezTo>
                  <a:close/>
                  <a:moveTo>
                    <a:pt x="647065" y="742271"/>
                  </a:moveTo>
                  <a:cubicBezTo>
                    <a:pt x="652251" y="742271"/>
                    <a:pt x="656696" y="746048"/>
                    <a:pt x="657436" y="751335"/>
                  </a:cubicBezTo>
                  <a:lnTo>
                    <a:pt x="660400" y="826114"/>
                  </a:lnTo>
                  <a:cubicBezTo>
                    <a:pt x="660400" y="831402"/>
                    <a:pt x="656696" y="835934"/>
                    <a:pt x="651510" y="835934"/>
                  </a:cubicBezTo>
                  <a:cubicBezTo>
                    <a:pt x="651510" y="835934"/>
                    <a:pt x="650769" y="835934"/>
                    <a:pt x="650769" y="835934"/>
                  </a:cubicBezTo>
                  <a:cubicBezTo>
                    <a:pt x="645583" y="835934"/>
                    <a:pt x="641879" y="832157"/>
                    <a:pt x="641138" y="826870"/>
                  </a:cubicBezTo>
                  <a:lnTo>
                    <a:pt x="638175" y="752091"/>
                  </a:lnTo>
                  <a:cubicBezTo>
                    <a:pt x="638175" y="746803"/>
                    <a:pt x="641879" y="742271"/>
                    <a:pt x="647065" y="742271"/>
                  </a:cubicBezTo>
                  <a:close/>
                  <a:moveTo>
                    <a:pt x="487824" y="742271"/>
                  </a:moveTo>
                  <a:cubicBezTo>
                    <a:pt x="493201" y="742271"/>
                    <a:pt x="497810" y="746048"/>
                    <a:pt x="497810" y="751335"/>
                  </a:cubicBezTo>
                  <a:lnTo>
                    <a:pt x="500883" y="826114"/>
                  </a:lnTo>
                  <a:cubicBezTo>
                    <a:pt x="501651" y="831402"/>
                    <a:pt x="497042" y="835934"/>
                    <a:pt x="491665" y="835934"/>
                  </a:cubicBezTo>
                  <a:cubicBezTo>
                    <a:pt x="486288" y="835934"/>
                    <a:pt x="481679" y="832157"/>
                    <a:pt x="481679" y="826870"/>
                  </a:cubicBezTo>
                  <a:lnTo>
                    <a:pt x="478606" y="752091"/>
                  </a:lnTo>
                  <a:cubicBezTo>
                    <a:pt x="477838" y="746803"/>
                    <a:pt x="482447" y="742271"/>
                    <a:pt x="487824" y="742271"/>
                  </a:cubicBezTo>
                  <a:close/>
                  <a:moveTo>
                    <a:pt x="327978" y="742271"/>
                  </a:moveTo>
                  <a:cubicBezTo>
                    <a:pt x="333164" y="742271"/>
                    <a:pt x="337609" y="746048"/>
                    <a:pt x="338350" y="751335"/>
                  </a:cubicBezTo>
                  <a:lnTo>
                    <a:pt x="341313" y="826114"/>
                  </a:lnTo>
                  <a:cubicBezTo>
                    <a:pt x="341313" y="831402"/>
                    <a:pt x="337609" y="835934"/>
                    <a:pt x="332423" y="835934"/>
                  </a:cubicBezTo>
                  <a:cubicBezTo>
                    <a:pt x="332423" y="835934"/>
                    <a:pt x="331682" y="835934"/>
                    <a:pt x="331682" y="835934"/>
                  </a:cubicBezTo>
                  <a:cubicBezTo>
                    <a:pt x="326496" y="835934"/>
                    <a:pt x="322792" y="832157"/>
                    <a:pt x="322792" y="826870"/>
                  </a:cubicBezTo>
                  <a:lnTo>
                    <a:pt x="319088" y="752091"/>
                  </a:lnTo>
                  <a:cubicBezTo>
                    <a:pt x="319088" y="746803"/>
                    <a:pt x="322792" y="742271"/>
                    <a:pt x="327978" y="742271"/>
                  </a:cubicBezTo>
                  <a:close/>
                  <a:moveTo>
                    <a:pt x="168736" y="742271"/>
                  </a:moveTo>
                  <a:cubicBezTo>
                    <a:pt x="174113" y="742271"/>
                    <a:pt x="178722" y="746048"/>
                    <a:pt x="178722" y="751335"/>
                  </a:cubicBezTo>
                  <a:lnTo>
                    <a:pt x="181795" y="826114"/>
                  </a:lnTo>
                  <a:cubicBezTo>
                    <a:pt x="182563" y="831402"/>
                    <a:pt x="177954" y="835934"/>
                    <a:pt x="172577" y="835934"/>
                  </a:cubicBezTo>
                  <a:cubicBezTo>
                    <a:pt x="167200" y="835934"/>
                    <a:pt x="162591" y="832157"/>
                    <a:pt x="162591" y="826870"/>
                  </a:cubicBezTo>
                  <a:lnTo>
                    <a:pt x="159518" y="752091"/>
                  </a:lnTo>
                  <a:cubicBezTo>
                    <a:pt x="158750" y="746803"/>
                    <a:pt x="163359" y="742271"/>
                    <a:pt x="168736" y="742271"/>
                  </a:cubicBezTo>
                  <a:close/>
                  <a:moveTo>
                    <a:pt x="8890" y="742271"/>
                  </a:moveTo>
                  <a:cubicBezTo>
                    <a:pt x="14076" y="742271"/>
                    <a:pt x="18521" y="746048"/>
                    <a:pt x="19262" y="751335"/>
                  </a:cubicBezTo>
                  <a:lnTo>
                    <a:pt x="22225" y="826114"/>
                  </a:lnTo>
                  <a:cubicBezTo>
                    <a:pt x="22225" y="831402"/>
                    <a:pt x="18521" y="835934"/>
                    <a:pt x="13335" y="835934"/>
                  </a:cubicBezTo>
                  <a:cubicBezTo>
                    <a:pt x="13335" y="835934"/>
                    <a:pt x="12594" y="835934"/>
                    <a:pt x="12594" y="835934"/>
                  </a:cubicBezTo>
                  <a:cubicBezTo>
                    <a:pt x="7408" y="835934"/>
                    <a:pt x="3704" y="832157"/>
                    <a:pt x="3704" y="826870"/>
                  </a:cubicBezTo>
                  <a:lnTo>
                    <a:pt x="0" y="752091"/>
                  </a:lnTo>
                  <a:cubicBezTo>
                    <a:pt x="0" y="746803"/>
                    <a:pt x="3704" y="742271"/>
                    <a:pt x="8890" y="742271"/>
                  </a:cubicBezTo>
                  <a:close/>
                  <a:moveTo>
                    <a:pt x="1768475" y="556534"/>
                  </a:moveTo>
                  <a:cubicBezTo>
                    <a:pt x="1774032" y="556534"/>
                    <a:pt x="1778794" y="561030"/>
                    <a:pt x="1779588" y="566275"/>
                  </a:cubicBezTo>
                  <a:lnTo>
                    <a:pt x="1782763" y="639707"/>
                  </a:lnTo>
                  <a:cubicBezTo>
                    <a:pt x="1782763" y="644952"/>
                    <a:pt x="1778794" y="649448"/>
                    <a:pt x="1773238" y="650197"/>
                  </a:cubicBezTo>
                  <a:lnTo>
                    <a:pt x="1772444" y="650197"/>
                  </a:lnTo>
                  <a:cubicBezTo>
                    <a:pt x="1766888" y="650197"/>
                    <a:pt x="1762919" y="645701"/>
                    <a:pt x="1762125" y="640456"/>
                  </a:cubicBezTo>
                  <a:lnTo>
                    <a:pt x="1758950" y="567024"/>
                  </a:lnTo>
                  <a:cubicBezTo>
                    <a:pt x="1758950" y="561779"/>
                    <a:pt x="1762919" y="557283"/>
                    <a:pt x="1768475" y="556534"/>
                  </a:cubicBezTo>
                  <a:close/>
                  <a:moveTo>
                    <a:pt x="1610186" y="556534"/>
                  </a:moveTo>
                  <a:cubicBezTo>
                    <a:pt x="1615563" y="556534"/>
                    <a:pt x="1620172" y="561030"/>
                    <a:pt x="1620172" y="566275"/>
                  </a:cubicBezTo>
                  <a:lnTo>
                    <a:pt x="1623245" y="639707"/>
                  </a:lnTo>
                  <a:cubicBezTo>
                    <a:pt x="1624013" y="644952"/>
                    <a:pt x="1619404" y="649448"/>
                    <a:pt x="1614027" y="650197"/>
                  </a:cubicBezTo>
                  <a:cubicBezTo>
                    <a:pt x="1608650" y="650197"/>
                    <a:pt x="1604041" y="645701"/>
                    <a:pt x="1604041" y="640456"/>
                  </a:cubicBezTo>
                  <a:lnTo>
                    <a:pt x="1600968" y="567024"/>
                  </a:lnTo>
                  <a:cubicBezTo>
                    <a:pt x="1600200" y="561779"/>
                    <a:pt x="1604809" y="557283"/>
                    <a:pt x="1610186" y="556534"/>
                  </a:cubicBezTo>
                  <a:close/>
                  <a:moveTo>
                    <a:pt x="1450340" y="556534"/>
                  </a:moveTo>
                  <a:cubicBezTo>
                    <a:pt x="1455526" y="556534"/>
                    <a:pt x="1459971" y="561030"/>
                    <a:pt x="1460711" y="566275"/>
                  </a:cubicBezTo>
                  <a:lnTo>
                    <a:pt x="1463675" y="639707"/>
                  </a:lnTo>
                  <a:cubicBezTo>
                    <a:pt x="1463675" y="644952"/>
                    <a:pt x="1459971" y="649448"/>
                    <a:pt x="1454785" y="650197"/>
                  </a:cubicBezTo>
                  <a:lnTo>
                    <a:pt x="1454044" y="650197"/>
                  </a:lnTo>
                  <a:cubicBezTo>
                    <a:pt x="1448858" y="650197"/>
                    <a:pt x="1445154" y="645701"/>
                    <a:pt x="1444413" y="640456"/>
                  </a:cubicBezTo>
                  <a:lnTo>
                    <a:pt x="1441450" y="567024"/>
                  </a:lnTo>
                  <a:cubicBezTo>
                    <a:pt x="1441450" y="561779"/>
                    <a:pt x="1445154" y="557283"/>
                    <a:pt x="1450340" y="556534"/>
                  </a:cubicBezTo>
                  <a:close/>
                  <a:moveTo>
                    <a:pt x="1291099" y="556534"/>
                  </a:moveTo>
                  <a:cubicBezTo>
                    <a:pt x="1296476" y="556534"/>
                    <a:pt x="1301085" y="561030"/>
                    <a:pt x="1301085" y="566275"/>
                  </a:cubicBezTo>
                  <a:lnTo>
                    <a:pt x="1304158" y="639707"/>
                  </a:lnTo>
                  <a:cubicBezTo>
                    <a:pt x="1304926" y="644952"/>
                    <a:pt x="1300317" y="649448"/>
                    <a:pt x="1294940" y="650197"/>
                  </a:cubicBezTo>
                  <a:cubicBezTo>
                    <a:pt x="1289563" y="650197"/>
                    <a:pt x="1284954" y="645701"/>
                    <a:pt x="1284954" y="640456"/>
                  </a:cubicBezTo>
                  <a:lnTo>
                    <a:pt x="1281881" y="567024"/>
                  </a:lnTo>
                  <a:cubicBezTo>
                    <a:pt x="1281113" y="561779"/>
                    <a:pt x="1285722" y="557283"/>
                    <a:pt x="1291099" y="556534"/>
                  </a:cubicBezTo>
                  <a:close/>
                  <a:moveTo>
                    <a:pt x="1131253" y="556534"/>
                  </a:moveTo>
                  <a:cubicBezTo>
                    <a:pt x="1136439" y="556534"/>
                    <a:pt x="1140884" y="561030"/>
                    <a:pt x="1141624" y="566275"/>
                  </a:cubicBezTo>
                  <a:lnTo>
                    <a:pt x="1144588" y="639707"/>
                  </a:lnTo>
                  <a:cubicBezTo>
                    <a:pt x="1144588" y="644952"/>
                    <a:pt x="1140884" y="649448"/>
                    <a:pt x="1135698" y="650197"/>
                  </a:cubicBezTo>
                  <a:lnTo>
                    <a:pt x="1134957" y="650197"/>
                  </a:lnTo>
                  <a:cubicBezTo>
                    <a:pt x="1129771" y="650197"/>
                    <a:pt x="1126067" y="645701"/>
                    <a:pt x="1126067" y="640456"/>
                  </a:cubicBezTo>
                  <a:lnTo>
                    <a:pt x="1122363" y="567024"/>
                  </a:lnTo>
                  <a:cubicBezTo>
                    <a:pt x="1122363" y="561779"/>
                    <a:pt x="1126067" y="557283"/>
                    <a:pt x="1131253" y="556534"/>
                  </a:cubicBezTo>
                  <a:close/>
                  <a:moveTo>
                    <a:pt x="972011" y="556534"/>
                  </a:moveTo>
                  <a:cubicBezTo>
                    <a:pt x="977388" y="556534"/>
                    <a:pt x="981997" y="561030"/>
                    <a:pt x="981997" y="566275"/>
                  </a:cubicBezTo>
                  <a:lnTo>
                    <a:pt x="985070" y="639707"/>
                  </a:lnTo>
                  <a:cubicBezTo>
                    <a:pt x="985838" y="644952"/>
                    <a:pt x="981229" y="649448"/>
                    <a:pt x="975852" y="650197"/>
                  </a:cubicBezTo>
                  <a:cubicBezTo>
                    <a:pt x="970475" y="650197"/>
                    <a:pt x="965866" y="645701"/>
                    <a:pt x="965866" y="640456"/>
                  </a:cubicBezTo>
                  <a:lnTo>
                    <a:pt x="962793" y="567024"/>
                  </a:lnTo>
                  <a:cubicBezTo>
                    <a:pt x="962025" y="561779"/>
                    <a:pt x="966634" y="557283"/>
                    <a:pt x="972011" y="556534"/>
                  </a:cubicBezTo>
                  <a:close/>
                  <a:moveTo>
                    <a:pt x="812165" y="556534"/>
                  </a:moveTo>
                  <a:cubicBezTo>
                    <a:pt x="817351" y="556534"/>
                    <a:pt x="821796" y="561030"/>
                    <a:pt x="822536" y="566275"/>
                  </a:cubicBezTo>
                  <a:lnTo>
                    <a:pt x="825500" y="639707"/>
                  </a:lnTo>
                  <a:cubicBezTo>
                    <a:pt x="825500" y="644952"/>
                    <a:pt x="821796" y="649448"/>
                    <a:pt x="816610" y="650197"/>
                  </a:cubicBezTo>
                  <a:lnTo>
                    <a:pt x="815869" y="650197"/>
                  </a:lnTo>
                  <a:cubicBezTo>
                    <a:pt x="811424" y="650197"/>
                    <a:pt x="806979" y="645701"/>
                    <a:pt x="806979" y="640456"/>
                  </a:cubicBezTo>
                  <a:lnTo>
                    <a:pt x="803275" y="567024"/>
                  </a:lnTo>
                  <a:cubicBezTo>
                    <a:pt x="803275" y="561779"/>
                    <a:pt x="806979" y="557283"/>
                    <a:pt x="812165" y="556534"/>
                  </a:cubicBezTo>
                  <a:close/>
                  <a:moveTo>
                    <a:pt x="652924" y="556534"/>
                  </a:moveTo>
                  <a:cubicBezTo>
                    <a:pt x="658301" y="556534"/>
                    <a:pt x="662910" y="561030"/>
                    <a:pt x="662910" y="566275"/>
                  </a:cubicBezTo>
                  <a:lnTo>
                    <a:pt x="666751" y="639707"/>
                  </a:lnTo>
                  <a:cubicBezTo>
                    <a:pt x="666751" y="644952"/>
                    <a:pt x="662142" y="649448"/>
                    <a:pt x="656765" y="650197"/>
                  </a:cubicBezTo>
                  <a:cubicBezTo>
                    <a:pt x="651388" y="650197"/>
                    <a:pt x="646779" y="645701"/>
                    <a:pt x="646779" y="640456"/>
                  </a:cubicBezTo>
                  <a:lnTo>
                    <a:pt x="643706" y="567024"/>
                  </a:lnTo>
                  <a:cubicBezTo>
                    <a:pt x="642938" y="561779"/>
                    <a:pt x="647547" y="557283"/>
                    <a:pt x="652924" y="556534"/>
                  </a:cubicBezTo>
                  <a:close/>
                  <a:moveTo>
                    <a:pt x="493078" y="556534"/>
                  </a:moveTo>
                  <a:cubicBezTo>
                    <a:pt x="498264" y="556534"/>
                    <a:pt x="502709" y="561030"/>
                    <a:pt x="503449" y="566275"/>
                  </a:cubicBezTo>
                  <a:lnTo>
                    <a:pt x="506413" y="639707"/>
                  </a:lnTo>
                  <a:cubicBezTo>
                    <a:pt x="506413" y="644952"/>
                    <a:pt x="502709" y="649448"/>
                    <a:pt x="497523" y="650197"/>
                  </a:cubicBezTo>
                  <a:lnTo>
                    <a:pt x="496782" y="650197"/>
                  </a:lnTo>
                  <a:cubicBezTo>
                    <a:pt x="492337" y="650197"/>
                    <a:pt x="487892" y="645701"/>
                    <a:pt x="487892" y="640456"/>
                  </a:cubicBezTo>
                  <a:lnTo>
                    <a:pt x="484188" y="567024"/>
                  </a:lnTo>
                  <a:cubicBezTo>
                    <a:pt x="484188" y="561779"/>
                    <a:pt x="487892" y="557283"/>
                    <a:pt x="493078" y="556534"/>
                  </a:cubicBezTo>
                  <a:close/>
                  <a:moveTo>
                    <a:pt x="333836" y="556534"/>
                  </a:moveTo>
                  <a:cubicBezTo>
                    <a:pt x="339213" y="556534"/>
                    <a:pt x="343822" y="561030"/>
                    <a:pt x="343822" y="566275"/>
                  </a:cubicBezTo>
                  <a:lnTo>
                    <a:pt x="347663" y="639707"/>
                  </a:lnTo>
                  <a:cubicBezTo>
                    <a:pt x="347663" y="644952"/>
                    <a:pt x="343054" y="649448"/>
                    <a:pt x="337677" y="650197"/>
                  </a:cubicBezTo>
                  <a:cubicBezTo>
                    <a:pt x="332300" y="650197"/>
                    <a:pt x="327691" y="645701"/>
                    <a:pt x="327691" y="640456"/>
                  </a:cubicBezTo>
                  <a:lnTo>
                    <a:pt x="324618" y="567024"/>
                  </a:lnTo>
                  <a:cubicBezTo>
                    <a:pt x="323850" y="561779"/>
                    <a:pt x="328459" y="557283"/>
                    <a:pt x="333836" y="556534"/>
                  </a:cubicBezTo>
                  <a:close/>
                  <a:moveTo>
                    <a:pt x="173990" y="556534"/>
                  </a:moveTo>
                  <a:cubicBezTo>
                    <a:pt x="179176" y="556534"/>
                    <a:pt x="183621" y="561030"/>
                    <a:pt x="184362" y="566275"/>
                  </a:cubicBezTo>
                  <a:lnTo>
                    <a:pt x="187325" y="639707"/>
                  </a:lnTo>
                  <a:cubicBezTo>
                    <a:pt x="187325" y="644952"/>
                    <a:pt x="183621" y="649448"/>
                    <a:pt x="178435" y="650197"/>
                  </a:cubicBezTo>
                  <a:lnTo>
                    <a:pt x="177694" y="650197"/>
                  </a:lnTo>
                  <a:cubicBezTo>
                    <a:pt x="173249" y="650197"/>
                    <a:pt x="168804" y="645701"/>
                    <a:pt x="168804" y="640456"/>
                  </a:cubicBezTo>
                  <a:lnTo>
                    <a:pt x="165100" y="567024"/>
                  </a:lnTo>
                  <a:cubicBezTo>
                    <a:pt x="165100" y="561779"/>
                    <a:pt x="168804" y="557283"/>
                    <a:pt x="173990" y="556534"/>
                  </a:cubicBezTo>
                  <a:close/>
                  <a:moveTo>
                    <a:pt x="2049924" y="371558"/>
                  </a:moveTo>
                  <a:cubicBezTo>
                    <a:pt x="2055301" y="370796"/>
                    <a:pt x="2059910" y="375368"/>
                    <a:pt x="2059910" y="380702"/>
                  </a:cubicBezTo>
                  <a:lnTo>
                    <a:pt x="2062983" y="456140"/>
                  </a:lnTo>
                  <a:cubicBezTo>
                    <a:pt x="2063751" y="461474"/>
                    <a:pt x="2059142" y="466046"/>
                    <a:pt x="2053765" y="466046"/>
                  </a:cubicBezTo>
                  <a:cubicBezTo>
                    <a:pt x="2048388" y="466046"/>
                    <a:pt x="2043779" y="462236"/>
                    <a:pt x="2043779" y="456902"/>
                  </a:cubicBezTo>
                  <a:lnTo>
                    <a:pt x="2040706" y="381464"/>
                  </a:lnTo>
                  <a:cubicBezTo>
                    <a:pt x="2039938" y="376130"/>
                    <a:pt x="2044547" y="371558"/>
                    <a:pt x="2049924" y="371558"/>
                  </a:cubicBezTo>
                  <a:close/>
                  <a:moveTo>
                    <a:pt x="1890078" y="371558"/>
                  </a:moveTo>
                  <a:cubicBezTo>
                    <a:pt x="1895264" y="370796"/>
                    <a:pt x="1899709" y="375368"/>
                    <a:pt x="1900450" y="380702"/>
                  </a:cubicBezTo>
                  <a:lnTo>
                    <a:pt x="1903413" y="456140"/>
                  </a:lnTo>
                  <a:cubicBezTo>
                    <a:pt x="1903413" y="461474"/>
                    <a:pt x="1899709" y="466046"/>
                    <a:pt x="1894523" y="466046"/>
                  </a:cubicBezTo>
                  <a:cubicBezTo>
                    <a:pt x="1894523" y="466046"/>
                    <a:pt x="1893782" y="466046"/>
                    <a:pt x="1893782" y="466046"/>
                  </a:cubicBezTo>
                  <a:cubicBezTo>
                    <a:pt x="1888597" y="466046"/>
                    <a:pt x="1884892" y="462236"/>
                    <a:pt x="1884152" y="456902"/>
                  </a:cubicBezTo>
                  <a:lnTo>
                    <a:pt x="1881188" y="381464"/>
                  </a:lnTo>
                  <a:cubicBezTo>
                    <a:pt x="1881188" y="376130"/>
                    <a:pt x="1884892" y="371558"/>
                    <a:pt x="1890078" y="371558"/>
                  </a:cubicBezTo>
                  <a:close/>
                  <a:moveTo>
                    <a:pt x="1730836" y="371558"/>
                  </a:moveTo>
                  <a:cubicBezTo>
                    <a:pt x="1736213" y="370796"/>
                    <a:pt x="1740822" y="375368"/>
                    <a:pt x="1740822" y="380702"/>
                  </a:cubicBezTo>
                  <a:lnTo>
                    <a:pt x="1743895" y="456140"/>
                  </a:lnTo>
                  <a:cubicBezTo>
                    <a:pt x="1744663" y="461474"/>
                    <a:pt x="1740054" y="466046"/>
                    <a:pt x="1734677" y="466046"/>
                  </a:cubicBezTo>
                  <a:cubicBezTo>
                    <a:pt x="1729300" y="466046"/>
                    <a:pt x="1724691" y="462236"/>
                    <a:pt x="1724691" y="456902"/>
                  </a:cubicBezTo>
                  <a:lnTo>
                    <a:pt x="1721618" y="381464"/>
                  </a:lnTo>
                  <a:cubicBezTo>
                    <a:pt x="1720850" y="376130"/>
                    <a:pt x="1725459" y="371558"/>
                    <a:pt x="1730836" y="371558"/>
                  </a:cubicBezTo>
                  <a:close/>
                  <a:moveTo>
                    <a:pt x="1571625" y="371558"/>
                  </a:moveTo>
                  <a:cubicBezTo>
                    <a:pt x="1577181" y="370796"/>
                    <a:pt x="1581944" y="375368"/>
                    <a:pt x="1582738" y="380702"/>
                  </a:cubicBezTo>
                  <a:lnTo>
                    <a:pt x="1585913" y="456140"/>
                  </a:lnTo>
                  <a:cubicBezTo>
                    <a:pt x="1585913" y="461474"/>
                    <a:pt x="1581944" y="466046"/>
                    <a:pt x="1576388" y="466046"/>
                  </a:cubicBezTo>
                  <a:cubicBezTo>
                    <a:pt x="1576388" y="466046"/>
                    <a:pt x="1575594" y="466046"/>
                    <a:pt x="1575594" y="466046"/>
                  </a:cubicBezTo>
                  <a:cubicBezTo>
                    <a:pt x="1570037" y="466046"/>
                    <a:pt x="1566069" y="462236"/>
                    <a:pt x="1566069" y="456902"/>
                  </a:cubicBezTo>
                  <a:lnTo>
                    <a:pt x="1562100" y="381464"/>
                  </a:lnTo>
                  <a:cubicBezTo>
                    <a:pt x="1562100" y="376130"/>
                    <a:pt x="1566069" y="371558"/>
                    <a:pt x="1571625" y="371558"/>
                  </a:cubicBezTo>
                  <a:close/>
                  <a:moveTo>
                    <a:pt x="1412670" y="371558"/>
                  </a:moveTo>
                  <a:cubicBezTo>
                    <a:pt x="1417688" y="370796"/>
                    <a:pt x="1421990" y="375368"/>
                    <a:pt x="1421990" y="380702"/>
                  </a:cubicBezTo>
                  <a:lnTo>
                    <a:pt x="1424858" y="456140"/>
                  </a:lnTo>
                  <a:cubicBezTo>
                    <a:pt x="1425575" y="461474"/>
                    <a:pt x="1421273" y="466046"/>
                    <a:pt x="1416255" y="466046"/>
                  </a:cubicBezTo>
                  <a:cubicBezTo>
                    <a:pt x="1411236" y="466046"/>
                    <a:pt x="1406934" y="462236"/>
                    <a:pt x="1406934" y="456902"/>
                  </a:cubicBezTo>
                  <a:lnTo>
                    <a:pt x="1404067" y="381464"/>
                  </a:lnTo>
                  <a:cubicBezTo>
                    <a:pt x="1403350" y="376130"/>
                    <a:pt x="1407651" y="371558"/>
                    <a:pt x="1412670" y="371558"/>
                  </a:cubicBezTo>
                  <a:close/>
                  <a:moveTo>
                    <a:pt x="1252538" y="371558"/>
                  </a:moveTo>
                  <a:cubicBezTo>
                    <a:pt x="1258094" y="370796"/>
                    <a:pt x="1262857" y="375368"/>
                    <a:pt x="1263651" y="380702"/>
                  </a:cubicBezTo>
                  <a:lnTo>
                    <a:pt x="1266826" y="456140"/>
                  </a:lnTo>
                  <a:cubicBezTo>
                    <a:pt x="1266826" y="461474"/>
                    <a:pt x="1262857" y="466046"/>
                    <a:pt x="1257301" y="466046"/>
                  </a:cubicBezTo>
                  <a:cubicBezTo>
                    <a:pt x="1257301" y="466046"/>
                    <a:pt x="1256507" y="466046"/>
                    <a:pt x="1256507" y="466046"/>
                  </a:cubicBezTo>
                  <a:cubicBezTo>
                    <a:pt x="1251744" y="466046"/>
                    <a:pt x="1246982" y="462236"/>
                    <a:pt x="1246982" y="456902"/>
                  </a:cubicBezTo>
                  <a:lnTo>
                    <a:pt x="1243013" y="381464"/>
                  </a:lnTo>
                  <a:cubicBezTo>
                    <a:pt x="1243013" y="376130"/>
                    <a:pt x="1246982" y="371558"/>
                    <a:pt x="1252538" y="371558"/>
                  </a:cubicBezTo>
                  <a:close/>
                  <a:moveTo>
                    <a:pt x="1094249" y="371558"/>
                  </a:moveTo>
                  <a:cubicBezTo>
                    <a:pt x="1099626" y="370796"/>
                    <a:pt x="1104235" y="375368"/>
                    <a:pt x="1104235" y="380702"/>
                  </a:cubicBezTo>
                  <a:lnTo>
                    <a:pt x="1108076" y="456140"/>
                  </a:lnTo>
                  <a:cubicBezTo>
                    <a:pt x="1108076" y="461474"/>
                    <a:pt x="1103467" y="466046"/>
                    <a:pt x="1098090" y="466046"/>
                  </a:cubicBezTo>
                  <a:cubicBezTo>
                    <a:pt x="1092713" y="466046"/>
                    <a:pt x="1088104" y="462236"/>
                    <a:pt x="1088104" y="456902"/>
                  </a:cubicBezTo>
                  <a:lnTo>
                    <a:pt x="1085031" y="381464"/>
                  </a:lnTo>
                  <a:cubicBezTo>
                    <a:pt x="1084263" y="376130"/>
                    <a:pt x="1088872" y="371558"/>
                    <a:pt x="1094249" y="371558"/>
                  </a:cubicBezTo>
                  <a:close/>
                  <a:moveTo>
                    <a:pt x="934403" y="371558"/>
                  </a:moveTo>
                  <a:cubicBezTo>
                    <a:pt x="939589" y="370796"/>
                    <a:pt x="944034" y="375368"/>
                    <a:pt x="944774" y="380702"/>
                  </a:cubicBezTo>
                  <a:lnTo>
                    <a:pt x="947738" y="456140"/>
                  </a:lnTo>
                  <a:cubicBezTo>
                    <a:pt x="947738" y="461474"/>
                    <a:pt x="944034" y="466046"/>
                    <a:pt x="938848" y="466046"/>
                  </a:cubicBezTo>
                  <a:cubicBezTo>
                    <a:pt x="938848" y="466046"/>
                    <a:pt x="938848" y="466046"/>
                    <a:pt x="938107" y="466046"/>
                  </a:cubicBezTo>
                  <a:cubicBezTo>
                    <a:pt x="933662" y="466046"/>
                    <a:pt x="929217" y="462236"/>
                    <a:pt x="929217" y="456902"/>
                  </a:cubicBezTo>
                  <a:lnTo>
                    <a:pt x="925513" y="381464"/>
                  </a:lnTo>
                  <a:cubicBezTo>
                    <a:pt x="925513" y="376130"/>
                    <a:pt x="929217" y="371558"/>
                    <a:pt x="934403" y="371558"/>
                  </a:cubicBezTo>
                  <a:close/>
                  <a:moveTo>
                    <a:pt x="775161" y="371558"/>
                  </a:moveTo>
                  <a:cubicBezTo>
                    <a:pt x="780538" y="370796"/>
                    <a:pt x="785147" y="375368"/>
                    <a:pt x="785147" y="380702"/>
                  </a:cubicBezTo>
                  <a:lnTo>
                    <a:pt x="788988" y="456140"/>
                  </a:lnTo>
                  <a:cubicBezTo>
                    <a:pt x="788988" y="461474"/>
                    <a:pt x="784379" y="466046"/>
                    <a:pt x="779002" y="466046"/>
                  </a:cubicBezTo>
                  <a:cubicBezTo>
                    <a:pt x="773625" y="466046"/>
                    <a:pt x="769016" y="462236"/>
                    <a:pt x="769016" y="456902"/>
                  </a:cubicBezTo>
                  <a:lnTo>
                    <a:pt x="765943" y="381464"/>
                  </a:lnTo>
                  <a:cubicBezTo>
                    <a:pt x="765175" y="376130"/>
                    <a:pt x="769784" y="371558"/>
                    <a:pt x="775161" y="371558"/>
                  </a:cubicBezTo>
                  <a:close/>
                  <a:moveTo>
                    <a:pt x="615315" y="371558"/>
                  </a:moveTo>
                  <a:cubicBezTo>
                    <a:pt x="620501" y="370796"/>
                    <a:pt x="624946" y="375368"/>
                    <a:pt x="625686" y="380702"/>
                  </a:cubicBezTo>
                  <a:lnTo>
                    <a:pt x="628650" y="456140"/>
                  </a:lnTo>
                  <a:cubicBezTo>
                    <a:pt x="628650" y="461474"/>
                    <a:pt x="624946" y="466046"/>
                    <a:pt x="619760" y="466046"/>
                  </a:cubicBezTo>
                  <a:cubicBezTo>
                    <a:pt x="619760" y="466046"/>
                    <a:pt x="619760" y="466046"/>
                    <a:pt x="619019" y="466046"/>
                  </a:cubicBezTo>
                  <a:cubicBezTo>
                    <a:pt x="614574" y="466046"/>
                    <a:pt x="610129" y="462236"/>
                    <a:pt x="610129" y="456902"/>
                  </a:cubicBezTo>
                  <a:lnTo>
                    <a:pt x="606425" y="381464"/>
                  </a:lnTo>
                  <a:cubicBezTo>
                    <a:pt x="606425" y="376130"/>
                    <a:pt x="610129" y="371558"/>
                    <a:pt x="615315" y="371558"/>
                  </a:cubicBezTo>
                  <a:close/>
                  <a:moveTo>
                    <a:pt x="455613" y="371558"/>
                  </a:moveTo>
                  <a:cubicBezTo>
                    <a:pt x="461169" y="370796"/>
                    <a:pt x="465932" y="375368"/>
                    <a:pt x="465932" y="380702"/>
                  </a:cubicBezTo>
                  <a:lnTo>
                    <a:pt x="469901" y="456140"/>
                  </a:lnTo>
                  <a:cubicBezTo>
                    <a:pt x="469901" y="461474"/>
                    <a:pt x="465138" y="466046"/>
                    <a:pt x="459582" y="466046"/>
                  </a:cubicBezTo>
                  <a:cubicBezTo>
                    <a:pt x="454025" y="466046"/>
                    <a:pt x="449263" y="462236"/>
                    <a:pt x="449263" y="456902"/>
                  </a:cubicBezTo>
                  <a:lnTo>
                    <a:pt x="446088" y="381464"/>
                  </a:lnTo>
                  <a:cubicBezTo>
                    <a:pt x="446088" y="376130"/>
                    <a:pt x="450057" y="371558"/>
                    <a:pt x="455613" y="371558"/>
                  </a:cubicBezTo>
                  <a:close/>
                  <a:moveTo>
                    <a:pt x="1776874" y="185059"/>
                  </a:moveTo>
                  <a:cubicBezTo>
                    <a:pt x="1782251" y="185059"/>
                    <a:pt x="1786860" y="188900"/>
                    <a:pt x="1786860" y="194277"/>
                  </a:cubicBezTo>
                  <a:lnTo>
                    <a:pt x="1789933" y="270323"/>
                  </a:lnTo>
                  <a:cubicBezTo>
                    <a:pt x="1790701" y="275700"/>
                    <a:pt x="1786092" y="280309"/>
                    <a:pt x="1780715" y="280309"/>
                  </a:cubicBezTo>
                  <a:cubicBezTo>
                    <a:pt x="1775338" y="280309"/>
                    <a:pt x="1770729" y="276468"/>
                    <a:pt x="1770729" y="271091"/>
                  </a:cubicBezTo>
                  <a:lnTo>
                    <a:pt x="1767656" y="195813"/>
                  </a:lnTo>
                  <a:cubicBezTo>
                    <a:pt x="1766888" y="190436"/>
                    <a:pt x="1771497" y="185827"/>
                    <a:pt x="1776874" y="185059"/>
                  </a:cubicBezTo>
                  <a:close/>
                  <a:moveTo>
                    <a:pt x="1617028" y="185059"/>
                  </a:moveTo>
                  <a:cubicBezTo>
                    <a:pt x="1622214" y="185059"/>
                    <a:pt x="1626659" y="188900"/>
                    <a:pt x="1627400" y="194277"/>
                  </a:cubicBezTo>
                  <a:lnTo>
                    <a:pt x="1630363" y="270323"/>
                  </a:lnTo>
                  <a:cubicBezTo>
                    <a:pt x="1630363" y="275700"/>
                    <a:pt x="1626659" y="280309"/>
                    <a:pt x="1621473" y="280309"/>
                  </a:cubicBezTo>
                  <a:lnTo>
                    <a:pt x="1620732" y="280309"/>
                  </a:lnTo>
                  <a:cubicBezTo>
                    <a:pt x="1615547" y="280309"/>
                    <a:pt x="1611842" y="276468"/>
                    <a:pt x="1611102" y="271091"/>
                  </a:cubicBezTo>
                  <a:lnTo>
                    <a:pt x="1608138" y="195813"/>
                  </a:lnTo>
                  <a:cubicBezTo>
                    <a:pt x="1608138" y="190436"/>
                    <a:pt x="1611842" y="185827"/>
                    <a:pt x="1617028" y="185059"/>
                  </a:cubicBezTo>
                  <a:close/>
                  <a:moveTo>
                    <a:pt x="1457786" y="185059"/>
                  </a:moveTo>
                  <a:cubicBezTo>
                    <a:pt x="1463163" y="185059"/>
                    <a:pt x="1467772" y="188900"/>
                    <a:pt x="1467772" y="194277"/>
                  </a:cubicBezTo>
                  <a:lnTo>
                    <a:pt x="1470845" y="270323"/>
                  </a:lnTo>
                  <a:cubicBezTo>
                    <a:pt x="1471613" y="275700"/>
                    <a:pt x="1467004" y="280309"/>
                    <a:pt x="1461627" y="280309"/>
                  </a:cubicBezTo>
                  <a:cubicBezTo>
                    <a:pt x="1456250" y="280309"/>
                    <a:pt x="1451641" y="276468"/>
                    <a:pt x="1451641" y="271091"/>
                  </a:cubicBezTo>
                  <a:lnTo>
                    <a:pt x="1448568" y="195813"/>
                  </a:lnTo>
                  <a:cubicBezTo>
                    <a:pt x="1447800" y="190436"/>
                    <a:pt x="1452409" y="185827"/>
                    <a:pt x="1457786" y="185059"/>
                  </a:cubicBezTo>
                  <a:close/>
                  <a:moveTo>
                    <a:pt x="1298575" y="185059"/>
                  </a:moveTo>
                  <a:cubicBezTo>
                    <a:pt x="1304131" y="185059"/>
                    <a:pt x="1308894" y="188900"/>
                    <a:pt x="1309688" y="194277"/>
                  </a:cubicBezTo>
                  <a:lnTo>
                    <a:pt x="1312863" y="270323"/>
                  </a:lnTo>
                  <a:cubicBezTo>
                    <a:pt x="1312863" y="275700"/>
                    <a:pt x="1308894" y="280309"/>
                    <a:pt x="1303338" y="280309"/>
                  </a:cubicBezTo>
                  <a:lnTo>
                    <a:pt x="1302544" y="280309"/>
                  </a:lnTo>
                  <a:cubicBezTo>
                    <a:pt x="1296987" y="280309"/>
                    <a:pt x="1293019" y="276468"/>
                    <a:pt x="1293019" y="271091"/>
                  </a:cubicBezTo>
                  <a:lnTo>
                    <a:pt x="1289050" y="195813"/>
                  </a:lnTo>
                  <a:cubicBezTo>
                    <a:pt x="1289050" y="190436"/>
                    <a:pt x="1293019" y="185827"/>
                    <a:pt x="1298575" y="185059"/>
                  </a:cubicBezTo>
                  <a:close/>
                  <a:moveTo>
                    <a:pt x="1138699" y="185059"/>
                  </a:moveTo>
                  <a:cubicBezTo>
                    <a:pt x="1144076" y="185059"/>
                    <a:pt x="1148685" y="188900"/>
                    <a:pt x="1148685" y="194277"/>
                  </a:cubicBezTo>
                  <a:lnTo>
                    <a:pt x="1151758" y="270323"/>
                  </a:lnTo>
                  <a:cubicBezTo>
                    <a:pt x="1152526" y="275700"/>
                    <a:pt x="1147917" y="280309"/>
                    <a:pt x="1142540" y="280309"/>
                  </a:cubicBezTo>
                  <a:cubicBezTo>
                    <a:pt x="1137163" y="280309"/>
                    <a:pt x="1132554" y="276468"/>
                    <a:pt x="1132554" y="271091"/>
                  </a:cubicBezTo>
                  <a:lnTo>
                    <a:pt x="1129481" y="195813"/>
                  </a:lnTo>
                  <a:cubicBezTo>
                    <a:pt x="1128713" y="190436"/>
                    <a:pt x="1133322" y="185827"/>
                    <a:pt x="1138699" y="185059"/>
                  </a:cubicBezTo>
                  <a:close/>
                  <a:moveTo>
                    <a:pt x="979488" y="185059"/>
                  </a:moveTo>
                  <a:cubicBezTo>
                    <a:pt x="985044" y="185059"/>
                    <a:pt x="989807" y="188900"/>
                    <a:pt x="990601" y="194277"/>
                  </a:cubicBezTo>
                  <a:lnTo>
                    <a:pt x="993776" y="270323"/>
                  </a:lnTo>
                  <a:cubicBezTo>
                    <a:pt x="993776" y="275700"/>
                    <a:pt x="989807" y="280309"/>
                    <a:pt x="984251" y="280309"/>
                  </a:cubicBezTo>
                  <a:lnTo>
                    <a:pt x="983457" y="280309"/>
                  </a:lnTo>
                  <a:cubicBezTo>
                    <a:pt x="977900" y="280309"/>
                    <a:pt x="973932" y="276468"/>
                    <a:pt x="973932" y="271091"/>
                  </a:cubicBezTo>
                  <a:lnTo>
                    <a:pt x="969963" y="195813"/>
                  </a:lnTo>
                  <a:cubicBezTo>
                    <a:pt x="969963" y="190436"/>
                    <a:pt x="973932" y="185827"/>
                    <a:pt x="979488" y="185059"/>
                  </a:cubicBezTo>
                  <a:close/>
                  <a:moveTo>
                    <a:pt x="820533" y="185059"/>
                  </a:moveTo>
                  <a:cubicBezTo>
                    <a:pt x="825551" y="185059"/>
                    <a:pt x="829853" y="188900"/>
                    <a:pt x="829853" y="194277"/>
                  </a:cubicBezTo>
                  <a:lnTo>
                    <a:pt x="833438" y="270323"/>
                  </a:lnTo>
                  <a:cubicBezTo>
                    <a:pt x="833438" y="275700"/>
                    <a:pt x="829136" y="280309"/>
                    <a:pt x="824118" y="280309"/>
                  </a:cubicBezTo>
                  <a:cubicBezTo>
                    <a:pt x="819099" y="280309"/>
                    <a:pt x="814797" y="276468"/>
                    <a:pt x="814797" y="271091"/>
                  </a:cubicBezTo>
                  <a:lnTo>
                    <a:pt x="811930" y="195813"/>
                  </a:lnTo>
                  <a:cubicBezTo>
                    <a:pt x="811213" y="190436"/>
                    <a:pt x="815514" y="185827"/>
                    <a:pt x="820533" y="185059"/>
                  </a:cubicBezTo>
                  <a:close/>
                  <a:moveTo>
                    <a:pt x="660400" y="185059"/>
                  </a:moveTo>
                  <a:cubicBezTo>
                    <a:pt x="665956" y="185059"/>
                    <a:pt x="670719" y="188900"/>
                    <a:pt x="671513" y="194277"/>
                  </a:cubicBezTo>
                  <a:lnTo>
                    <a:pt x="674688" y="270323"/>
                  </a:lnTo>
                  <a:cubicBezTo>
                    <a:pt x="674688" y="275700"/>
                    <a:pt x="670719" y="280309"/>
                    <a:pt x="665163" y="280309"/>
                  </a:cubicBezTo>
                  <a:lnTo>
                    <a:pt x="664369" y="280309"/>
                  </a:lnTo>
                  <a:cubicBezTo>
                    <a:pt x="659606" y="280309"/>
                    <a:pt x="654844" y="276468"/>
                    <a:pt x="654844" y="271091"/>
                  </a:cubicBezTo>
                  <a:lnTo>
                    <a:pt x="650875" y="195813"/>
                  </a:lnTo>
                  <a:cubicBezTo>
                    <a:pt x="650875" y="190436"/>
                    <a:pt x="654844" y="185827"/>
                    <a:pt x="660400" y="185059"/>
                  </a:cubicBezTo>
                  <a:close/>
                  <a:moveTo>
                    <a:pt x="502111" y="185059"/>
                  </a:moveTo>
                  <a:cubicBezTo>
                    <a:pt x="507488" y="185059"/>
                    <a:pt x="512097" y="188900"/>
                    <a:pt x="512097" y="194277"/>
                  </a:cubicBezTo>
                  <a:lnTo>
                    <a:pt x="515938" y="270323"/>
                  </a:lnTo>
                  <a:cubicBezTo>
                    <a:pt x="515938" y="275700"/>
                    <a:pt x="511329" y="280309"/>
                    <a:pt x="505952" y="280309"/>
                  </a:cubicBezTo>
                  <a:cubicBezTo>
                    <a:pt x="500575" y="280309"/>
                    <a:pt x="495966" y="276468"/>
                    <a:pt x="495966" y="271091"/>
                  </a:cubicBezTo>
                  <a:lnTo>
                    <a:pt x="492893" y="195813"/>
                  </a:lnTo>
                  <a:cubicBezTo>
                    <a:pt x="492125" y="190436"/>
                    <a:pt x="496734" y="185827"/>
                    <a:pt x="502111" y="185059"/>
                  </a:cubicBezTo>
                  <a:close/>
                  <a:moveTo>
                    <a:pt x="342265" y="185059"/>
                  </a:moveTo>
                  <a:cubicBezTo>
                    <a:pt x="347451" y="185059"/>
                    <a:pt x="351896" y="188900"/>
                    <a:pt x="352637" y="194277"/>
                  </a:cubicBezTo>
                  <a:lnTo>
                    <a:pt x="355600" y="270323"/>
                  </a:lnTo>
                  <a:cubicBezTo>
                    <a:pt x="355600" y="275700"/>
                    <a:pt x="351896" y="280309"/>
                    <a:pt x="346710" y="280309"/>
                  </a:cubicBezTo>
                  <a:lnTo>
                    <a:pt x="345969" y="280309"/>
                  </a:lnTo>
                  <a:cubicBezTo>
                    <a:pt x="341524" y="280309"/>
                    <a:pt x="337079" y="276468"/>
                    <a:pt x="337079" y="271091"/>
                  </a:cubicBezTo>
                  <a:lnTo>
                    <a:pt x="333375" y="195813"/>
                  </a:lnTo>
                  <a:cubicBezTo>
                    <a:pt x="333375" y="190436"/>
                    <a:pt x="337079" y="185827"/>
                    <a:pt x="342265" y="185059"/>
                  </a:cubicBezTo>
                  <a:close/>
                  <a:moveTo>
                    <a:pt x="182563" y="185059"/>
                  </a:moveTo>
                  <a:cubicBezTo>
                    <a:pt x="188119" y="185059"/>
                    <a:pt x="192882" y="188900"/>
                    <a:pt x="192882" y="194277"/>
                  </a:cubicBezTo>
                  <a:lnTo>
                    <a:pt x="196851" y="270323"/>
                  </a:lnTo>
                  <a:cubicBezTo>
                    <a:pt x="196851" y="275700"/>
                    <a:pt x="192088" y="280309"/>
                    <a:pt x="186532" y="280309"/>
                  </a:cubicBezTo>
                  <a:cubicBezTo>
                    <a:pt x="180976" y="280309"/>
                    <a:pt x="176213" y="276468"/>
                    <a:pt x="176213" y="271091"/>
                  </a:cubicBezTo>
                  <a:lnTo>
                    <a:pt x="173038" y="195813"/>
                  </a:lnTo>
                  <a:cubicBezTo>
                    <a:pt x="173038" y="190436"/>
                    <a:pt x="177007" y="185827"/>
                    <a:pt x="182563" y="185059"/>
                  </a:cubicBezTo>
                  <a:close/>
                  <a:moveTo>
                    <a:pt x="1929765" y="83"/>
                  </a:moveTo>
                  <a:cubicBezTo>
                    <a:pt x="1934951" y="-679"/>
                    <a:pt x="1939396" y="3893"/>
                    <a:pt x="1939396" y="9227"/>
                  </a:cubicBezTo>
                  <a:lnTo>
                    <a:pt x="1943100" y="84665"/>
                  </a:lnTo>
                  <a:cubicBezTo>
                    <a:pt x="1943100" y="89999"/>
                    <a:pt x="1939396" y="94571"/>
                    <a:pt x="1934210" y="94571"/>
                  </a:cubicBezTo>
                  <a:cubicBezTo>
                    <a:pt x="1933469" y="94571"/>
                    <a:pt x="1933469" y="94571"/>
                    <a:pt x="1933469" y="94571"/>
                  </a:cubicBezTo>
                  <a:cubicBezTo>
                    <a:pt x="1928284" y="94571"/>
                    <a:pt x="1924579" y="90761"/>
                    <a:pt x="1923839" y="85427"/>
                  </a:cubicBezTo>
                  <a:lnTo>
                    <a:pt x="1920875" y="9989"/>
                  </a:lnTo>
                  <a:cubicBezTo>
                    <a:pt x="1920875" y="4655"/>
                    <a:pt x="1924579" y="83"/>
                    <a:pt x="1929765" y="83"/>
                  </a:cubicBezTo>
                  <a:close/>
                  <a:moveTo>
                    <a:pt x="1770524" y="83"/>
                  </a:moveTo>
                  <a:cubicBezTo>
                    <a:pt x="1775133" y="-679"/>
                    <a:pt x="1780510" y="3893"/>
                    <a:pt x="1780510" y="9227"/>
                  </a:cubicBezTo>
                  <a:lnTo>
                    <a:pt x="1783583" y="84665"/>
                  </a:lnTo>
                  <a:cubicBezTo>
                    <a:pt x="1784351" y="89999"/>
                    <a:pt x="1779742" y="94571"/>
                    <a:pt x="1774365" y="94571"/>
                  </a:cubicBezTo>
                  <a:cubicBezTo>
                    <a:pt x="1774365" y="94571"/>
                    <a:pt x="1774365" y="94571"/>
                    <a:pt x="1773597" y="94571"/>
                  </a:cubicBezTo>
                  <a:cubicBezTo>
                    <a:pt x="1768988" y="94571"/>
                    <a:pt x="1764379" y="90761"/>
                    <a:pt x="1764379" y="85427"/>
                  </a:cubicBezTo>
                  <a:lnTo>
                    <a:pt x="1760538" y="9989"/>
                  </a:lnTo>
                  <a:cubicBezTo>
                    <a:pt x="1760538" y="4655"/>
                    <a:pt x="1765147" y="83"/>
                    <a:pt x="1770524" y="83"/>
                  </a:cubicBezTo>
                  <a:close/>
                  <a:moveTo>
                    <a:pt x="1610678" y="83"/>
                  </a:moveTo>
                  <a:cubicBezTo>
                    <a:pt x="1615864" y="-679"/>
                    <a:pt x="1620309" y="3893"/>
                    <a:pt x="1620309" y="9227"/>
                  </a:cubicBezTo>
                  <a:lnTo>
                    <a:pt x="1624013" y="84665"/>
                  </a:lnTo>
                  <a:cubicBezTo>
                    <a:pt x="1624013" y="89999"/>
                    <a:pt x="1620309" y="94571"/>
                    <a:pt x="1615123" y="94571"/>
                  </a:cubicBezTo>
                  <a:cubicBezTo>
                    <a:pt x="1614382" y="94571"/>
                    <a:pt x="1614382" y="94571"/>
                    <a:pt x="1614382" y="94571"/>
                  </a:cubicBezTo>
                  <a:cubicBezTo>
                    <a:pt x="1609197" y="94571"/>
                    <a:pt x="1605492" y="90761"/>
                    <a:pt x="1604752" y="85427"/>
                  </a:cubicBezTo>
                  <a:lnTo>
                    <a:pt x="1601788" y="9989"/>
                  </a:lnTo>
                  <a:cubicBezTo>
                    <a:pt x="1601788" y="4655"/>
                    <a:pt x="1605492" y="83"/>
                    <a:pt x="1610678" y="83"/>
                  </a:cubicBezTo>
                  <a:close/>
                  <a:moveTo>
                    <a:pt x="1451436" y="83"/>
                  </a:moveTo>
                  <a:cubicBezTo>
                    <a:pt x="1456045" y="-679"/>
                    <a:pt x="1461422" y="3893"/>
                    <a:pt x="1461422" y="9227"/>
                  </a:cubicBezTo>
                  <a:lnTo>
                    <a:pt x="1464495" y="84665"/>
                  </a:lnTo>
                  <a:cubicBezTo>
                    <a:pt x="1465263" y="89999"/>
                    <a:pt x="1460654" y="94571"/>
                    <a:pt x="1455277" y="94571"/>
                  </a:cubicBezTo>
                  <a:cubicBezTo>
                    <a:pt x="1449900" y="94571"/>
                    <a:pt x="1445291" y="90761"/>
                    <a:pt x="1445291" y="85427"/>
                  </a:cubicBezTo>
                  <a:lnTo>
                    <a:pt x="1441450" y="9989"/>
                  </a:lnTo>
                  <a:cubicBezTo>
                    <a:pt x="1441450" y="4655"/>
                    <a:pt x="1446059" y="83"/>
                    <a:pt x="1451436" y="83"/>
                  </a:cubicBezTo>
                  <a:close/>
                  <a:moveTo>
                    <a:pt x="1291590" y="83"/>
                  </a:moveTo>
                  <a:cubicBezTo>
                    <a:pt x="1296776" y="-679"/>
                    <a:pt x="1301221" y="3893"/>
                    <a:pt x="1301221" y="9227"/>
                  </a:cubicBezTo>
                  <a:lnTo>
                    <a:pt x="1304925" y="84665"/>
                  </a:lnTo>
                  <a:cubicBezTo>
                    <a:pt x="1304925" y="89999"/>
                    <a:pt x="1301221" y="94571"/>
                    <a:pt x="1296035" y="94571"/>
                  </a:cubicBezTo>
                  <a:cubicBezTo>
                    <a:pt x="1295294" y="94571"/>
                    <a:pt x="1295294" y="94571"/>
                    <a:pt x="1295294" y="94571"/>
                  </a:cubicBezTo>
                  <a:cubicBezTo>
                    <a:pt x="1290108" y="94571"/>
                    <a:pt x="1286404" y="90761"/>
                    <a:pt x="1285663" y="85427"/>
                  </a:cubicBezTo>
                  <a:lnTo>
                    <a:pt x="1282700" y="9989"/>
                  </a:lnTo>
                  <a:cubicBezTo>
                    <a:pt x="1282700" y="4655"/>
                    <a:pt x="1286404" y="83"/>
                    <a:pt x="1291590" y="83"/>
                  </a:cubicBezTo>
                  <a:close/>
                  <a:moveTo>
                    <a:pt x="1132349" y="83"/>
                  </a:moveTo>
                  <a:cubicBezTo>
                    <a:pt x="1137726" y="-679"/>
                    <a:pt x="1142335" y="3893"/>
                    <a:pt x="1142335" y="9227"/>
                  </a:cubicBezTo>
                  <a:lnTo>
                    <a:pt x="1145408" y="84665"/>
                  </a:lnTo>
                  <a:cubicBezTo>
                    <a:pt x="1146176" y="89999"/>
                    <a:pt x="1141567" y="94571"/>
                    <a:pt x="1136190" y="94571"/>
                  </a:cubicBezTo>
                  <a:cubicBezTo>
                    <a:pt x="1130813" y="94571"/>
                    <a:pt x="1126204" y="90761"/>
                    <a:pt x="1126204" y="85427"/>
                  </a:cubicBezTo>
                  <a:lnTo>
                    <a:pt x="1123131" y="9989"/>
                  </a:lnTo>
                  <a:cubicBezTo>
                    <a:pt x="1122363" y="4655"/>
                    <a:pt x="1126972" y="83"/>
                    <a:pt x="1132349" y="83"/>
                  </a:cubicBezTo>
                  <a:close/>
                  <a:moveTo>
                    <a:pt x="972503" y="83"/>
                  </a:moveTo>
                  <a:cubicBezTo>
                    <a:pt x="977689" y="-679"/>
                    <a:pt x="982134" y="3893"/>
                    <a:pt x="982134" y="9227"/>
                  </a:cubicBezTo>
                  <a:lnTo>
                    <a:pt x="985838" y="84665"/>
                  </a:lnTo>
                  <a:cubicBezTo>
                    <a:pt x="985838" y="89999"/>
                    <a:pt x="982134" y="94571"/>
                    <a:pt x="976948" y="94571"/>
                  </a:cubicBezTo>
                  <a:cubicBezTo>
                    <a:pt x="976207" y="94571"/>
                    <a:pt x="976207" y="94571"/>
                    <a:pt x="976207" y="94571"/>
                  </a:cubicBezTo>
                  <a:cubicBezTo>
                    <a:pt x="971021" y="94571"/>
                    <a:pt x="967317" y="90761"/>
                    <a:pt x="966576" y="85427"/>
                  </a:cubicBezTo>
                  <a:lnTo>
                    <a:pt x="963613" y="9989"/>
                  </a:lnTo>
                  <a:cubicBezTo>
                    <a:pt x="963613" y="4655"/>
                    <a:pt x="967317" y="83"/>
                    <a:pt x="972503" y="83"/>
                  </a:cubicBezTo>
                  <a:close/>
                  <a:moveTo>
                    <a:pt x="813261" y="83"/>
                  </a:moveTo>
                  <a:cubicBezTo>
                    <a:pt x="818638" y="-679"/>
                    <a:pt x="823247" y="3893"/>
                    <a:pt x="823247" y="9227"/>
                  </a:cubicBezTo>
                  <a:lnTo>
                    <a:pt x="826320" y="84665"/>
                  </a:lnTo>
                  <a:cubicBezTo>
                    <a:pt x="827088" y="89999"/>
                    <a:pt x="822479" y="94571"/>
                    <a:pt x="817102" y="94571"/>
                  </a:cubicBezTo>
                  <a:cubicBezTo>
                    <a:pt x="811725" y="94571"/>
                    <a:pt x="807116" y="90761"/>
                    <a:pt x="807116" y="85427"/>
                  </a:cubicBezTo>
                  <a:lnTo>
                    <a:pt x="804043" y="9989"/>
                  </a:lnTo>
                  <a:cubicBezTo>
                    <a:pt x="803275" y="4655"/>
                    <a:pt x="807884" y="83"/>
                    <a:pt x="813261" y="83"/>
                  </a:cubicBezTo>
                  <a:close/>
                  <a:moveTo>
                    <a:pt x="653415" y="83"/>
                  </a:moveTo>
                  <a:cubicBezTo>
                    <a:pt x="658601" y="-679"/>
                    <a:pt x="663046" y="3893"/>
                    <a:pt x="663786" y="9227"/>
                  </a:cubicBezTo>
                  <a:lnTo>
                    <a:pt x="666750" y="84665"/>
                  </a:lnTo>
                  <a:cubicBezTo>
                    <a:pt x="666750" y="89999"/>
                    <a:pt x="663046" y="94571"/>
                    <a:pt x="657860" y="94571"/>
                  </a:cubicBezTo>
                  <a:cubicBezTo>
                    <a:pt x="657119" y="94571"/>
                    <a:pt x="657119" y="94571"/>
                    <a:pt x="657119" y="94571"/>
                  </a:cubicBezTo>
                  <a:cubicBezTo>
                    <a:pt x="651933" y="94571"/>
                    <a:pt x="648229" y="90761"/>
                    <a:pt x="647488" y="85427"/>
                  </a:cubicBezTo>
                  <a:lnTo>
                    <a:pt x="644525" y="9989"/>
                  </a:lnTo>
                  <a:cubicBezTo>
                    <a:pt x="644525" y="4655"/>
                    <a:pt x="648229" y="83"/>
                    <a:pt x="653415" y="83"/>
                  </a:cubicBezTo>
                  <a:close/>
                  <a:moveTo>
                    <a:pt x="494174" y="83"/>
                  </a:moveTo>
                  <a:cubicBezTo>
                    <a:pt x="499551" y="-679"/>
                    <a:pt x="504160" y="3893"/>
                    <a:pt x="504160" y="9227"/>
                  </a:cubicBezTo>
                  <a:lnTo>
                    <a:pt x="507233" y="84665"/>
                  </a:lnTo>
                  <a:cubicBezTo>
                    <a:pt x="508001" y="89999"/>
                    <a:pt x="503392" y="94571"/>
                    <a:pt x="498015" y="94571"/>
                  </a:cubicBezTo>
                  <a:cubicBezTo>
                    <a:pt x="492638" y="94571"/>
                    <a:pt x="488029" y="90761"/>
                    <a:pt x="488029" y="85427"/>
                  </a:cubicBezTo>
                  <a:lnTo>
                    <a:pt x="484956" y="9989"/>
                  </a:lnTo>
                  <a:cubicBezTo>
                    <a:pt x="484188" y="4655"/>
                    <a:pt x="488797" y="83"/>
                    <a:pt x="494174" y="83"/>
                  </a:cubicBezTo>
                  <a:close/>
                  <a:moveTo>
                    <a:pt x="334963" y="83"/>
                  </a:moveTo>
                  <a:cubicBezTo>
                    <a:pt x="340519" y="-679"/>
                    <a:pt x="345282" y="3893"/>
                    <a:pt x="346076" y="9227"/>
                  </a:cubicBezTo>
                  <a:lnTo>
                    <a:pt x="349251" y="84665"/>
                  </a:lnTo>
                  <a:cubicBezTo>
                    <a:pt x="349251" y="89999"/>
                    <a:pt x="345282" y="94571"/>
                    <a:pt x="339726" y="94571"/>
                  </a:cubicBezTo>
                  <a:cubicBezTo>
                    <a:pt x="339726" y="94571"/>
                    <a:pt x="338932" y="94571"/>
                    <a:pt x="338932" y="94571"/>
                  </a:cubicBezTo>
                  <a:cubicBezTo>
                    <a:pt x="333376" y="94571"/>
                    <a:pt x="329407" y="90761"/>
                    <a:pt x="328613" y="85427"/>
                  </a:cubicBezTo>
                  <a:lnTo>
                    <a:pt x="325438" y="9989"/>
                  </a:lnTo>
                  <a:cubicBezTo>
                    <a:pt x="325438" y="4655"/>
                    <a:pt x="329407" y="83"/>
                    <a:pt x="334963" y="83"/>
                  </a:cubicBezTo>
                  <a:close/>
                </a:path>
              </a:pathLst>
            </a:custGeom>
            <a:solidFill>
              <a:srgbClr val="4B2824">
                <a:alpha val="60000"/>
              </a:srgbClr>
            </a:solidFill>
            <a:ln>
              <a:noFill/>
            </a:ln>
          </p:spPr>
          <p:txBody>
            <a:bodyPr vert="horz" wrap="square" lIns="91440" tIns="45720" rIns="91440" bIns="45720" numCol="1" anchor="t" anchorCtr="0" compatLnSpc="1">
              <a:prstTxWarp prst="textNoShape">
                <a:avLst/>
              </a:prstTxWarp>
              <a:noAutofit/>
            </a:bodyPr>
            <a:lstStyle/>
            <a:p>
              <a:endParaRPr lang="en-US" dirty="0">
                <a:latin typeface="Poppins" panose="00000500000000000000" pitchFamily="2" charset="0"/>
              </a:endParaRPr>
            </a:p>
          </p:txBody>
        </p:sp>
        <p:sp>
          <p:nvSpPr>
            <p:cNvPr id="127" name="Freeform 368">
              <a:extLst>
                <a:ext uri="{FF2B5EF4-FFF2-40B4-BE49-F238E27FC236}">
                  <a16:creationId xmlns:a16="http://schemas.microsoft.com/office/drawing/2014/main" id="{B23333B3-F26A-8C12-A68B-9708698CB710}"/>
                </a:ext>
              </a:extLst>
            </p:cNvPr>
            <p:cNvSpPr>
              <a:spLocks/>
            </p:cNvSpPr>
            <p:nvPr/>
          </p:nvSpPr>
          <p:spPr bwMode="auto">
            <a:xfrm>
              <a:off x="8578850" y="11618913"/>
              <a:ext cx="1790700" cy="185738"/>
            </a:xfrm>
            <a:custGeom>
              <a:avLst/>
              <a:gdLst>
                <a:gd name="T0" fmla="*/ 2269 w 2352"/>
                <a:gd name="T1" fmla="*/ 244 h 244"/>
                <a:gd name="T2" fmla="*/ 83 w 2352"/>
                <a:gd name="T3" fmla="*/ 244 h 244"/>
                <a:gd name="T4" fmla="*/ 0 w 2352"/>
                <a:gd name="T5" fmla="*/ 161 h 244"/>
                <a:gd name="T6" fmla="*/ 0 w 2352"/>
                <a:gd name="T7" fmla="*/ 83 h 244"/>
                <a:gd name="T8" fmla="*/ 83 w 2352"/>
                <a:gd name="T9" fmla="*/ 0 h 244"/>
                <a:gd name="T10" fmla="*/ 2269 w 2352"/>
                <a:gd name="T11" fmla="*/ 0 h 244"/>
                <a:gd name="T12" fmla="*/ 2352 w 2352"/>
                <a:gd name="T13" fmla="*/ 83 h 244"/>
                <a:gd name="T14" fmla="*/ 2352 w 2352"/>
                <a:gd name="T15" fmla="*/ 161 h 244"/>
                <a:gd name="T16" fmla="*/ 2269 w 2352"/>
                <a:gd name="T17" fmla="*/ 24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52" h="244">
                  <a:moveTo>
                    <a:pt x="2269" y="244"/>
                  </a:moveTo>
                  <a:lnTo>
                    <a:pt x="83" y="244"/>
                  </a:lnTo>
                  <a:cubicBezTo>
                    <a:pt x="37" y="244"/>
                    <a:pt x="0" y="207"/>
                    <a:pt x="0" y="161"/>
                  </a:cubicBezTo>
                  <a:lnTo>
                    <a:pt x="0" y="83"/>
                  </a:lnTo>
                  <a:cubicBezTo>
                    <a:pt x="0" y="37"/>
                    <a:pt x="37" y="0"/>
                    <a:pt x="83" y="0"/>
                  </a:cubicBezTo>
                  <a:lnTo>
                    <a:pt x="2269" y="0"/>
                  </a:lnTo>
                  <a:cubicBezTo>
                    <a:pt x="2315" y="0"/>
                    <a:pt x="2352" y="37"/>
                    <a:pt x="2352" y="83"/>
                  </a:cubicBezTo>
                  <a:lnTo>
                    <a:pt x="2352" y="161"/>
                  </a:lnTo>
                  <a:cubicBezTo>
                    <a:pt x="2352" y="207"/>
                    <a:pt x="2315" y="244"/>
                    <a:pt x="2269" y="244"/>
                  </a:cubicBezTo>
                  <a:close/>
                </a:path>
              </a:pathLst>
            </a:custGeom>
            <a:solidFill>
              <a:srgbClr val="FBD1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28" name="Freeform 380">
              <a:extLst>
                <a:ext uri="{FF2B5EF4-FFF2-40B4-BE49-F238E27FC236}">
                  <a16:creationId xmlns:a16="http://schemas.microsoft.com/office/drawing/2014/main" id="{1BA7CE19-27E9-B835-B896-D8669474CEFE}"/>
                </a:ext>
              </a:extLst>
            </p:cNvPr>
            <p:cNvSpPr>
              <a:spLocks/>
            </p:cNvSpPr>
            <p:nvPr/>
          </p:nvSpPr>
          <p:spPr bwMode="auto">
            <a:xfrm>
              <a:off x="8482013" y="11804651"/>
              <a:ext cx="1789113" cy="184150"/>
            </a:xfrm>
            <a:custGeom>
              <a:avLst/>
              <a:gdLst>
                <a:gd name="T0" fmla="*/ 2269 w 2352"/>
                <a:gd name="T1" fmla="*/ 243 h 243"/>
                <a:gd name="T2" fmla="*/ 83 w 2352"/>
                <a:gd name="T3" fmla="*/ 243 h 243"/>
                <a:gd name="T4" fmla="*/ 0 w 2352"/>
                <a:gd name="T5" fmla="*/ 160 h 243"/>
                <a:gd name="T6" fmla="*/ 0 w 2352"/>
                <a:gd name="T7" fmla="*/ 83 h 243"/>
                <a:gd name="T8" fmla="*/ 83 w 2352"/>
                <a:gd name="T9" fmla="*/ 0 h 243"/>
                <a:gd name="T10" fmla="*/ 2269 w 2352"/>
                <a:gd name="T11" fmla="*/ 0 h 243"/>
                <a:gd name="T12" fmla="*/ 2352 w 2352"/>
                <a:gd name="T13" fmla="*/ 83 h 243"/>
                <a:gd name="T14" fmla="*/ 2352 w 2352"/>
                <a:gd name="T15" fmla="*/ 160 h 243"/>
                <a:gd name="T16" fmla="*/ 2269 w 2352"/>
                <a:gd name="T17"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52" h="243">
                  <a:moveTo>
                    <a:pt x="2269" y="243"/>
                  </a:moveTo>
                  <a:lnTo>
                    <a:pt x="83" y="243"/>
                  </a:lnTo>
                  <a:cubicBezTo>
                    <a:pt x="38" y="243"/>
                    <a:pt x="0" y="206"/>
                    <a:pt x="0" y="160"/>
                  </a:cubicBezTo>
                  <a:lnTo>
                    <a:pt x="0" y="83"/>
                  </a:lnTo>
                  <a:cubicBezTo>
                    <a:pt x="0" y="37"/>
                    <a:pt x="38" y="0"/>
                    <a:pt x="83" y="0"/>
                  </a:cubicBezTo>
                  <a:lnTo>
                    <a:pt x="2269" y="0"/>
                  </a:lnTo>
                  <a:cubicBezTo>
                    <a:pt x="2315" y="0"/>
                    <a:pt x="2352" y="37"/>
                    <a:pt x="2352" y="83"/>
                  </a:cubicBezTo>
                  <a:lnTo>
                    <a:pt x="2352" y="160"/>
                  </a:lnTo>
                  <a:cubicBezTo>
                    <a:pt x="2352" y="206"/>
                    <a:pt x="2315" y="243"/>
                    <a:pt x="2269" y="243"/>
                  </a:cubicBezTo>
                  <a:close/>
                </a:path>
              </a:pathLst>
            </a:custGeom>
            <a:solidFill>
              <a:srgbClr val="FC9A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29" name="Freeform 392">
              <a:extLst>
                <a:ext uri="{FF2B5EF4-FFF2-40B4-BE49-F238E27FC236}">
                  <a16:creationId xmlns:a16="http://schemas.microsoft.com/office/drawing/2014/main" id="{4C0FED31-0344-2BC9-185A-0B64E15AB1F6}"/>
                </a:ext>
              </a:extLst>
            </p:cNvPr>
            <p:cNvSpPr>
              <a:spLocks/>
            </p:cNvSpPr>
            <p:nvPr/>
          </p:nvSpPr>
          <p:spPr bwMode="auto">
            <a:xfrm>
              <a:off x="8720138" y="11988801"/>
              <a:ext cx="1790700" cy="185738"/>
            </a:xfrm>
            <a:custGeom>
              <a:avLst/>
              <a:gdLst>
                <a:gd name="T0" fmla="*/ 2269 w 2352"/>
                <a:gd name="T1" fmla="*/ 244 h 244"/>
                <a:gd name="T2" fmla="*/ 83 w 2352"/>
                <a:gd name="T3" fmla="*/ 244 h 244"/>
                <a:gd name="T4" fmla="*/ 0 w 2352"/>
                <a:gd name="T5" fmla="*/ 161 h 244"/>
                <a:gd name="T6" fmla="*/ 0 w 2352"/>
                <a:gd name="T7" fmla="*/ 83 h 244"/>
                <a:gd name="T8" fmla="*/ 83 w 2352"/>
                <a:gd name="T9" fmla="*/ 0 h 244"/>
                <a:gd name="T10" fmla="*/ 2269 w 2352"/>
                <a:gd name="T11" fmla="*/ 0 h 244"/>
                <a:gd name="T12" fmla="*/ 2352 w 2352"/>
                <a:gd name="T13" fmla="*/ 83 h 244"/>
                <a:gd name="T14" fmla="*/ 2352 w 2352"/>
                <a:gd name="T15" fmla="*/ 161 h 244"/>
                <a:gd name="T16" fmla="*/ 2269 w 2352"/>
                <a:gd name="T17" fmla="*/ 24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52" h="244">
                  <a:moveTo>
                    <a:pt x="2269" y="244"/>
                  </a:moveTo>
                  <a:lnTo>
                    <a:pt x="83" y="244"/>
                  </a:lnTo>
                  <a:cubicBezTo>
                    <a:pt x="37" y="244"/>
                    <a:pt x="0" y="207"/>
                    <a:pt x="0" y="161"/>
                  </a:cubicBezTo>
                  <a:lnTo>
                    <a:pt x="0" y="83"/>
                  </a:lnTo>
                  <a:cubicBezTo>
                    <a:pt x="0" y="37"/>
                    <a:pt x="37" y="0"/>
                    <a:pt x="83" y="0"/>
                  </a:cubicBezTo>
                  <a:lnTo>
                    <a:pt x="2269" y="0"/>
                  </a:lnTo>
                  <a:cubicBezTo>
                    <a:pt x="2315" y="0"/>
                    <a:pt x="2352" y="37"/>
                    <a:pt x="2352" y="83"/>
                  </a:cubicBezTo>
                  <a:lnTo>
                    <a:pt x="2352" y="161"/>
                  </a:lnTo>
                  <a:cubicBezTo>
                    <a:pt x="2352" y="207"/>
                    <a:pt x="2315" y="244"/>
                    <a:pt x="2269" y="244"/>
                  </a:cubicBezTo>
                  <a:close/>
                </a:path>
              </a:pathLst>
            </a:custGeom>
            <a:solidFill>
              <a:srgbClr val="FBD1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30" name="Freeform: Shape 129">
              <a:extLst>
                <a:ext uri="{FF2B5EF4-FFF2-40B4-BE49-F238E27FC236}">
                  <a16:creationId xmlns:a16="http://schemas.microsoft.com/office/drawing/2014/main" id="{7AF424B7-089E-A76E-8F44-6F4C75ADC3EA}"/>
                </a:ext>
              </a:extLst>
            </p:cNvPr>
            <p:cNvSpPr>
              <a:spLocks/>
            </p:cNvSpPr>
            <p:nvPr/>
          </p:nvSpPr>
          <p:spPr bwMode="auto">
            <a:xfrm>
              <a:off x="8568377" y="11670392"/>
              <a:ext cx="1855149" cy="464459"/>
            </a:xfrm>
            <a:custGeom>
              <a:avLst/>
              <a:gdLst>
                <a:gd name="connsiteX0" fmla="*/ 1840861 w 1855149"/>
                <a:gd name="connsiteY0" fmla="*/ 369971 h 464459"/>
                <a:gd name="connsiteX1" fmla="*/ 1851974 w 1855149"/>
                <a:gd name="connsiteY1" fmla="*/ 379115 h 464459"/>
                <a:gd name="connsiteX2" fmla="*/ 1855149 w 1855149"/>
                <a:gd name="connsiteY2" fmla="*/ 454553 h 464459"/>
                <a:gd name="connsiteX3" fmla="*/ 1845624 w 1855149"/>
                <a:gd name="connsiteY3" fmla="*/ 464459 h 464459"/>
                <a:gd name="connsiteX4" fmla="*/ 1844830 w 1855149"/>
                <a:gd name="connsiteY4" fmla="*/ 464459 h 464459"/>
                <a:gd name="connsiteX5" fmla="*/ 1834511 w 1855149"/>
                <a:gd name="connsiteY5" fmla="*/ 455315 h 464459"/>
                <a:gd name="connsiteX6" fmla="*/ 1831336 w 1855149"/>
                <a:gd name="connsiteY6" fmla="*/ 379877 h 464459"/>
                <a:gd name="connsiteX7" fmla="*/ 1840861 w 1855149"/>
                <a:gd name="connsiteY7" fmla="*/ 369971 h 464459"/>
                <a:gd name="connsiteX8" fmla="*/ 1682572 w 1855149"/>
                <a:gd name="connsiteY8" fmla="*/ 369971 h 464459"/>
                <a:gd name="connsiteX9" fmla="*/ 1692558 w 1855149"/>
                <a:gd name="connsiteY9" fmla="*/ 379115 h 464459"/>
                <a:gd name="connsiteX10" fmla="*/ 1695631 w 1855149"/>
                <a:gd name="connsiteY10" fmla="*/ 454553 h 464459"/>
                <a:gd name="connsiteX11" fmla="*/ 1686413 w 1855149"/>
                <a:gd name="connsiteY11" fmla="*/ 464459 h 464459"/>
                <a:gd name="connsiteX12" fmla="*/ 1676427 w 1855149"/>
                <a:gd name="connsiteY12" fmla="*/ 455315 h 464459"/>
                <a:gd name="connsiteX13" fmla="*/ 1673354 w 1855149"/>
                <a:gd name="connsiteY13" fmla="*/ 379877 h 464459"/>
                <a:gd name="connsiteX14" fmla="*/ 1682572 w 1855149"/>
                <a:gd name="connsiteY14" fmla="*/ 369971 h 464459"/>
                <a:gd name="connsiteX15" fmla="*/ 1522726 w 1855149"/>
                <a:gd name="connsiteY15" fmla="*/ 369971 h 464459"/>
                <a:gd name="connsiteX16" fmla="*/ 1533098 w 1855149"/>
                <a:gd name="connsiteY16" fmla="*/ 379115 h 464459"/>
                <a:gd name="connsiteX17" fmla="*/ 1536061 w 1855149"/>
                <a:gd name="connsiteY17" fmla="*/ 454553 h 464459"/>
                <a:gd name="connsiteX18" fmla="*/ 1527171 w 1855149"/>
                <a:gd name="connsiteY18" fmla="*/ 464459 h 464459"/>
                <a:gd name="connsiteX19" fmla="*/ 1526430 w 1855149"/>
                <a:gd name="connsiteY19" fmla="*/ 464459 h 464459"/>
                <a:gd name="connsiteX20" fmla="*/ 1516799 w 1855149"/>
                <a:gd name="connsiteY20" fmla="*/ 455315 h 464459"/>
                <a:gd name="connsiteX21" fmla="*/ 1513836 w 1855149"/>
                <a:gd name="connsiteY21" fmla="*/ 379877 h 464459"/>
                <a:gd name="connsiteX22" fmla="*/ 1522726 w 1855149"/>
                <a:gd name="connsiteY22" fmla="*/ 369971 h 464459"/>
                <a:gd name="connsiteX23" fmla="*/ 1363484 w 1855149"/>
                <a:gd name="connsiteY23" fmla="*/ 369971 h 464459"/>
                <a:gd name="connsiteX24" fmla="*/ 1373470 w 1855149"/>
                <a:gd name="connsiteY24" fmla="*/ 379115 h 464459"/>
                <a:gd name="connsiteX25" fmla="*/ 1376543 w 1855149"/>
                <a:gd name="connsiteY25" fmla="*/ 454553 h 464459"/>
                <a:gd name="connsiteX26" fmla="*/ 1367325 w 1855149"/>
                <a:gd name="connsiteY26" fmla="*/ 464459 h 464459"/>
                <a:gd name="connsiteX27" fmla="*/ 1357339 w 1855149"/>
                <a:gd name="connsiteY27" fmla="*/ 455315 h 464459"/>
                <a:gd name="connsiteX28" fmla="*/ 1354266 w 1855149"/>
                <a:gd name="connsiteY28" fmla="*/ 379877 h 464459"/>
                <a:gd name="connsiteX29" fmla="*/ 1363484 w 1855149"/>
                <a:gd name="connsiteY29" fmla="*/ 369971 h 464459"/>
                <a:gd name="connsiteX30" fmla="*/ 1203638 w 1855149"/>
                <a:gd name="connsiteY30" fmla="*/ 369971 h 464459"/>
                <a:gd name="connsiteX31" fmla="*/ 1214010 w 1855149"/>
                <a:gd name="connsiteY31" fmla="*/ 379115 h 464459"/>
                <a:gd name="connsiteX32" fmla="*/ 1216973 w 1855149"/>
                <a:gd name="connsiteY32" fmla="*/ 454553 h 464459"/>
                <a:gd name="connsiteX33" fmla="*/ 1208083 w 1855149"/>
                <a:gd name="connsiteY33" fmla="*/ 464459 h 464459"/>
                <a:gd name="connsiteX34" fmla="*/ 1207342 w 1855149"/>
                <a:gd name="connsiteY34" fmla="*/ 464459 h 464459"/>
                <a:gd name="connsiteX35" fmla="*/ 1198452 w 1855149"/>
                <a:gd name="connsiteY35" fmla="*/ 455315 h 464459"/>
                <a:gd name="connsiteX36" fmla="*/ 1194748 w 1855149"/>
                <a:gd name="connsiteY36" fmla="*/ 379877 h 464459"/>
                <a:gd name="connsiteX37" fmla="*/ 1203638 w 1855149"/>
                <a:gd name="connsiteY37" fmla="*/ 369971 h 464459"/>
                <a:gd name="connsiteX38" fmla="*/ 1044397 w 1855149"/>
                <a:gd name="connsiteY38" fmla="*/ 369971 h 464459"/>
                <a:gd name="connsiteX39" fmla="*/ 1054383 w 1855149"/>
                <a:gd name="connsiteY39" fmla="*/ 379115 h 464459"/>
                <a:gd name="connsiteX40" fmla="*/ 1057456 w 1855149"/>
                <a:gd name="connsiteY40" fmla="*/ 454553 h 464459"/>
                <a:gd name="connsiteX41" fmla="*/ 1048238 w 1855149"/>
                <a:gd name="connsiteY41" fmla="*/ 464459 h 464459"/>
                <a:gd name="connsiteX42" fmla="*/ 1038252 w 1855149"/>
                <a:gd name="connsiteY42" fmla="*/ 455315 h 464459"/>
                <a:gd name="connsiteX43" fmla="*/ 1035179 w 1855149"/>
                <a:gd name="connsiteY43" fmla="*/ 379877 h 464459"/>
                <a:gd name="connsiteX44" fmla="*/ 1044397 w 1855149"/>
                <a:gd name="connsiteY44" fmla="*/ 369971 h 464459"/>
                <a:gd name="connsiteX45" fmla="*/ 884551 w 1855149"/>
                <a:gd name="connsiteY45" fmla="*/ 369971 h 464459"/>
                <a:gd name="connsiteX46" fmla="*/ 894923 w 1855149"/>
                <a:gd name="connsiteY46" fmla="*/ 379115 h 464459"/>
                <a:gd name="connsiteX47" fmla="*/ 897886 w 1855149"/>
                <a:gd name="connsiteY47" fmla="*/ 454553 h 464459"/>
                <a:gd name="connsiteX48" fmla="*/ 888996 w 1855149"/>
                <a:gd name="connsiteY48" fmla="*/ 464459 h 464459"/>
                <a:gd name="connsiteX49" fmla="*/ 888255 w 1855149"/>
                <a:gd name="connsiteY49" fmla="*/ 464459 h 464459"/>
                <a:gd name="connsiteX50" fmla="*/ 879365 w 1855149"/>
                <a:gd name="connsiteY50" fmla="*/ 455315 h 464459"/>
                <a:gd name="connsiteX51" fmla="*/ 875661 w 1855149"/>
                <a:gd name="connsiteY51" fmla="*/ 379877 h 464459"/>
                <a:gd name="connsiteX52" fmla="*/ 884551 w 1855149"/>
                <a:gd name="connsiteY52" fmla="*/ 369971 h 464459"/>
                <a:gd name="connsiteX53" fmla="*/ 725309 w 1855149"/>
                <a:gd name="connsiteY53" fmla="*/ 369971 h 464459"/>
                <a:gd name="connsiteX54" fmla="*/ 735295 w 1855149"/>
                <a:gd name="connsiteY54" fmla="*/ 379115 h 464459"/>
                <a:gd name="connsiteX55" fmla="*/ 738368 w 1855149"/>
                <a:gd name="connsiteY55" fmla="*/ 454553 h 464459"/>
                <a:gd name="connsiteX56" fmla="*/ 729150 w 1855149"/>
                <a:gd name="connsiteY56" fmla="*/ 464459 h 464459"/>
                <a:gd name="connsiteX57" fmla="*/ 719164 w 1855149"/>
                <a:gd name="connsiteY57" fmla="*/ 455315 h 464459"/>
                <a:gd name="connsiteX58" fmla="*/ 716091 w 1855149"/>
                <a:gd name="connsiteY58" fmla="*/ 379877 h 464459"/>
                <a:gd name="connsiteX59" fmla="*/ 725309 w 1855149"/>
                <a:gd name="connsiteY59" fmla="*/ 369971 h 464459"/>
                <a:gd name="connsiteX60" fmla="*/ 565463 w 1855149"/>
                <a:gd name="connsiteY60" fmla="*/ 369971 h 464459"/>
                <a:gd name="connsiteX61" fmla="*/ 575835 w 1855149"/>
                <a:gd name="connsiteY61" fmla="*/ 379115 h 464459"/>
                <a:gd name="connsiteX62" fmla="*/ 578798 w 1855149"/>
                <a:gd name="connsiteY62" fmla="*/ 454553 h 464459"/>
                <a:gd name="connsiteX63" fmla="*/ 569908 w 1855149"/>
                <a:gd name="connsiteY63" fmla="*/ 464459 h 464459"/>
                <a:gd name="connsiteX64" fmla="*/ 569167 w 1855149"/>
                <a:gd name="connsiteY64" fmla="*/ 464459 h 464459"/>
                <a:gd name="connsiteX65" fmla="*/ 560277 w 1855149"/>
                <a:gd name="connsiteY65" fmla="*/ 455315 h 464459"/>
                <a:gd name="connsiteX66" fmla="*/ 556573 w 1855149"/>
                <a:gd name="connsiteY66" fmla="*/ 379877 h 464459"/>
                <a:gd name="connsiteX67" fmla="*/ 565463 w 1855149"/>
                <a:gd name="connsiteY67" fmla="*/ 369971 h 464459"/>
                <a:gd name="connsiteX68" fmla="*/ 406222 w 1855149"/>
                <a:gd name="connsiteY68" fmla="*/ 369971 h 464459"/>
                <a:gd name="connsiteX69" fmla="*/ 416208 w 1855149"/>
                <a:gd name="connsiteY69" fmla="*/ 379115 h 464459"/>
                <a:gd name="connsiteX70" fmla="*/ 420049 w 1855149"/>
                <a:gd name="connsiteY70" fmla="*/ 454553 h 464459"/>
                <a:gd name="connsiteX71" fmla="*/ 410063 w 1855149"/>
                <a:gd name="connsiteY71" fmla="*/ 464459 h 464459"/>
                <a:gd name="connsiteX72" fmla="*/ 400077 w 1855149"/>
                <a:gd name="connsiteY72" fmla="*/ 455315 h 464459"/>
                <a:gd name="connsiteX73" fmla="*/ 397004 w 1855149"/>
                <a:gd name="connsiteY73" fmla="*/ 379877 h 464459"/>
                <a:gd name="connsiteX74" fmla="*/ 406222 w 1855149"/>
                <a:gd name="connsiteY74" fmla="*/ 369971 h 464459"/>
                <a:gd name="connsiteX75" fmla="*/ 246376 w 1855149"/>
                <a:gd name="connsiteY75" fmla="*/ 369971 h 464459"/>
                <a:gd name="connsiteX76" fmla="*/ 256748 w 1855149"/>
                <a:gd name="connsiteY76" fmla="*/ 379115 h 464459"/>
                <a:gd name="connsiteX77" fmla="*/ 259711 w 1855149"/>
                <a:gd name="connsiteY77" fmla="*/ 454553 h 464459"/>
                <a:gd name="connsiteX78" fmla="*/ 250821 w 1855149"/>
                <a:gd name="connsiteY78" fmla="*/ 464459 h 464459"/>
                <a:gd name="connsiteX79" fmla="*/ 250080 w 1855149"/>
                <a:gd name="connsiteY79" fmla="*/ 464459 h 464459"/>
                <a:gd name="connsiteX80" fmla="*/ 241190 w 1855149"/>
                <a:gd name="connsiteY80" fmla="*/ 455315 h 464459"/>
                <a:gd name="connsiteX81" fmla="*/ 237486 w 1855149"/>
                <a:gd name="connsiteY81" fmla="*/ 379877 h 464459"/>
                <a:gd name="connsiteX82" fmla="*/ 246376 w 1855149"/>
                <a:gd name="connsiteY82" fmla="*/ 369971 h 464459"/>
                <a:gd name="connsiteX83" fmla="*/ 1603197 w 1855149"/>
                <a:gd name="connsiteY83" fmla="*/ 185059 h 464459"/>
                <a:gd name="connsiteX84" fmla="*/ 1613183 w 1855149"/>
                <a:gd name="connsiteY84" fmla="*/ 194800 h 464459"/>
                <a:gd name="connsiteX85" fmla="*/ 1616256 w 1855149"/>
                <a:gd name="connsiteY85" fmla="*/ 268232 h 464459"/>
                <a:gd name="connsiteX86" fmla="*/ 1607038 w 1855149"/>
                <a:gd name="connsiteY86" fmla="*/ 278722 h 464459"/>
                <a:gd name="connsiteX87" fmla="*/ 1597052 w 1855149"/>
                <a:gd name="connsiteY87" fmla="*/ 268981 h 464459"/>
                <a:gd name="connsiteX88" fmla="*/ 1593979 w 1855149"/>
                <a:gd name="connsiteY88" fmla="*/ 195549 h 464459"/>
                <a:gd name="connsiteX89" fmla="*/ 1603197 w 1855149"/>
                <a:gd name="connsiteY89" fmla="*/ 185059 h 464459"/>
                <a:gd name="connsiteX90" fmla="*/ 1443351 w 1855149"/>
                <a:gd name="connsiteY90" fmla="*/ 185059 h 464459"/>
                <a:gd name="connsiteX91" fmla="*/ 1453723 w 1855149"/>
                <a:gd name="connsiteY91" fmla="*/ 194800 h 464459"/>
                <a:gd name="connsiteX92" fmla="*/ 1456686 w 1855149"/>
                <a:gd name="connsiteY92" fmla="*/ 268232 h 464459"/>
                <a:gd name="connsiteX93" fmla="*/ 1447796 w 1855149"/>
                <a:gd name="connsiteY93" fmla="*/ 278722 h 464459"/>
                <a:gd name="connsiteX94" fmla="*/ 1447055 w 1855149"/>
                <a:gd name="connsiteY94" fmla="*/ 278722 h 464459"/>
                <a:gd name="connsiteX95" fmla="*/ 1437424 w 1855149"/>
                <a:gd name="connsiteY95" fmla="*/ 268981 h 464459"/>
                <a:gd name="connsiteX96" fmla="*/ 1434461 w 1855149"/>
                <a:gd name="connsiteY96" fmla="*/ 195549 h 464459"/>
                <a:gd name="connsiteX97" fmla="*/ 1443351 w 1855149"/>
                <a:gd name="connsiteY97" fmla="*/ 185059 h 464459"/>
                <a:gd name="connsiteX98" fmla="*/ 1284109 w 1855149"/>
                <a:gd name="connsiteY98" fmla="*/ 185059 h 464459"/>
                <a:gd name="connsiteX99" fmla="*/ 1294095 w 1855149"/>
                <a:gd name="connsiteY99" fmla="*/ 194800 h 464459"/>
                <a:gd name="connsiteX100" fmla="*/ 1297168 w 1855149"/>
                <a:gd name="connsiteY100" fmla="*/ 268232 h 464459"/>
                <a:gd name="connsiteX101" fmla="*/ 1287950 w 1855149"/>
                <a:gd name="connsiteY101" fmla="*/ 278722 h 464459"/>
                <a:gd name="connsiteX102" fmla="*/ 1277964 w 1855149"/>
                <a:gd name="connsiteY102" fmla="*/ 268981 h 464459"/>
                <a:gd name="connsiteX103" fmla="*/ 1274891 w 1855149"/>
                <a:gd name="connsiteY103" fmla="*/ 195549 h 464459"/>
                <a:gd name="connsiteX104" fmla="*/ 1284109 w 1855149"/>
                <a:gd name="connsiteY104" fmla="*/ 185059 h 464459"/>
                <a:gd name="connsiteX105" fmla="*/ 1124263 w 1855149"/>
                <a:gd name="connsiteY105" fmla="*/ 185059 h 464459"/>
                <a:gd name="connsiteX106" fmla="*/ 1134635 w 1855149"/>
                <a:gd name="connsiteY106" fmla="*/ 194800 h 464459"/>
                <a:gd name="connsiteX107" fmla="*/ 1137598 w 1855149"/>
                <a:gd name="connsiteY107" fmla="*/ 268232 h 464459"/>
                <a:gd name="connsiteX108" fmla="*/ 1128708 w 1855149"/>
                <a:gd name="connsiteY108" fmla="*/ 278722 h 464459"/>
                <a:gd name="connsiteX109" fmla="*/ 1127967 w 1855149"/>
                <a:gd name="connsiteY109" fmla="*/ 278722 h 464459"/>
                <a:gd name="connsiteX110" fmla="*/ 1118336 w 1855149"/>
                <a:gd name="connsiteY110" fmla="*/ 268981 h 464459"/>
                <a:gd name="connsiteX111" fmla="*/ 1115373 w 1855149"/>
                <a:gd name="connsiteY111" fmla="*/ 195549 h 464459"/>
                <a:gd name="connsiteX112" fmla="*/ 1124263 w 1855149"/>
                <a:gd name="connsiteY112" fmla="*/ 185059 h 464459"/>
                <a:gd name="connsiteX113" fmla="*/ 965022 w 1855149"/>
                <a:gd name="connsiteY113" fmla="*/ 185059 h 464459"/>
                <a:gd name="connsiteX114" fmla="*/ 975008 w 1855149"/>
                <a:gd name="connsiteY114" fmla="*/ 194800 h 464459"/>
                <a:gd name="connsiteX115" fmla="*/ 978081 w 1855149"/>
                <a:gd name="connsiteY115" fmla="*/ 268232 h 464459"/>
                <a:gd name="connsiteX116" fmla="*/ 968863 w 1855149"/>
                <a:gd name="connsiteY116" fmla="*/ 278722 h 464459"/>
                <a:gd name="connsiteX117" fmla="*/ 958877 w 1855149"/>
                <a:gd name="connsiteY117" fmla="*/ 268981 h 464459"/>
                <a:gd name="connsiteX118" fmla="*/ 955804 w 1855149"/>
                <a:gd name="connsiteY118" fmla="*/ 195549 h 464459"/>
                <a:gd name="connsiteX119" fmla="*/ 965022 w 1855149"/>
                <a:gd name="connsiteY119" fmla="*/ 185059 h 464459"/>
                <a:gd name="connsiteX120" fmla="*/ 805176 w 1855149"/>
                <a:gd name="connsiteY120" fmla="*/ 185059 h 464459"/>
                <a:gd name="connsiteX121" fmla="*/ 815548 w 1855149"/>
                <a:gd name="connsiteY121" fmla="*/ 194800 h 464459"/>
                <a:gd name="connsiteX122" fmla="*/ 818511 w 1855149"/>
                <a:gd name="connsiteY122" fmla="*/ 268232 h 464459"/>
                <a:gd name="connsiteX123" fmla="*/ 809621 w 1855149"/>
                <a:gd name="connsiteY123" fmla="*/ 278722 h 464459"/>
                <a:gd name="connsiteX124" fmla="*/ 808880 w 1855149"/>
                <a:gd name="connsiteY124" fmla="*/ 278722 h 464459"/>
                <a:gd name="connsiteX125" fmla="*/ 799990 w 1855149"/>
                <a:gd name="connsiteY125" fmla="*/ 268981 h 464459"/>
                <a:gd name="connsiteX126" fmla="*/ 796286 w 1855149"/>
                <a:gd name="connsiteY126" fmla="*/ 195549 h 464459"/>
                <a:gd name="connsiteX127" fmla="*/ 805176 w 1855149"/>
                <a:gd name="connsiteY127" fmla="*/ 185059 h 464459"/>
                <a:gd name="connsiteX128" fmla="*/ 645934 w 1855149"/>
                <a:gd name="connsiteY128" fmla="*/ 185059 h 464459"/>
                <a:gd name="connsiteX129" fmla="*/ 655920 w 1855149"/>
                <a:gd name="connsiteY129" fmla="*/ 194800 h 464459"/>
                <a:gd name="connsiteX130" fmla="*/ 658993 w 1855149"/>
                <a:gd name="connsiteY130" fmla="*/ 268232 h 464459"/>
                <a:gd name="connsiteX131" fmla="*/ 649775 w 1855149"/>
                <a:gd name="connsiteY131" fmla="*/ 278722 h 464459"/>
                <a:gd name="connsiteX132" fmla="*/ 639789 w 1855149"/>
                <a:gd name="connsiteY132" fmla="*/ 268981 h 464459"/>
                <a:gd name="connsiteX133" fmla="*/ 636716 w 1855149"/>
                <a:gd name="connsiteY133" fmla="*/ 195549 h 464459"/>
                <a:gd name="connsiteX134" fmla="*/ 645934 w 1855149"/>
                <a:gd name="connsiteY134" fmla="*/ 185059 h 464459"/>
                <a:gd name="connsiteX135" fmla="*/ 486088 w 1855149"/>
                <a:gd name="connsiteY135" fmla="*/ 185059 h 464459"/>
                <a:gd name="connsiteX136" fmla="*/ 496460 w 1855149"/>
                <a:gd name="connsiteY136" fmla="*/ 194800 h 464459"/>
                <a:gd name="connsiteX137" fmla="*/ 499423 w 1855149"/>
                <a:gd name="connsiteY137" fmla="*/ 268232 h 464459"/>
                <a:gd name="connsiteX138" fmla="*/ 490533 w 1855149"/>
                <a:gd name="connsiteY138" fmla="*/ 278722 h 464459"/>
                <a:gd name="connsiteX139" fmla="*/ 489792 w 1855149"/>
                <a:gd name="connsiteY139" fmla="*/ 278722 h 464459"/>
                <a:gd name="connsiteX140" fmla="*/ 480902 w 1855149"/>
                <a:gd name="connsiteY140" fmla="*/ 268981 h 464459"/>
                <a:gd name="connsiteX141" fmla="*/ 477198 w 1855149"/>
                <a:gd name="connsiteY141" fmla="*/ 195549 h 464459"/>
                <a:gd name="connsiteX142" fmla="*/ 486088 w 1855149"/>
                <a:gd name="connsiteY142" fmla="*/ 185059 h 464459"/>
                <a:gd name="connsiteX143" fmla="*/ 326847 w 1855149"/>
                <a:gd name="connsiteY143" fmla="*/ 185059 h 464459"/>
                <a:gd name="connsiteX144" fmla="*/ 336833 w 1855149"/>
                <a:gd name="connsiteY144" fmla="*/ 194800 h 464459"/>
                <a:gd name="connsiteX145" fmla="*/ 340674 w 1855149"/>
                <a:gd name="connsiteY145" fmla="*/ 268232 h 464459"/>
                <a:gd name="connsiteX146" fmla="*/ 330688 w 1855149"/>
                <a:gd name="connsiteY146" fmla="*/ 278722 h 464459"/>
                <a:gd name="connsiteX147" fmla="*/ 320702 w 1855149"/>
                <a:gd name="connsiteY147" fmla="*/ 268981 h 464459"/>
                <a:gd name="connsiteX148" fmla="*/ 317629 w 1855149"/>
                <a:gd name="connsiteY148" fmla="*/ 195549 h 464459"/>
                <a:gd name="connsiteX149" fmla="*/ 326847 w 1855149"/>
                <a:gd name="connsiteY149" fmla="*/ 185059 h 464459"/>
                <a:gd name="connsiteX150" fmla="*/ 167636 w 1855149"/>
                <a:gd name="connsiteY150" fmla="*/ 185059 h 464459"/>
                <a:gd name="connsiteX151" fmla="*/ 178749 w 1855149"/>
                <a:gd name="connsiteY151" fmla="*/ 194800 h 464459"/>
                <a:gd name="connsiteX152" fmla="*/ 181924 w 1855149"/>
                <a:gd name="connsiteY152" fmla="*/ 268232 h 464459"/>
                <a:gd name="connsiteX153" fmla="*/ 172399 w 1855149"/>
                <a:gd name="connsiteY153" fmla="*/ 278722 h 464459"/>
                <a:gd name="connsiteX154" fmla="*/ 171605 w 1855149"/>
                <a:gd name="connsiteY154" fmla="*/ 278722 h 464459"/>
                <a:gd name="connsiteX155" fmla="*/ 162080 w 1855149"/>
                <a:gd name="connsiteY155" fmla="*/ 268981 h 464459"/>
                <a:gd name="connsiteX156" fmla="*/ 158111 w 1855149"/>
                <a:gd name="connsiteY156" fmla="*/ 195549 h 464459"/>
                <a:gd name="connsiteX157" fmla="*/ 167636 w 1855149"/>
                <a:gd name="connsiteY157" fmla="*/ 185059 h 464459"/>
                <a:gd name="connsiteX158" fmla="*/ 8681 w 1855149"/>
                <a:gd name="connsiteY158" fmla="*/ 185059 h 464459"/>
                <a:gd name="connsiteX159" fmla="*/ 18001 w 1855149"/>
                <a:gd name="connsiteY159" fmla="*/ 194800 h 464459"/>
                <a:gd name="connsiteX160" fmla="*/ 21586 w 1855149"/>
                <a:gd name="connsiteY160" fmla="*/ 268232 h 464459"/>
                <a:gd name="connsiteX161" fmla="*/ 12266 w 1855149"/>
                <a:gd name="connsiteY161" fmla="*/ 278722 h 464459"/>
                <a:gd name="connsiteX162" fmla="*/ 2946 w 1855149"/>
                <a:gd name="connsiteY162" fmla="*/ 268981 h 464459"/>
                <a:gd name="connsiteX163" fmla="*/ 78 w 1855149"/>
                <a:gd name="connsiteY163" fmla="*/ 195549 h 464459"/>
                <a:gd name="connsiteX164" fmla="*/ 8681 w 1855149"/>
                <a:gd name="connsiteY164" fmla="*/ 185059 h 464459"/>
                <a:gd name="connsiteX165" fmla="*/ 1699573 w 1855149"/>
                <a:gd name="connsiteY165" fmla="*/ 83 h 464459"/>
                <a:gd name="connsiteX166" fmla="*/ 1709892 w 1855149"/>
                <a:gd name="connsiteY166" fmla="*/ 9227 h 464459"/>
                <a:gd name="connsiteX167" fmla="*/ 1713861 w 1855149"/>
                <a:gd name="connsiteY167" fmla="*/ 84665 h 464459"/>
                <a:gd name="connsiteX168" fmla="*/ 1703542 w 1855149"/>
                <a:gd name="connsiteY168" fmla="*/ 94571 h 464459"/>
                <a:gd name="connsiteX169" fmla="*/ 1693223 w 1855149"/>
                <a:gd name="connsiteY169" fmla="*/ 85427 h 464459"/>
                <a:gd name="connsiteX170" fmla="*/ 1690048 w 1855149"/>
                <a:gd name="connsiteY170" fmla="*/ 9989 h 464459"/>
                <a:gd name="connsiteX171" fmla="*/ 1699573 w 1855149"/>
                <a:gd name="connsiteY171" fmla="*/ 83 h 464459"/>
                <a:gd name="connsiteX172" fmla="*/ 1540929 w 1855149"/>
                <a:gd name="connsiteY172" fmla="*/ 83 h 464459"/>
                <a:gd name="connsiteX173" fmla="*/ 1550560 w 1855149"/>
                <a:gd name="connsiteY173" fmla="*/ 9227 h 464459"/>
                <a:gd name="connsiteX174" fmla="*/ 1553523 w 1855149"/>
                <a:gd name="connsiteY174" fmla="*/ 84665 h 464459"/>
                <a:gd name="connsiteX175" fmla="*/ 1544633 w 1855149"/>
                <a:gd name="connsiteY175" fmla="*/ 94571 h 464459"/>
                <a:gd name="connsiteX176" fmla="*/ 1543892 w 1855149"/>
                <a:gd name="connsiteY176" fmla="*/ 94571 h 464459"/>
                <a:gd name="connsiteX177" fmla="*/ 1535002 w 1855149"/>
                <a:gd name="connsiteY177" fmla="*/ 85427 h 464459"/>
                <a:gd name="connsiteX178" fmla="*/ 1531298 w 1855149"/>
                <a:gd name="connsiteY178" fmla="*/ 9989 h 464459"/>
                <a:gd name="connsiteX179" fmla="*/ 1540929 w 1855149"/>
                <a:gd name="connsiteY179" fmla="*/ 83 h 464459"/>
                <a:gd name="connsiteX180" fmla="*/ 1380486 w 1855149"/>
                <a:gd name="connsiteY180" fmla="*/ 83 h 464459"/>
                <a:gd name="connsiteX181" fmla="*/ 1390805 w 1855149"/>
                <a:gd name="connsiteY181" fmla="*/ 9227 h 464459"/>
                <a:gd name="connsiteX182" fmla="*/ 1394774 w 1855149"/>
                <a:gd name="connsiteY182" fmla="*/ 84665 h 464459"/>
                <a:gd name="connsiteX183" fmla="*/ 1384455 w 1855149"/>
                <a:gd name="connsiteY183" fmla="*/ 94571 h 464459"/>
                <a:gd name="connsiteX184" fmla="*/ 1374136 w 1855149"/>
                <a:gd name="connsiteY184" fmla="*/ 85427 h 464459"/>
                <a:gd name="connsiteX185" fmla="*/ 1370961 w 1855149"/>
                <a:gd name="connsiteY185" fmla="*/ 9989 h 464459"/>
                <a:gd name="connsiteX186" fmla="*/ 1380486 w 1855149"/>
                <a:gd name="connsiteY186" fmla="*/ 83 h 464459"/>
                <a:gd name="connsiteX187" fmla="*/ 1221842 w 1855149"/>
                <a:gd name="connsiteY187" fmla="*/ 83 h 464459"/>
                <a:gd name="connsiteX188" fmla="*/ 1231473 w 1855149"/>
                <a:gd name="connsiteY188" fmla="*/ 9227 h 464459"/>
                <a:gd name="connsiteX189" fmla="*/ 1234436 w 1855149"/>
                <a:gd name="connsiteY189" fmla="*/ 84665 h 464459"/>
                <a:gd name="connsiteX190" fmla="*/ 1225546 w 1855149"/>
                <a:gd name="connsiteY190" fmla="*/ 94571 h 464459"/>
                <a:gd name="connsiteX191" fmla="*/ 1224805 w 1855149"/>
                <a:gd name="connsiteY191" fmla="*/ 94571 h 464459"/>
                <a:gd name="connsiteX192" fmla="*/ 1215915 w 1855149"/>
                <a:gd name="connsiteY192" fmla="*/ 85427 h 464459"/>
                <a:gd name="connsiteX193" fmla="*/ 1212211 w 1855149"/>
                <a:gd name="connsiteY193" fmla="*/ 9989 h 464459"/>
                <a:gd name="connsiteX194" fmla="*/ 1221842 w 1855149"/>
                <a:gd name="connsiteY194" fmla="*/ 83 h 464459"/>
                <a:gd name="connsiteX195" fmla="*/ 1062351 w 1855149"/>
                <a:gd name="connsiteY195" fmla="*/ 83 h 464459"/>
                <a:gd name="connsiteX196" fmla="*/ 1071982 w 1855149"/>
                <a:gd name="connsiteY196" fmla="*/ 9227 h 464459"/>
                <a:gd name="connsiteX197" fmla="*/ 1075686 w 1855149"/>
                <a:gd name="connsiteY197" fmla="*/ 84665 h 464459"/>
                <a:gd name="connsiteX198" fmla="*/ 1066796 w 1855149"/>
                <a:gd name="connsiteY198" fmla="*/ 94571 h 464459"/>
                <a:gd name="connsiteX199" fmla="*/ 1066055 w 1855149"/>
                <a:gd name="connsiteY199" fmla="*/ 94571 h 464459"/>
                <a:gd name="connsiteX200" fmla="*/ 1056424 w 1855149"/>
                <a:gd name="connsiteY200" fmla="*/ 85427 h 464459"/>
                <a:gd name="connsiteX201" fmla="*/ 1053461 w 1855149"/>
                <a:gd name="connsiteY201" fmla="*/ 9989 h 464459"/>
                <a:gd name="connsiteX202" fmla="*/ 1062351 w 1855149"/>
                <a:gd name="connsiteY202" fmla="*/ 83 h 464459"/>
                <a:gd name="connsiteX203" fmla="*/ 902754 w 1855149"/>
                <a:gd name="connsiteY203" fmla="*/ 83 h 464459"/>
                <a:gd name="connsiteX204" fmla="*/ 912385 w 1855149"/>
                <a:gd name="connsiteY204" fmla="*/ 9227 h 464459"/>
                <a:gd name="connsiteX205" fmla="*/ 915348 w 1855149"/>
                <a:gd name="connsiteY205" fmla="*/ 84665 h 464459"/>
                <a:gd name="connsiteX206" fmla="*/ 906458 w 1855149"/>
                <a:gd name="connsiteY206" fmla="*/ 94571 h 464459"/>
                <a:gd name="connsiteX207" fmla="*/ 905717 w 1855149"/>
                <a:gd name="connsiteY207" fmla="*/ 94571 h 464459"/>
                <a:gd name="connsiteX208" fmla="*/ 896827 w 1855149"/>
                <a:gd name="connsiteY208" fmla="*/ 85427 h 464459"/>
                <a:gd name="connsiteX209" fmla="*/ 893123 w 1855149"/>
                <a:gd name="connsiteY209" fmla="*/ 9989 h 464459"/>
                <a:gd name="connsiteX210" fmla="*/ 902754 w 1855149"/>
                <a:gd name="connsiteY210" fmla="*/ 83 h 464459"/>
                <a:gd name="connsiteX211" fmla="*/ 743263 w 1855149"/>
                <a:gd name="connsiteY211" fmla="*/ 83 h 464459"/>
                <a:gd name="connsiteX212" fmla="*/ 752894 w 1855149"/>
                <a:gd name="connsiteY212" fmla="*/ 9227 h 464459"/>
                <a:gd name="connsiteX213" fmla="*/ 756598 w 1855149"/>
                <a:gd name="connsiteY213" fmla="*/ 84665 h 464459"/>
                <a:gd name="connsiteX214" fmla="*/ 747708 w 1855149"/>
                <a:gd name="connsiteY214" fmla="*/ 94571 h 464459"/>
                <a:gd name="connsiteX215" fmla="*/ 746967 w 1855149"/>
                <a:gd name="connsiteY215" fmla="*/ 94571 h 464459"/>
                <a:gd name="connsiteX216" fmla="*/ 737336 w 1855149"/>
                <a:gd name="connsiteY216" fmla="*/ 85427 h 464459"/>
                <a:gd name="connsiteX217" fmla="*/ 734373 w 1855149"/>
                <a:gd name="connsiteY217" fmla="*/ 9989 h 464459"/>
                <a:gd name="connsiteX218" fmla="*/ 743263 w 1855149"/>
                <a:gd name="connsiteY218" fmla="*/ 83 h 464459"/>
                <a:gd name="connsiteX219" fmla="*/ 584022 w 1855149"/>
                <a:gd name="connsiteY219" fmla="*/ 83 h 464459"/>
                <a:gd name="connsiteX220" fmla="*/ 594008 w 1855149"/>
                <a:gd name="connsiteY220" fmla="*/ 9227 h 464459"/>
                <a:gd name="connsiteX221" fmla="*/ 597081 w 1855149"/>
                <a:gd name="connsiteY221" fmla="*/ 84665 h 464459"/>
                <a:gd name="connsiteX222" fmla="*/ 587863 w 1855149"/>
                <a:gd name="connsiteY222" fmla="*/ 94571 h 464459"/>
                <a:gd name="connsiteX223" fmla="*/ 577877 w 1855149"/>
                <a:gd name="connsiteY223" fmla="*/ 85427 h 464459"/>
                <a:gd name="connsiteX224" fmla="*/ 574036 w 1855149"/>
                <a:gd name="connsiteY224" fmla="*/ 9989 h 464459"/>
                <a:gd name="connsiteX225" fmla="*/ 584022 w 1855149"/>
                <a:gd name="connsiteY225" fmla="*/ 83 h 464459"/>
                <a:gd name="connsiteX226" fmla="*/ 424176 w 1855149"/>
                <a:gd name="connsiteY226" fmla="*/ 83 h 464459"/>
                <a:gd name="connsiteX227" fmla="*/ 433807 w 1855149"/>
                <a:gd name="connsiteY227" fmla="*/ 9227 h 464459"/>
                <a:gd name="connsiteX228" fmla="*/ 437511 w 1855149"/>
                <a:gd name="connsiteY228" fmla="*/ 84665 h 464459"/>
                <a:gd name="connsiteX229" fmla="*/ 428621 w 1855149"/>
                <a:gd name="connsiteY229" fmla="*/ 94571 h 464459"/>
                <a:gd name="connsiteX230" fmla="*/ 427880 w 1855149"/>
                <a:gd name="connsiteY230" fmla="*/ 94571 h 464459"/>
                <a:gd name="connsiteX231" fmla="*/ 418249 w 1855149"/>
                <a:gd name="connsiteY231" fmla="*/ 85427 h 464459"/>
                <a:gd name="connsiteX232" fmla="*/ 415286 w 1855149"/>
                <a:gd name="connsiteY232" fmla="*/ 9989 h 464459"/>
                <a:gd name="connsiteX233" fmla="*/ 424176 w 1855149"/>
                <a:gd name="connsiteY233" fmla="*/ 83 h 464459"/>
                <a:gd name="connsiteX234" fmla="*/ 264934 w 1855149"/>
                <a:gd name="connsiteY234" fmla="*/ 83 h 464459"/>
                <a:gd name="connsiteX235" fmla="*/ 274920 w 1855149"/>
                <a:gd name="connsiteY235" fmla="*/ 9227 h 464459"/>
                <a:gd name="connsiteX236" fmla="*/ 277993 w 1855149"/>
                <a:gd name="connsiteY236" fmla="*/ 84665 h 464459"/>
                <a:gd name="connsiteX237" fmla="*/ 268775 w 1855149"/>
                <a:gd name="connsiteY237" fmla="*/ 94571 h 464459"/>
                <a:gd name="connsiteX238" fmla="*/ 258789 w 1855149"/>
                <a:gd name="connsiteY238" fmla="*/ 85427 h 464459"/>
                <a:gd name="connsiteX239" fmla="*/ 255716 w 1855149"/>
                <a:gd name="connsiteY239" fmla="*/ 9989 h 464459"/>
                <a:gd name="connsiteX240" fmla="*/ 264934 w 1855149"/>
                <a:gd name="connsiteY240" fmla="*/ 83 h 464459"/>
                <a:gd name="connsiteX241" fmla="*/ 105088 w 1855149"/>
                <a:gd name="connsiteY241" fmla="*/ 83 h 464459"/>
                <a:gd name="connsiteX242" fmla="*/ 114719 w 1855149"/>
                <a:gd name="connsiteY242" fmla="*/ 9227 h 464459"/>
                <a:gd name="connsiteX243" fmla="*/ 118423 w 1855149"/>
                <a:gd name="connsiteY243" fmla="*/ 84665 h 464459"/>
                <a:gd name="connsiteX244" fmla="*/ 109533 w 1855149"/>
                <a:gd name="connsiteY244" fmla="*/ 94571 h 464459"/>
                <a:gd name="connsiteX245" fmla="*/ 108792 w 1855149"/>
                <a:gd name="connsiteY245" fmla="*/ 94571 h 464459"/>
                <a:gd name="connsiteX246" fmla="*/ 99161 w 1855149"/>
                <a:gd name="connsiteY246" fmla="*/ 85427 h 464459"/>
                <a:gd name="connsiteX247" fmla="*/ 96198 w 1855149"/>
                <a:gd name="connsiteY247" fmla="*/ 9989 h 464459"/>
                <a:gd name="connsiteX248" fmla="*/ 105088 w 1855149"/>
                <a:gd name="connsiteY248" fmla="*/ 83 h 464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Lst>
              <a:rect l="l" t="t" r="r" b="b"/>
              <a:pathLst>
                <a:path w="1855149" h="464459">
                  <a:moveTo>
                    <a:pt x="1840861" y="369971"/>
                  </a:moveTo>
                  <a:cubicBezTo>
                    <a:pt x="1846418" y="369209"/>
                    <a:pt x="1851180" y="373781"/>
                    <a:pt x="1851974" y="379115"/>
                  </a:cubicBezTo>
                  <a:lnTo>
                    <a:pt x="1855149" y="454553"/>
                  </a:lnTo>
                  <a:cubicBezTo>
                    <a:pt x="1855149" y="459887"/>
                    <a:pt x="1851180" y="464459"/>
                    <a:pt x="1845624" y="464459"/>
                  </a:cubicBezTo>
                  <a:cubicBezTo>
                    <a:pt x="1845624" y="464459"/>
                    <a:pt x="1844830" y="464459"/>
                    <a:pt x="1844830" y="464459"/>
                  </a:cubicBezTo>
                  <a:cubicBezTo>
                    <a:pt x="1839274" y="464459"/>
                    <a:pt x="1835305" y="460649"/>
                    <a:pt x="1834511" y="455315"/>
                  </a:cubicBezTo>
                  <a:lnTo>
                    <a:pt x="1831336" y="379877"/>
                  </a:lnTo>
                  <a:cubicBezTo>
                    <a:pt x="1831336" y="374543"/>
                    <a:pt x="1835305" y="369971"/>
                    <a:pt x="1840861" y="369971"/>
                  </a:cubicBezTo>
                  <a:close/>
                  <a:moveTo>
                    <a:pt x="1682572" y="369971"/>
                  </a:moveTo>
                  <a:cubicBezTo>
                    <a:pt x="1687949" y="369209"/>
                    <a:pt x="1692558" y="373781"/>
                    <a:pt x="1692558" y="379115"/>
                  </a:cubicBezTo>
                  <a:lnTo>
                    <a:pt x="1695631" y="454553"/>
                  </a:lnTo>
                  <a:cubicBezTo>
                    <a:pt x="1696399" y="459887"/>
                    <a:pt x="1691790" y="464459"/>
                    <a:pt x="1686413" y="464459"/>
                  </a:cubicBezTo>
                  <a:cubicBezTo>
                    <a:pt x="1681036" y="464459"/>
                    <a:pt x="1676427" y="460649"/>
                    <a:pt x="1676427" y="455315"/>
                  </a:cubicBezTo>
                  <a:lnTo>
                    <a:pt x="1673354" y="379877"/>
                  </a:lnTo>
                  <a:cubicBezTo>
                    <a:pt x="1672586" y="374543"/>
                    <a:pt x="1677195" y="369971"/>
                    <a:pt x="1682572" y="369971"/>
                  </a:cubicBezTo>
                  <a:close/>
                  <a:moveTo>
                    <a:pt x="1522726" y="369971"/>
                  </a:moveTo>
                  <a:cubicBezTo>
                    <a:pt x="1527912" y="369209"/>
                    <a:pt x="1532357" y="373781"/>
                    <a:pt x="1533098" y="379115"/>
                  </a:cubicBezTo>
                  <a:lnTo>
                    <a:pt x="1536061" y="454553"/>
                  </a:lnTo>
                  <a:cubicBezTo>
                    <a:pt x="1536061" y="459887"/>
                    <a:pt x="1532357" y="464459"/>
                    <a:pt x="1527171" y="464459"/>
                  </a:cubicBezTo>
                  <a:cubicBezTo>
                    <a:pt x="1527171" y="464459"/>
                    <a:pt x="1526430" y="464459"/>
                    <a:pt x="1526430" y="464459"/>
                  </a:cubicBezTo>
                  <a:cubicBezTo>
                    <a:pt x="1521244" y="464459"/>
                    <a:pt x="1517540" y="460649"/>
                    <a:pt x="1516799" y="455315"/>
                  </a:cubicBezTo>
                  <a:lnTo>
                    <a:pt x="1513836" y="379877"/>
                  </a:lnTo>
                  <a:cubicBezTo>
                    <a:pt x="1513836" y="374543"/>
                    <a:pt x="1517540" y="369971"/>
                    <a:pt x="1522726" y="369971"/>
                  </a:cubicBezTo>
                  <a:close/>
                  <a:moveTo>
                    <a:pt x="1363484" y="369971"/>
                  </a:moveTo>
                  <a:cubicBezTo>
                    <a:pt x="1368861" y="369209"/>
                    <a:pt x="1373470" y="373781"/>
                    <a:pt x="1373470" y="379115"/>
                  </a:cubicBezTo>
                  <a:lnTo>
                    <a:pt x="1376543" y="454553"/>
                  </a:lnTo>
                  <a:cubicBezTo>
                    <a:pt x="1377311" y="459887"/>
                    <a:pt x="1372702" y="464459"/>
                    <a:pt x="1367325" y="464459"/>
                  </a:cubicBezTo>
                  <a:cubicBezTo>
                    <a:pt x="1361948" y="464459"/>
                    <a:pt x="1357339" y="460649"/>
                    <a:pt x="1357339" y="455315"/>
                  </a:cubicBezTo>
                  <a:lnTo>
                    <a:pt x="1354266" y="379877"/>
                  </a:lnTo>
                  <a:cubicBezTo>
                    <a:pt x="1353498" y="374543"/>
                    <a:pt x="1358107" y="369971"/>
                    <a:pt x="1363484" y="369971"/>
                  </a:cubicBezTo>
                  <a:close/>
                  <a:moveTo>
                    <a:pt x="1203638" y="369971"/>
                  </a:moveTo>
                  <a:cubicBezTo>
                    <a:pt x="1209565" y="369209"/>
                    <a:pt x="1213269" y="373781"/>
                    <a:pt x="1214010" y="379115"/>
                  </a:cubicBezTo>
                  <a:lnTo>
                    <a:pt x="1216973" y="454553"/>
                  </a:lnTo>
                  <a:cubicBezTo>
                    <a:pt x="1216973" y="459887"/>
                    <a:pt x="1213269" y="464459"/>
                    <a:pt x="1208083" y="464459"/>
                  </a:cubicBezTo>
                  <a:cubicBezTo>
                    <a:pt x="1208083" y="464459"/>
                    <a:pt x="1207342" y="464459"/>
                    <a:pt x="1207342" y="464459"/>
                  </a:cubicBezTo>
                  <a:cubicBezTo>
                    <a:pt x="1202156" y="464459"/>
                    <a:pt x="1198452" y="460649"/>
                    <a:pt x="1198452" y="455315"/>
                  </a:cubicBezTo>
                  <a:lnTo>
                    <a:pt x="1194748" y="379877"/>
                  </a:lnTo>
                  <a:cubicBezTo>
                    <a:pt x="1194748" y="374543"/>
                    <a:pt x="1198452" y="369971"/>
                    <a:pt x="1203638" y="369971"/>
                  </a:cubicBezTo>
                  <a:close/>
                  <a:moveTo>
                    <a:pt x="1044397" y="369971"/>
                  </a:moveTo>
                  <a:cubicBezTo>
                    <a:pt x="1049774" y="369209"/>
                    <a:pt x="1054383" y="373781"/>
                    <a:pt x="1054383" y="379115"/>
                  </a:cubicBezTo>
                  <a:lnTo>
                    <a:pt x="1057456" y="454553"/>
                  </a:lnTo>
                  <a:cubicBezTo>
                    <a:pt x="1058224" y="459887"/>
                    <a:pt x="1053615" y="464459"/>
                    <a:pt x="1048238" y="464459"/>
                  </a:cubicBezTo>
                  <a:cubicBezTo>
                    <a:pt x="1042861" y="464459"/>
                    <a:pt x="1038252" y="460649"/>
                    <a:pt x="1038252" y="455315"/>
                  </a:cubicBezTo>
                  <a:lnTo>
                    <a:pt x="1035179" y="379877"/>
                  </a:lnTo>
                  <a:cubicBezTo>
                    <a:pt x="1034411" y="374543"/>
                    <a:pt x="1039020" y="369971"/>
                    <a:pt x="1044397" y="369971"/>
                  </a:cubicBezTo>
                  <a:close/>
                  <a:moveTo>
                    <a:pt x="884551" y="369971"/>
                  </a:moveTo>
                  <a:cubicBezTo>
                    <a:pt x="889737" y="369209"/>
                    <a:pt x="894182" y="373781"/>
                    <a:pt x="894923" y="379115"/>
                  </a:cubicBezTo>
                  <a:lnTo>
                    <a:pt x="897886" y="454553"/>
                  </a:lnTo>
                  <a:cubicBezTo>
                    <a:pt x="897886" y="459887"/>
                    <a:pt x="894182" y="464459"/>
                    <a:pt x="888996" y="464459"/>
                  </a:cubicBezTo>
                  <a:cubicBezTo>
                    <a:pt x="888996" y="464459"/>
                    <a:pt x="888255" y="464459"/>
                    <a:pt x="888255" y="464459"/>
                  </a:cubicBezTo>
                  <a:cubicBezTo>
                    <a:pt x="883069" y="464459"/>
                    <a:pt x="879365" y="460649"/>
                    <a:pt x="879365" y="455315"/>
                  </a:cubicBezTo>
                  <a:lnTo>
                    <a:pt x="875661" y="379877"/>
                  </a:lnTo>
                  <a:cubicBezTo>
                    <a:pt x="875661" y="374543"/>
                    <a:pt x="879365" y="369971"/>
                    <a:pt x="884551" y="369971"/>
                  </a:cubicBezTo>
                  <a:close/>
                  <a:moveTo>
                    <a:pt x="725309" y="369971"/>
                  </a:moveTo>
                  <a:cubicBezTo>
                    <a:pt x="730686" y="369209"/>
                    <a:pt x="735295" y="373781"/>
                    <a:pt x="735295" y="379115"/>
                  </a:cubicBezTo>
                  <a:lnTo>
                    <a:pt x="738368" y="454553"/>
                  </a:lnTo>
                  <a:cubicBezTo>
                    <a:pt x="739136" y="459887"/>
                    <a:pt x="734527" y="464459"/>
                    <a:pt x="729150" y="464459"/>
                  </a:cubicBezTo>
                  <a:cubicBezTo>
                    <a:pt x="723773" y="464459"/>
                    <a:pt x="719164" y="460649"/>
                    <a:pt x="719164" y="455315"/>
                  </a:cubicBezTo>
                  <a:lnTo>
                    <a:pt x="716091" y="379877"/>
                  </a:lnTo>
                  <a:cubicBezTo>
                    <a:pt x="715323" y="374543"/>
                    <a:pt x="719932" y="369971"/>
                    <a:pt x="725309" y="369971"/>
                  </a:cubicBezTo>
                  <a:close/>
                  <a:moveTo>
                    <a:pt x="565463" y="369971"/>
                  </a:moveTo>
                  <a:cubicBezTo>
                    <a:pt x="571390" y="369209"/>
                    <a:pt x="575094" y="373781"/>
                    <a:pt x="575835" y="379115"/>
                  </a:cubicBezTo>
                  <a:lnTo>
                    <a:pt x="578798" y="454553"/>
                  </a:lnTo>
                  <a:cubicBezTo>
                    <a:pt x="578798" y="459887"/>
                    <a:pt x="575094" y="464459"/>
                    <a:pt x="569908" y="464459"/>
                  </a:cubicBezTo>
                  <a:cubicBezTo>
                    <a:pt x="569908" y="464459"/>
                    <a:pt x="569167" y="464459"/>
                    <a:pt x="569167" y="464459"/>
                  </a:cubicBezTo>
                  <a:cubicBezTo>
                    <a:pt x="564722" y="464459"/>
                    <a:pt x="560277" y="460649"/>
                    <a:pt x="560277" y="455315"/>
                  </a:cubicBezTo>
                  <a:lnTo>
                    <a:pt x="556573" y="379877"/>
                  </a:lnTo>
                  <a:cubicBezTo>
                    <a:pt x="556573" y="374543"/>
                    <a:pt x="560277" y="369971"/>
                    <a:pt x="565463" y="369971"/>
                  </a:cubicBezTo>
                  <a:close/>
                  <a:moveTo>
                    <a:pt x="406222" y="369971"/>
                  </a:moveTo>
                  <a:cubicBezTo>
                    <a:pt x="411599" y="369209"/>
                    <a:pt x="416208" y="373781"/>
                    <a:pt x="416208" y="379115"/>
                  </a:cubicBezTo>
                  <a:lnTo>
                    <a:pt x="420049" y="454553"/>
                  </a:lnTo>
                  <a:cubicBezTo>
                    <a:pt x="420049" y="459887"/>
                    <a:pt x="415440" y="464459"/>
                    <a:pt x="410063" y="464459"/>
                  </a:cubicBezTo>
                  <a:cubicBezTo>
                    <a:pt x="404686" y="464459"/>
                    <a:pt x="400077" y="460649"/>
                    <a:pt x="400077" y="455315"/>
                  </a:cubicBezTo>
                  <a:lnTo>
                    <a:pt x="397004" y="379877"/>
                  </a:lnTo>
                  <a:cubicBezTo>
                    <a:pt x="396236" y="374543"/>
                    <a:pt x="400845" y="369971"/>
                    <a:pt x="406222" y="369971"/>
                  </a:cubicBezTo>
                  <a:close/>
                  <a:moveTo>
                    <a:pt x="246376" y="369971"/>
                  </a:moveTo>
                  <a:cubicBezTo>
                    <a:pt x="251562" y="369209"/>
                    <a:pt x="256007" y="373781"/>
                    <a:pt x="256748" y="379115"/>
                  </a:cubicBezTo>
                  <a:lnTo>
                    <a:pt x="259711" y="454553"/>
                  </a:lnTo>
                  <a:cubicBezTo>
                    <a:pt x="259711" y="459887"/>
                    <a:pt x="256007" y="464459"/>
                    <a:pt x="250821" y="464459"/>
                  </a:cubicBezTo>
                  <a:cubicBezTo>
                    <a:pt x="250821" y="464459"/>
                    <a:pt x="250821" y="464459"/>
                    <a:pt x="250080" y="464459"/>
                  </a:cubicBezTo>
                  <a:cubicBezTo>
                    <a:pt x="245635" y="464459"/>
                    <a:pt x="241190" y="460649"/>
                    <a:pt x="241190" y="455315"/>
                  </a:cubicBezTo>
                  <a:lnTo>
                    <a:pt x="237486" y="379877"/>
                  </a:lnTo>
                  <a:cubicBezTo>
                    <a:pt x="237486" y="374543"/>
                    <a:pt x="241190" y="369971"/>
                    <a:pt x="246376" y="369971"/>
                  </a:cubicBezTo>
                  <a:close/>
                  <a:moveTo>
                    <a:pt x="1603197" y="185059"/>
                  </a:moveTo>
                  <a:cubicBezTo>
                    <a:pt x="1608574" y="185059"/>
                    <a:pt x="1613183" y="189555"/>
                    <a:pt x="1613183" y="194800"/>
                  </a:cubicBezTo>
                  <a:lnTo>
                    <a:pt x="1616256" y="268232"/>
                  </a:lnTo>
                  <a:cubicBezTo>
                    <a:pt x="1617024" y="273477"/>
                    <a:pt x="1612415" y="277973"/>
                    <a:pt x="1607038" y="278722"/>
                  </a:cubicBezTo>
                  <a:cubicBezTo>
                    <a:pt x="1601661" y="278722"/>
                    <a:pt x="1597052" y="274226"/>
                    <a:pt x="1597052" y="268981"/>
                  </a:cubicBezTo>
                  <a:lnTo>
                    <a:pt x="1593979" y="195549"/>
                  </a:lnTo>
                  <a:cubicBezTo>
                    <a:pt x="1593211" y="190304"/>
                    <a:pt x="1597820" y="185808"/>
                    <a:pt x="1603197" y="185059"/>
                  </a:cubicBezTo>
                  <a:close/>
                  <a:moveTo>
                    <a:pt x="1443351" y="185059"/>
                  </a:moveTo>
                  <a:cubicBezTo>
                    <a:pt x="1449278" y="185059"/>
                    <a:pt x="1452982" y="189555"/>
                    <a:pt x="1453723" y="194800"/>
                  </a:cubicBezTo>
                  <a:lnTo>
                    <a:pt x="1456686" y="268232"/>
                  </a:lnTo>
                  <a:cubicBezTo>
                    <a:pt x="1456686" y="273477"/>
                    <a:pt x="1452982" y="277973"/>
                    <a:pt x="1447796" y="278722"/>
                  </a:cubicBezTo>
                  <a:lnTo>
                    <a:pt x="1447055" y="278722"/>
                  </a:lnTo>
                  <a:cubicBezTo>
                    <a:pt x="1441869" y="278722"/>
                    <a:pt x="1438165" y="274226"/>
                    <a:pt x="1437424" y="268981"/>
                  </a:cubicBezTo>
                  <a:lnTo>
                    <a:pt x="1434461" y="195549"/>
                  </a:lnTo>
                  <a:cubicBezTo>
                    <a:pt x="1434461" y="190304"/>
                    <a:pt x="1438165" y="185808"/>
                    <a:pt x="1443351" y="185059"/>
                  </a:cubicBezTo>
                  <a:close/>
                  <a:moveTo>
                    <a:pt x="1284109" y="185059"/>
                  </a:moveTo>
                  <a:cubicBezTo>
                    <a:pt x="1289486" y="185059"/>
                    <a:pt x="1294095" y="189555"/>
                    <a:pt x="1294095" y="194800"/>
                  </a:cubicBezTo>
                  <a:lnTo>
                    <a:pt x="1297168" y="268232"/>
                  </a:lnTo>
                  <a:cubicBezTo>
                    <a:pt x="1297936" y="273477"/>
                    <a:pt x="1293327" y="277973"/>
                    <a:pt x="1287950" y="278722"/>
                  </a:cubicBezTo>
                  <a:cubicBezTo>
                    <a:pt x="1282573" y="278722"/>
                    <a:pt x="1277964" y="274226"/>
                    <a:pt x="1277964" y="268981"/>
                  </a:cubicBezTo>
                  <a:lnTo>
                    <a:pt x="1274891" y="195549"/>
                  </a:lnTo>
                  <a:cubicBezTo>
                    <a:pt x="1274123" y="190304"/>
                    <a:pt x="1278732" y="185808"/>
                    <a:pt x="1284109" y="185059"/>
                  </a:cubicBezTo>
                  <a:close/>
                  <a:moveTo>
                    <a:pt x="1124263" y="185059"/>
                  </a:moveTo>
                  <a:cubicBezTo>
                    <a:pt x="1129449" y="185059"/>
                    <a:pt x="1133894" y="189555"/>
                    <a:pt x="1134635" y="194800"/>
                  </a:cubicBezTo>
                  <a:lnTo>
                    <a:pt x="1137598" y="268232"/>
                  </a:lnTo>
                  <a:cubicBezTo>
                    <a:pt x="1137598" y="273477"/>
                    <a:pt x="1133894" y="277973"/>
                    <a:pt x="1128708" y="278722"/>
                  </a:cubicBezTo>
                  <a:lnTo>
                    <a:pt x="1127967" y="278722"/>
                  </a:lnTo>
                  <a:cubicBezTo>
                    <a:pt x="1122781" y="278722"/>
                    <a:pt x="1119077" y="274226"/>
                    <a:pt x="1118336" y="268981"/>
                  </a:cubicBezTo>
                  <a:lnTo>
                    <a:pt x="1115373" y="195549"/>
                  </a:lnTo>
                  <a:cubicBezTo>
                    <a:pt x="1115373" y="190304"/>
                    <a:pt x="1119077" y="185808"/>
                    <a:pt x="1124263" y="185059"/>
                  </a:cubicBezTo>
                  <a:close/>
                  <a:moveTo>
                    <a:pt x="965022" y="185059"/>
                  </a:moveTo>
                  <a:cubicBezTo>
                    <a:pt x="970399" y="185059"/>
                    <a:pt x="975008" y="189555"/>
                    <a:pt x="975008" y="194800"/>
                  </a:cubicBezTo>
                  <a:lnTo>
                    <a:pt x="978081" y="268232"/>
                  </a:lnTo>
                  <a:cubicBezTo>
                    <a:pt x="978849" y="273477"/>
                    <a:pt x="974240" y="277973"/>
                    <a:pt x="968863" y="278722"/>
                  </a:cubicBezTo>
                  <a:cubicBezTo>
                    <a:pt x="963486" y="278722"/>
                    <a:pt x="958877" y="274226"/>
                    <a:pt x="958877" y="268981"/>
                  </a:cubicBezTo>
                  <a:lnTo>
                    <a:pt x="955804" y="195549"/>
                  </a:lnTo>
                  <a:cubicBezTo>
                    <a:pt x="955036" y="190304"/>
                    <a:pt x="959645" y="185808"/>
                    <a:pt x="965022" y="185059"/>
                  </a:cubicBezTo>
                  <a:close/>
                  <a:moveTo>
                    <a:pt x="805176" y="185059"/>
                  </a:moveTo>
                  <a:cubicBezTo>
                    <a:pt x="810362" y="185059"/>
                    <a:pt x="814807" y="189555"/>
                    <a:pt x="815548" y="194800"/>
                  </a:cubicBezTo>
                  <a:lnTo>
                    <a:pt x="818511" y="268232"/>
                  </a:lnTo>
                  <a:cubicBezTo>
                    <a:pt x="818511" y="273477"/>
                    <a:pt x="814807" y="277973"/>
                    <a:pt x="809621" y="278722"/>
                  </a:cubicBezTo>
                  <a:lnTo>
                    <a:pt x="808880" y="278722"/>
                  </a:lnTo>
                  <a:cubicBezTo>
                    <a:pt x="803694" y="278722"/>
                    <a:pt x="799990" y="274226"/>
                    <a:pt x="799990" y="268981"/>
                  </a:cubicBezTo>
                  <a:lnTo>
                    <a:pt x="796286" y="195549"/>
                  </a:lnTo>
                  <a:cubicBezTo>
                    <a:pt x="796286" y="190304"/>
                    <a:pt x="799990" y="185808"/>
                    <a:pt x="805176" y="185059"/>
                  </a:cubicBezTo>
                  <a:close/>
                  <a:moveTo>
                    <a:pt x="645934" y="185059"/>
                  </a:moveTo>
                  <a:cubicBezTo>
                    <a:pt x="651311" y="185059"/>
                    <a:pt x="655920" y="189555"/>
                    <a:pt x="655920" y="194800"/>
                  </a:cubicBezTo>
                  <a:lnTo>
                    <a:pt x="658993" y="268232"/>
                  </a:lnTo>
                  <a:cubicBezTo>
                    <a:pt x="659761" y="273477"/>
                    <a:pt x="655152" y="277973"/>
                    <a:pt x="649775" y="278722"/>
                  </a:cubicBezTo>
                  <a:cubicBezTo>
                    <a:pt x="644398" y="278722"/>
                    <a:pt x="639789" y="274226"/>
                    <a:pt x="639789" y="268981"/>
                  </a:cubicBezTo>
                  <a:lnTo>
                    <a:pt x="636716" y="195549"/>
                  </a:lnTo>
                  <a:cubicBezTo>
                    <a:pt x="635948" y="190304"/>
                    <a:pt x="640557" y="185808"/>
                    <a:pt x="645934" y="185059"/>
                  </a:cubicBezTo>
                  <a:close/>
                  <a:moveTo>
                    <a:pt x="486088" y="185059"/>
                  </a:moveTo>
                  <a:cubicBezTo>
                    <a:pt x="491274" y="185059"/>
                    <a:pt x="495719" y="189555"/>
                    <a:pt x="496460" y="194800"/>
                  </a:cubicBezTo>
                  <a:lnTo>
                    <a:pt x="499423" y="268232"/>
                  </a:lnTo>
                  <a:cubicBezTo>
                    <a:pt x="499423" y="273477"/>
                    <a:pt x="495719" y="277973"/>
                    <a:pt x="490533" y="278722"/>
                  </a:cubicBezTo>
                  <a:lnTo>
                    <a:pt x="489792" y="278722"/>
                  </a:lnTo>
                  <a:cubicBezTo>
                    <a:pt x="484606" y="278722"/>
                    <a:pt x="480902" y="274226"/>
                    <a:pt x="480902" y="268981"/>
                  </a:cubicBezTo>
                  <a:lnTo>
                    <a:pt x="477198" y="195549"/>
                  </a:lnTo>
                  <a:cubicBezTo>
                    <a:pt x="477198" y="190304"/>
                    <a:pt x="480902" y="185808"/>
                    <a:pt x="486088" y="185059"/>
                  </a:cubicBezTo>
                  <a:close/>
                  <a:moveTo>
                    <a:pt x="326847" y="185059"/>
                  </a:moveTo>
                  <a:cubicBezTo>
                    <a:pt x="332224" y="185059"/>
                    <a:pt x="336833" y="189555"/>
                    <a:pt x="336833" y="194800"/>
                  </a:cubicBezTo>
                  <a:lnTo>
                    <a:pt x="340674" y="268232"/>
                  </a:lnTo>
                  <a:cubicBezTo>
                    <a:pt x="340674" y="273477"/>
                    <a:pt x="336065" y="277973"/>
                    <a:pt x="330688" y="278722"/>
                  </a:cubicBezTo>
                  <a:cubicBezTo>
                    <a:pt x="325311" y="278722"/>
                    <a:pt x="320702" y="274226"/>
                    <a:pt x="320702" y="268981"/>
                  </a:cubicBezTo>
                  <a:lnTo>
                    <a:pt x="317629" y="195549"/>
                  </a:lnTo>
                  <a:cubicBezTo>
                    <a:pt x="316861" y="190304"/>
                    <a:pt x="321470" y="185808"/>
                    <a:pt x="326847" y="185059"/>
                  </a:cubicBezTo>
                  <a:close/>
                  <a:moveTo>
                    <a:pt x="167636" y="185059"/>
                  </a:moveTo>
                  <a:cubicBezTo>
                    <a:pt x="173986" y="185059"/>
                    <a:pt x="177955" y="189555"/>
                    <a:pt x="178749" y="194800"/>
                  </a:cubicBezTo>
                  <a:lnTo>
                    <a:pt x="181924" y="268232"/>
                  </a:lnTo>
                  <a:cubicBezTo>
                    <a:pt x="181924" y="273477"/>
                    <a:pt x="177955" y="277973"/>
                    <a:pt x="172399" y="278722"/>
                  </a:cubicBezTo>
                  <a:lnTo>
                    <a:pt x="171605" y="278722"/>
                  </a:lnTo>
                  <a:cubicBezTo>
                    <a:pt x="166842" y="278722"/>
                    <a:pt x="162080" y="274226"/>
                    <a:pt x="162080" y="268981"/>
                  </a:cubicBezTo>
                  <a:lnTo>
                    <a:pt x="158111" y="195549"/>
                  </a:lnTo>
                  <a:cubicBezTo>
                    <a:pt x="158111" y="190304"/>
                    <a:pt x="162080" y="185808"/>
                    <a:pt x="167636" y="185059"/>
                  </a:cubicBezTo>
                  <a:close/>
                  <a:moveTo>
                    <a:pt x="8681" y="185059"/>
                  </a:moveTo>
                  <a:cubicBezTo>
                    <a:pt x="13700" y="185059"/>
                    <a:pt x="18001" y="189555"/>
                    <a:pt x="18001" y="194800"/>
                  </a:cubicBezTo>
                  <a:lnTo>
                    <a:pt x="21586" y="268232"/>
                  </a:lnTo>
                  <a:cubicBezTo>
                    <a:pt x="21586" y="273477"/>
                    <a:pt x="17284" y="277973"/>
                    <a:pt x="12266" y="278722"/>
                  </a:cubicBezTo>
                  <a:cubicBezTo>
                    <a:pt x="7247" y="278722"/>
                    <a:pt x="2946" y="274226"/>
                    <a:pt x="2946" y="268981"/>
                  </a:cubicBezTo>
                  <a:lnTo>
                    <a:pt x="78" y="195549"/>
                  </a:lnTo>
                  <a:cubicBezTo>
                    <a:pt x="-639" y="190304"/>
                    <a:pt x="3663" y="185808"/>
                    <a:pt x="8681" y="185059"/>
                  </a:cubicBezTo>
                  <a:close/>
                  <a:moveTo>
                    <a:pt x="1699573" y="83"/>
                  </a:moveTo>
                  <a:cubicBezTo>
                    <a:pt x="1705130" y="-679"/>
                    <a:pt x="1709892" y="3893"/>
                    <a:pt x="1709892" y="9227"/>
                  </a:cubicBezTo>
                  <a:lnTo>
                    <a:pt x="1713861" y="84665"/>
                  </a:lnTo>
                  <a:cubicBezTo>
                    <a:pt x="1713861" y="89999"/>
                    <a:pt x="1709098" y="94571"/>
                    <a:pt x="1703542" y="94571"/>
                  </a:cubicBezTo>
                  <a:cubicBezTo>
                    <a:pt x="1697986" y="94571"/>
                    <a:pt x="1693223" y="90761"/>
                    <a:pt x="1693223" y="85427"/>
                  </a:cubicBezTo>
                  <a:lnTo>
                    <a:pt x="1690048" y="9989"/>
                  </a:lnTo>
                  <a:cubicBezTo>
                    <a:pt x="1690048" y="4655"/>
                    <a:pt x="1694017" y="83"/>
                    <a:pt x="1699573" y="83"/>
                  </a:cubicBezTo>
                  <a:close/>
                  <a:moveTo>
                    <a:pt x="1540929" y="83"/>
                  </a:moveTo>
                  <a:cubicBezTo>
                    <a:pt x="1546115" y="-679"/>
                    <a:pt x="1549819" y="3893"/>
                    <a:pt x="1550560" y="9227"/>
                  </a:cubicBezTo>
                  <a:lnTo>
                    <a:pt x="1553523" y="84665"/>
                  </a:lnTo>
                  <a:cubicBezTo>
                    <a:pt x="1553523" y="89999"/>
                    <a:pt x="1549819" y="94571"/>
                    <a:pt x="1544633" y="94571"/>
                  </a:cubicBezTo>
                  <a:cubicBezTo>
                    <a:pt x="1544633" y="94571"/>
                    <a:pt x="1544633" y="94571"/>
                    <a:pt x="1543892" y="94571"/>
                  </a:cubicBezTo>
                  <a:cubicBezTo>
                    <a:pt x="1539447" y="94571"/>
                    <a:pt x="1535002" y="90761"/>
                    <a:pt x="1535002" y="85427"/>
                  </a:cubicBezTo>
                  <a:lnTo>
                    <a:pt x="1531298" y="9989"/>
                  </a:lnTo>
                  <a:cubicBezTo>
                    <a:pt x="1531298" y="4655"/>
                    <a:pt x="1535002" y="83"/>
                    <a:pt x="1540929" y="83"/>
                  </a:cubicBezTo>
                  <a:close/>
                  <a:moveTo>
                    <a:pt x="1380486" y="83"/>
                  </a:moveTo>
                  <a:cubicBezTo>
                    <a:pt x="1386043" y="-679"/>
                    <a:pt x="1390805" y="3893"/>
                    <a:pt x="1390805" y="9227"/>
                  </a:cubicBezTo>
                  <a:lnTo>
                    <a:pt x="1394774" y="84665"/>
                  </a:lnTo>
                  <a:cubicBezTo>
                    <a:pt x="1394774" y="89999"/>
                    <a:pt x="1390011" y="94571"/>
                    <a:pt x="1384455" y="94571"/>
                  </a:cubicBezTo>
                  <a:cubicBezTo>
                    <a:pt x="1378899" y="94571"/>
                    <a:pt x="1374136" y="90761"/>
                    <a:pt x="1374136" y="85427"/>
                  </a:cubicBezTo>
                  <a:lnTo>
                    <a:pt x="1370961" y="9989"/>
                  </a:lnTo>
                  <a:cubicBezTo>
                    <a:pt x="1370961" y="4655"/>
                    <a:pt x="1374930" y="83"/>
                    <a:pt x="1380486" y="83"/>
                  </a:cubicBezTo>
                  <a:close/>
                  <a:moveTo>
                    <a:pt x="1221842" y="83"/>
                  </a:moveTo>
                  <a:cubicBezTo>
                    <a:pt x="1227028" y="-679"/>
                    <a:pt x="1231473" y="3893"/>
                    <a:pt x="1231473" y="9227"/>
                  </a:cubicBezTo>
                  <a:lnTo>
                    <a:pt x="1234436" y="84665"/>
                  </a:lnTo>
                  <a:cubicBezTo>
                    <a:pt x="1234436" y="89999"/>
                    <a:pt x="1230732" y="94571"/>
                    <a:pt x="1225546" y="94571"/>
                  </a:cubicBezTo>
                  <a:cubicBezTo>
                    <a:pt x="1225546" y="94571"/>
                    <a:pt x="1225546" y="94571"/>
                    <a:pt x="1224805" y="94571"/>
                  </a:cubicBezTo>
                  <a:cubicBezTo>
                    <a:pt x="1220360" y="94571"/>
                    <a:pt x="1215915" y="90761"/>
                    <a:pt x="1215915" y="85427"/>
                  </a:cubicBezTo>
                  <a:lnTo>
                    <a:pt x="1212211" y="9989"/>
                  </a:lnTo>
                  <a:cubicBezTo>
                    <a:pt x="1212211" y="4655"/>
                    <a:pt x="1216656" y="83"/>
                    <a:pt x="1221842" y="83"/>
                  </a:cubicBezTo>
                  <a:close/>
                  <a:moveTo>
                    <a:pt x="1062351" y="83"/>
                  </a:moveTo>
                  <a:cubicBezTo>
                    <a:pt x="1067537" y="-679"/>
                    <a:pt x="1071982" y="3893"/>
                    <a:pt x="1071982" y="9227"/>
                  </a:cubicBezTo>
                  <a:lnTo>
                    <a:pt x="1075686" y="84665"/>
                  </a:lnTo>
                  <a:cubicBezTo>
                    <a:pt x="1075686" y="89999"/>
                    <a:pt x="1071982" y="94571"/>
                    <a:pt x="1066796" y="94571"/>
                  </a:cubicBezTo>
                  <a:cubicBezTo>
                    <a:pt x="1066055" y="94571"/>
                    <a:pt x="1066055" y="94571"/>
                    <a:pt x="1066055" y="94571"/>
                  </a:cubicBezTo>
                  <a:cubicBezTo>
                    <a:pt x="1060869" y="94571"/>
                    <a:pt x="1057165" y="90761"/>
                    <a:pt x="1056424" y="85427"/>
                  </a:cubicBezTo>
                  <a:lnTo>
                    <a:pt x="1053461" y="9989"/>
                  </a:lnTo>
                  <a:cubicBezTo>
                    <a:pt x="1053461" y="4655"/>
                    <a:pt x="1057165" y="83"/>
                    <a:pt x="1062351" y="83"/>
                  </a:cubicBezTo>
                  <a:close/>
                  <a:moveTo>
                    <a:pt x="902754" y="83"/>
                  </a:moveTo>
                  <a:cubicBezTo>
                    <a:pt x="907940" y="-679"/>
                    <a:pt x="912385" y="3893"/>
                    <a:pt x="912385" y="9227"/>
                  </a:cubicBezTo>
                  <a:lnTo>
                    <a:pt x="915348" y="84665"/>
                  </a:lnTo>
                  <a:cubicBezTo>
                    <a:pt x="915348" y="89999"/>
                    <a:pt x="911644" y="94571"/>
                    <a:pt x="906458" y="94571"/>
                  </a:cubicBezTo>
                  <a:cubicBezTo>
                    <a:pt x="906458" y="94571"/>
                    <a:pt x="906458" y="94571"/>
                    <a:pt x="905717" y="94571"/>
                  </a:cubicBezTo>
                  <a:cubicBezTo>
                    <a:pt x="901272" y="94571"/>
                    <a:pt x="896827" y="90761"/>
                    <a:pt x="896827" y="85427"/>
                  </a:cubicBezTo>
                  <a:lnTo>
                    <a:pt x="893123" y="9989"/>
                  </a:lnTo>
                  <a:cubicBezTo>
                    <a:pt x="893123" y="4655"/>
                    <a:pt x="897568" y="83"/>
                    <a:pt x="902754" y="83"/>
                  </a:cubicBezTo>
                  <a:close/>
                  <a:moveTo>
                    <a:pt x="743263" y="83"/>
                  </a:moveTo>
                  <a:cubicBezTo>
                    <a:pt x="748449" y="-679"/>
                    <a:pt x="752894" y="3893"/>
                    <a:pt x="752894" y="9227"/>
                  </a:cubicBezTo>
                  <a:lnTo>
                    <a:pt x="756598" y="84665"/>
                  </a:lnTo>
                  <a:cubicBezTo>
                    <a:pt x="756598" y="89999"/>
                    <a:pt x="752894" y="94571"/>
                    <a:pt x="747708" y="94571"/>
                  </a:cubicBezTo>
                  <a:cubicBezTo>
                    <a:pt x="746967" y="94571"/>
                    <a:pt x="746967" y="94571"/>
                    <a:pt x="746967" y="94571"/>
                  </a:cubicBezTo>
                  <a:cubicBezTo>
                    <a:pt x="741781" y="94571"/>
                    <a:pt x="738077" y="90761"/>
                    <a:pt x="737336" y="85427"/>
                  </a:cubicBezTo>
                  <a:lnTo>
                    <a:pt x="734373" y="9989"/>
                  </a:lnTo>
                  <a:cubicBezTo>
                    <a:pt x="734373" y="4655"/>
                    <a:pt x="738077" y="83"/>
                    <a:pt x="743263" y="83"/>
                  </a:cubicBezTo>
                  <a:close/>
                  <a:moveTo>
                    <a:pt x="584022" y="83"/>
                  </a:moveTo>
                  <a:cubicBezTo>
                    <a:pt x="589399" y="-679"/>
                    <a:pt x="594008" y="3893"/>
                    <a:pt x="594008" y="9227"/>
                  </a:cubicBezTo>
                  <a:lnTo>
                    <a:pt x="597081" y="84665"/>
                  </a:lnTo>
                  <a:cubicBezTo>
                    <a:pt x="597849" y="89999"/>
                    <a:pt x="593240" y="94571"/>
                    <a:pt x="587863" y="94571"/>
                  </a:cubicBezTo>
                  <a:cubicBezTo>
                    <a:pt x="582486" y="94571"/>
                    <a:pt x="577877" y="90761"/>
                    <a:pt x="577877" y="85427"/>
                  </a:cubicBezTo>
                  <a:lnTo>
                    <a:pt x="574036" y="9989"/>
                  </a:lnTo>
                  <a:cubicBezTo>
                    <a:pt x="574036" y="4655"/>
                    <a:pt x="578645" y="83"/>
                    <a:pt x="584022" y="83"/>
                  </a:cubicBezTo>
                  <a:close/>
                  <a:moveTo>
                    <a:pt x="424176" y="83"/>
                  </a:moveTo>
                  <a:cubicBezTo>
                    <a:pt x="429362" y="-679"/>
                    <a:pt x="433807" y="3893"/>
                    <a:pt x="433807" y="9227"/>
                  </a:cubicBezTo>
                  <a:lnTo>
                    <a:pt x="437511" y="84665"/>
                  </a:lnTo>
                  <a:cubicBezTo>
                    <a:pt x="437511" y="89999"/>
                    <a:pt x="433807" y="94571"/>
                    <a:pt x="428621" y="94571"/>
                  </a:cubicBezTo>
                  <a:cubicBezTo>
                    <a:pt x="427880" y="94571"/>
                    <a:pt x="427880" y="94571"/>
                    <a:pt x="427880" y="94571"/>
                  </a:cubicBezTo>
                  <a:cubicBezTo>
                    <a:pt x="422694" y="94571"/>
                    <a:pt x="418990" y="90761"/>
                    <a:pt x="418249" y="85427"/>
                  </a:cubicBezTo>
                  <a:lnTo>
                    <a:pt x="415286" y="9989"/>
                  </a:lnTo>
                  <a:cubicBezTo>
                    <a:pt x="415286" y="4655"/>
                    <a:pt x="418990" y="83"/>
                    <a:pt x="424176" y="83"/>
                  </a:cubicBezTo>
                  <a:close/>
                  <a:moveTo>
                    <a:pt x="264934" y="83"/>
                  </a:moveTo>
                  <a:cubicBezTo>
                    <a:pt x="270311" y="-679"/>
                    <a:pt x="274920" y="3893"/>
                    <a:pt x="274920" y="9227"/>
                  </a:cubicBezTo>
                  <a:lnTo>
                    <a:pt x="277993" y="84665"/>
                  </a:lnTo>
                  <a:cubicBezTo>
                    <a:pt x="278761" y="89999"/>
                    <a:pt x="274152" y="94571"/>
                    <a:pt x="268775" y="94571"/>
                  </a:cubicBezTo>
                  <a:cubicBezTo>
                    <a:pt x="263398" y="94571"/>
                    <a:pt x="258789" y="90761"/>
                    <a:pt x="258789" y="85427"/>
                  </a:cubicBezTo>
                  <a:lnTo>
                    <a:pt x="255716" y="9989"/>
                  </a:lnTo>
                  <a:cubicBezTo>
                    <a:pt x="254948" y="4655"/>
                    <a:pt x="259557" y="83"/>
                    <a:pt x="264934" y="83"/>
                  </a:cubicBezTo>
                  <a:close/>
                  <a:moveTo>
                    <a:pt x="105088" y="83"/>
                  </a:moveTo>
                  <a:cubicBezTo>
                    <a:pt x="110274" y="-679"/>
                    <a:pt x="114719" y="3893"/>
                    <a:pt x="114719" y="9227"/>
                  </a:cubicBezTo>
                  <a:lnTo>
                    <a:pt x="118423" y="84665"/>
                  </a:lnTo>
                  <a:cubicBezTo>
                    <a:pt x="118423" y="89999"/>
                    <a:pt x="114719" y="94571"/>
                    <a:pt x="109533" y="94571"/>
                  </a:cubicBezTo>
                  <a:cubicBezTo>
                    <a:pt x="108792" y="94571"/>
                    <a:pt x="108792" y="94571"/>
                    <a:pt x="108792" y="94571"/>
                  </a:cubicBezTo>
                  <a:cubicBezTo>
                    <a:pt x="103606" y="94571"/>
                    <a:pt x="99902" y="90761"/>
                    <a:pt x="99161" y="85427"/>
                  </a:cubicBezTo>
                  <a:lnTo>
                    <a:pt x="96198" y="9989"/>
                  </a:lnTo>
                  <a:cubicBezTo>
                    <a:pt x="96198" y="4655"/>
                    <a:pt x="99902" y="83"/>
                    <a:pt x="105088" y="83"/>
                  </a:cubicBezTo>
                  <a:close/>
                </a:path>
              </a:pathLst>
            </a:custGeom>
            <a:solidFill>
              <a:srgbClr val="4B2824">
                <a:alpha val="60000"/>
              </a:srgbClr>
            </a:solidFill>
            <a:ln>
              <a:noFill/>
            </a:ln>
          </p:spPr>
          <p:txBody>
            <a:bodyPr vert="horz" wrap="square" lIns="91440" tIns="45720" rIns="91440" bIns="45720" numCol="1" anchor="t" anchorCtr="0" compatLnSpc="1">
              <a:prstTxWarp prst="textNoShape">
                <a:avLst/>
              </a:prstTxWarp>
              <a:noAutofit/>
            </a:bodyPr>
            <a:lstStyle/>
            <a:p>
              <a:endParaRPr lang="en-US" dirty="0">
                <a:latin typeface="Poppins" panose="00000500000000000000" pitchFamily="2" charset="0"/>
              </a:endParaRPr>
            </a:p>
          </p:txBody>
        </p:sp>
        <p:sp>
          <p:nvSpPr>
            <p:cNvPr id="131" name="Freeform 404">
              <a:extLst>
                <a:ext uri="{FF2B5EF4-FFF2-40B4-BE49-F238E27FC236}">
                  <a16:creationId xmlns:a16="http://schemas.microsoft.com/office/drawing/2014/main" id="{9AD1BB2F-15CE-1CAC-7A65-60AE1A1AD0D2}"/>
                </a:ext>
              </a:extLst>
            </p:cNvPr>
            <p:cNvSpPr>
              <a:spLocks/>
            </p:cNvSpPr>
            <p:nvPr/>
          </p:nvSpPr>
          <p:spPr bwMode="auto">
            <a:xfrm>
              <a:off x="6138863" y="9461501"/>
              <a:ext cx="801688" cy="2093913"/>
            </a:xfrm>
            <a:custGeom>
              <a:avLst/>
              <a:gdLst>
                <a:gd name="T0" fmla="*/ 744 w 1053"/>
                <a:gd name="T1" fmla="*/ 2753 h 2753"/>
                <a:gd name="T2" fmla="*/ 0 w 1053"/>
                <a:gd name="T3" fmla="*/ 2753 h 2753"/>
                <a:gd name="T4" fmla="*/ 29 w 1053"/>
                <a:gd name="T5" fmla="*/ 121 h 2753"/>
                <a:gd name="T6" fmla="*/ 1053 w 1053"/>
                <a:gd name="T7" fmla="*/ 0 h 2753"/>
                <a:gd name="T8" fmla="*/ 744 w 1053"/>
                <a:gd name="T9" fmla="*/ 2753 h 2753"/>
              </a:gdLst>
              <a:ahLst/>
              <a:cxnLst>
                <a:cxn ang="0">
                  <a:pos x="T0" y="T1"/>
                </a:cxn>
                <a:cxn ang="0">
                  <a:pos x="T2" y="T3"/>
                </a:cxn>
                <a:cxn ang="0">
                  <a:pos x="T4" y="T5"/>
                </a:cxn>
                <a:cxn ang="0">
                  <a:pos x="T6" y="T7"/>
                </a:cxn>
                <a:cxn ang="0">
                  <a:pos x="T8" y="T9"/>
                </a:cxn>
              </a:cxnLst>
              <a:rect l="0" t="0" r="r" b="b"/>
              <a:pathLst>
                <a:path w="1053" h="2753">
                  <a:moveTo>
                    <a:pt x="744" y="2753"/>
                  </a:moveTo>
                  <a:lnTo>
                    <a:pt x="0" y="2753"/>
                  </a:lnTo>
                  <a:lnTo>
                    <a:pt x="29" y="121"/>
                  </a:lnTo>
                  <a:lnTo>
                    <a:pt x="1053" y="0"/>
                  </a:lnTo>
                  <a:lnTo>
                    <a:pt x="744" y="2753"/>
                  </a:lnTo>
                  <a:close/>
                </a:path>
              </a:pathLst>
            </a:custGeom>
            <a:solidFill>
              <a:srgbClr val="4B28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32" name="Freeform: Shape 131">
              <a:extLst>
                <a:ext uri="{FF2B5EF4-FFF2-40B4-BE49-F238E27FC236}">
                  <a16:creationId xmlns:a16="http://schemas.microsoft.com/office/drawing/2014/main" id="{002D1E49-54D5-1308-EDD6-DFE01C46E0F1}"/>
                </a:ext>
              </a:extLst>
            </p:cNvPr>
            <p:cNvSpPr>
              <a:spLocks/>
            </p:cNvSpPr>
            <p:nvPr/>
          </p:nvSpPr>
          <p:spPr bwMode="auto">
            <a:xfrm>
              <a:off x="6176963" y="11555413"/>
              <a:ext cx="1730375" cy="301625"/>
            </a:xfrm>
            <a:custGeom>
              <a:avLst/>
              <a:gdLst>
                <a:gd name="connsiteX0" fmla="*/ 1250950 w 1730375"/>
                <a:gd name="connsiteY0" fmla="*/ 3175 h 301625"/>
                <a:gd name="connsiteX1" fmla="*/ 1730375 w 1730375"/>
                <a:gd name="connsiteY1" fmla="*/ 3175 h 301625"/>
                <a:gd name="connsiteX2" fmla="*/ 1730375 w 1730375"/>
                <a:gd name="connsiteY2" fmla="*/ 301625 h 301625"/>
                <a:gd name="connsiteX3" fmla="*/ 1250950 w 1730375"/>
                <a:gd name="connsiteY3" fmla="*/ 301625 h 301625"/>
                <a:gd name="connsiteX4" fmla="*/ 0 w 1730375"/>
                <a:gd name="connsiteY4" fmla="*/ 0 h 301625"/>
                <a:gd name="connsiteX5" fmla="*/ 477838 w 1730375"/>
                <a:gd name="connsiteY5" fmla="*/ 0 h 301625"/>
                <a:gd name="connsiteX6" fmla="*/ 477838 w 1730375"/>
                <a:gd name="connsiteY6" fmla="*/ 179388 h 301625"/>
                <a:gd name="connsiteX7" fmla="*/ 43302 w 1730375"/>
                <a:gd name="connsiteY7" fmla="*/ 179388 h 301625"/>
                <a:gd name="connsiteX8" fmla="*/ 0 w 1730375"/>
                <a:gd name="connsiteY8" fmla="*/ 129980 h 301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0375" h="301625">
                  <a:moveTo>
                    <a:pt x="1250950" y="3175"/>
                  </a:moveTo>
                  <a:lnTo>
                    <a:pt x="1730375" y="3175"/>
                  </a:lnTo>
                  <a:lnTo>
                    <a:pt x="1730375" y="301625"/>
                  </a:lnTo>
                  <a:lnTo>
                    <a:pt x="1250950" y="301625"/>
                  </a:lnTo>
                  <a:close/>
                  <a:moveTo>
                    <a:pt x="0" y="0"/>
                  </a:moveTo>
                  <a:lnTo>
                    <a:pt x="477838" y="0"/>
                  </a:lnTo>
                  <a:lnTo>
                    <a:pt x="477838" y="179388"/>
                  </a:lnTo>
                  <a:lnTo>
                    <a:pt x="43302" y="179388"/>
                  </a:lnTo>
                  <a:cubicBezTo>
                    <a:pt x="51658" y="136061"/>
                    <a:pt x="0" y="129980"/>
                    <a:pt x="0" y="129980"/>
                  </a:cubicBezTo>
                  <a:close/>
                </a:path>
              </a:pathLst>
            </a:custGeom>
            <a:solidFill>
              <a:srgbClr val="E8BD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Poppins" panose="00000500000000000000" pitchFamily="2" charset="0"/>
              </a:endParaRPr>
            </a:p>
          </p:txBody>
        </p:sp>
        <p:sp>
          <p:nvSpPr>
            <p:cNvPr id="133" name="Freeform 408">
              <a:extLst>
                <a:ext uri="{FF2B5EF4-FFF2-40B4-BE49-F238E27FC236}">
                  <a16:creationId xmlns:a16="http://schemas.microsoft.com/office/drawing/2014/main" id="{41D6AC8E-9AD1-76F4-B025-037C30B9D0E2}"/>
                </a:ext>
              </a:extLst>
            </p:cNvPr>
            <p:cNvSpPr>
              <a:spLocks/>
            </p:cNvSpPr>
            <p:nvPr/>
          </p:nvSpPr>
          <p:spPr bwMode="auto">
            <a:xfrm>
              <a:off x="7148513" y="9344025"/>
              <a:ext cx="795338" cy="2211388"/>
            </a:xfrm>
            <a:custGeom>
              <a:avLst/>
              <a:gdLst>
                <a:gd name="T0" fmla="*/ 301 w 1045"/>
                <a:gd name="T1" fmla="*/ 2906 h 2906"/>
                <a:gd name="T2" fmla="*/ 1045 w 1045"/>
                <a:gd name="T3" fmla="*/ 2906 h 2906"/>
                <a:gd name="T4" fmla="*/ 1024 w 1045"/>
                <a:gd name="T5" fmla="*/ 0 h 2906"/>
                <a:gd name="T6" fmla="*/ 0 w 1045"/>
                <a:gd name="T7" fmla="*/ 121 h 2906"/>
                <a:gd name="T8" fmla="*/ 301 w 1045"/>
                <a:gd name="T9" fmla="*/ 2906 h 2906"/>
              </a:gdLst>
              <a:ahLst/>
              <a:cxnLst>
                <a:cxn ang="0">
                  <a:pos x="T0" y="T1"/>
                </a:cxn>
                <a:cxn ang="0">
                  <a:pos x="T2" y="T3"/>
                </a:cxn>
                <a:cxn ang="0">
                  <a:pos x="T4" y="T5"/>
                </a:cxn>
                <a:cxn ang="0">
                  <a:pos x="T6" y="T7"/>
                </a:cxn>
                <a:cxn ang="0">
                  <a:pos x="T8" y="T9"/>
                </a:cxn>
              </a:cxnLst>
              <a:rect l="0" t="0" r="r" b="b"/>
              <a:pathLst>
                <a:path w="1045" h="2906">
                  <a:moveTo>
                    <a:pt x="301" y="2906"/>
                  </a:moveTo>
                  <a:lnTo>
                    <a:pt x="1045" y="2906"/>
                  </a:lnTo>
                  <a:lnTo>
                    <a:pt x="1024" y="0"/>
                  </a:lnTo>
                  <a:lnTo>
                    <a:pt x="0" y="121"/>
                  </a:lnTo>
                  <a:lnTo>
                    <a:pt x="301" y="2906"/>
                  </a:lnTo>
                  <a:close/>
                </a:path>
              </a:pathLst>
            </a:custGeom>
            <a:solidFill>
              <a:srgbClr val="4B28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34" name="Freeform: Shape 133">
              <a:extLst>
                <a:ext uri="{FF2B5EF4-FFF2-40B4-BE49-F238E27FC236}">
                  <a16:creationId xmlns:a16="http://schemas.microsoft.com/office/drawing/2014/main" id="{C756FF8A-9E1B-992C-B0DE-D95A42D66BAF}"/>
                </a:ext>
              </a:extLst>
            </p:cNvPr>
            <p:cNvSpPr>
              <a:spLocks noChangeArrowheads="1"/>
            </p:cNvSpPr>
            <p:nvPr/>
          </p:nvSpPr>
          <p:spPr bwMode="auto">
            <a:xfrm>
              <a:off x="6073775" y="11345863"/>
              <a:ext cx="1936750" cy="209550"/>
            </a:xfrm>
            <a:custGeom>
              <a:avLst/>
              <a:gdLst>
                <a:gd name="connsiteX0" fmla="*/ 1250950 w 1936750"/>
                <a:gd name="connsiteY0" fmla="*/ 0 h 209550"/>
                <a:gd name="connsiteX1" fmla="*/ 1936750 w 1936750"/>
                <a:gd name="connsiteY1" fmla="*/ 0 h 209550"/>
                <a:gd name="connsiteX2" fmla="*/ 1936750 w 1936750"/>
                <a:gd name="connsiteY2" fmla="*/ 209550 h 209550"/>
                <a:gd name="connsiteX3" fmla="*/ 1250950 w 1936750"/>
                <a:gd name="connsiteY3" fmla="*/ 209550 h 209550"/>
                <a:gd name="connsiteX4" fmla="*/ 0 w 1936750"/>
                <a:gd name="connsiteY4" fmla="*/ 0 h 209550"/>
                <a:gd name="connsiteX5" fmla="*/ 685800 w 1936750"/>
                <a:gd name="connsiteY5" fmla="*/ 0 h 209550"/>
                <a:gd name="connsiteX6" fmla="*/ 685800 w 1936750"/>
                <a:gd name="connsiteY6" fmla="*/ 209550 h 209550"/>
                <a:gd name="connsiteX7" fmla="*/ 0 w 1936750"/>
                <a:gd name="connsiteY7" fmla="*/ 20955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36750" h="209550">
                  <a:moveTo>
                    <a:pt x="1250950" y="0"/>
                  </a:moveTo>
                  <a:lnTo>
                    <a:pt x="1936750" y="0"/>
                  </a:lnTo>
                  <a:lnTo>
                    <a:pt x="1936750" y="209550"/>
                  </a:lnTo>
                  <a:lnTo>
                    <a:pt x="1250950" y="209550"/>
                  </a:lnTo>
                  <a:close/>
                  <a:moveTo>
                    <a:pt x="0" y="0"/>
                  </a:moveTo>
                  <a:lnTo>
                    <a:pt x="685800" y="0"/>
                  </a:lnTo>
                  <a:lnTo>
                    <a:pt x="685800" y="209550"/>
                  </a:lnTo>
                  <a:lnTo>
                    <a:pt x="0" y="209550"/>
                  </a:lnTo>
                  <a:close/>
                </a:path>
              </a:pathLst>
            </a:custGeom>
            <a:solidFill>
              <a:srgbClr val="261E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Poppins" panose="00000500000000000000" pitchFamily="2" charset="0"/>
              </a:endParaRPr>
            </a:p>
          </p:txBody>
        </p:sp>
        <p:sp>
          <p:nvSpPr>
            <p:cNvPr id="135" name="Freeform: Shape 134">
              <a:extLst>
                <a:ext uri="{FF2B5EF4-FFF2-40B4-BE49-F238E27FC236}">
                  <a16:creationId xmlns:a16="http://schemas.microsoft.com/office/drawing/2014/main" id="{991DA9DD-76B8-78D4-1165-1FBE213EFAA1}"/>
                </a:ext>
              </a:extLst>
            </p:cNvPr>
            <p:cNvSpPr>
              <a:spLocks/>
            </p:cNvSpPr>
            <p:nvPr/>
          </p:nvSpPr>
          <p:spPr bwMode="auto">
            <a:xfrm>
              <a:off x="5587999" y="11685588"/>
              <a:ext cx="2781300" cy="488950"/>
            </a:xfrm>
            <a:custGeom>
              <a:avLst/>
              <a:gdLst>
                <a:gd name="connsiteX0" fmla="*/ 1843734 w 2781300"/>
                <a:gd name="connsiteY0" fmla="*/ 49212 h 488950"/>
                <a:gd name="connsiteX1" fmla="*/ 1941143 w 2781300"/>
                <a:gd name="connsiteY1" fmla="*/ 49212 h 488950"/>
                <a:gd name="connsiteX2" fmla="*/ 1982999 w 2781300"/>
                <a:gd name="connsiteY2" fmla="*/ 61385 h 488950"/>
                <a:gd name="connsiteX3" fmla="*/ 2122264 w 2781300"/>
                <a:gd name="connsiteY3" fmla="*/ 151919 h 488950"/>
                <a:gd name="connsiteX4" fmla="*/ 2123025 w 2781300"/>
                <a:gd name="connsiteY4" fmla="*/ 125291 h 488950"/>
                <a:gd name="connsiteX5" fmla="*/ 2199887 w 2781300"/>
                <a:gd name="connsiteY5" fmla="*/ 49212 h 488950"/>
                <a:gd name="connsiteX6" fmla="*/ 2298819 w 2781300"/>
                <a:gd name="connsiteY6" fmla="*/ 49212 h 488950"/>
                <a:gd name="connsiteX7" fmla="*/ 2367310 w 2781300"/>
                <a:gd name="connsiteY7" fmla="*/ 90295 h 488950"/>
                <a:gd name="connsiteX8" fmla="*/ 2412971 w 2781300"/>
                <a:gd name="connsiteY8" fmla="*/ 177786 h 488950"/>
                <a:gd name="connsiteX9" fmla="*/ 2744772 w 2781300"/>
                <a:gd name="connsiteY9" fmla="*/ 345160 h 488950"/>
                <a:gd name="connsiteX10" fmla="*/ 2781300 w 2781300"/>
                <a:gd name="connsiteY10" fmla="*/ 402220 h 488950"/>
                <a:gd name="connsiteX11" fmla="*/ 2781300 w 2781300"/>
                <a:gd name="connsiteY11" fmla="*/ 488950 h 488950"/>
                <a:gd name="connsiteX12" fmla="*/ 1803400 w 2781300"/>
                <a:gd name="connsiteY12" fmla="*/ 488950 h 488950"/>
                <a:gd name="connsiteX13" fmla="*/ 1803400 w 2781300"/>
                <a:gd name="connsiteY13" fmla="*/ 89534 h 488950"/>
                <a:gd name="connsiteX14" fmla="*/ 1843734 w 2781300"/>
                <a:gd name="connsiteY14" fmla="*/ 49212 h 488950"/>
                <a:gd name="connsiteX15" fmla="*/ 577429 w 2781300"/>
                <a:gd name="connsiteY15" fmla="*/ 0 h 488950"/>
                <a:gd name="connsiteX16" fmla="*/ 588856 w 2781300"/>
                <a:gd name="connsiteY16" fmla="*/ 759 h 488950"/>
                <a:gd name="connsiteX17" fmla="*/ 632278 w 2781300"/>
                <a:gd name="connsiteY17" fmla="*/ 50110 h 488950"/>
                <a:gd name="connsiteX18" fmla="*/ 1068016 w 2781300"/>
                <a:gd name="connsiteY18" fmla="*/ 50110 h 488950"/>
                <a:gd name="connsiteX19" fmla="*/ 1096963 w 2781300"/>
                <a:gd name="connsiteY19" fmla="*/ 112367 h 488950"/>
                <a:gd name="connsiteX20" fmla="*/ 1096963 w 2781300"/>
                <a:gd name="connsiteY20" fmla="*/ 488950 h 488950"/>
                <a:gd name="connsiteX21" fmla="*/ 0 w 2781300"/>
                <a:gd name="connsiteY21" fmla="*/ 488950 h 488950"/>
                <a:gd name="connsiteX22" fmla="*/ 131788 w 2781300"/>
                <a:gd name="connsiteY22" fmla="*/ 297622 h 488950"/>
                <a:gd name="connsiteX23" fmla="*/ 504299 w 2781300"/>
                <a:gd name="connsiteY23" fmla="*/ 113127 h 488950"/>
                <a:gd name="connsiteX24" fmla="*/ 532484 w 2781300"/>
                <a:gd name="connsiteY24" fmla="*/ 31129 h 488950"/>
                <a:gd name="connsiteX25" fmla="*/ 577429 w 2781300"/>
                <a:gd name="connsiteY25" fmla="*/ 0 h 488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781300" h="488950">
                  <a:moveTo>
                    <a:pt x="1843734" y="49212"/>
                  </a:moveTo>
                  <a:lnTo>
                    <a:pt x="1941143" y="49212"/>
                  </a:lnTo>
                  <a:cubicBezTo>
                    <a:pt x="1956364" y="49212"/>
                    <a:pt x="1970823" y="53016"/>
                    <a:pt x="1982999" y="61385"/>
                  </a:cubicBezTo>
                  <a:lnTo>
                    <a:pt x="2122264" y="151919"/>
                  </a:lnTo>
                  <a:lnTo>
                    <a:pt x="2123025" y="125291"/>
                  </a:lnTo>
                  <a:cubicBezTo>
                    <a:pt x="2123025" y="83448"/>
                    <a:pt x="2157271" y="49212"/>
                    <a:pt x="2199887" y="49212"/>
                  </a:cubicBezTo>
                  <a:lnTo>
                    <a:pt x="2298819" y="49212"/>
                  </a:lnTo>
                  <a:cubicBezTo>
                    <a:pt x="2327737" y="49212"/>
                    <a:pt x="2353612" y="65189"/>
                    <a:pt x="2367310" y="90295"/>
                  </a:cubicBezTo>
                  <a:lnTo>
                    <a:pt x="2412971" y="177786"/>
                  </a:lnTo>
                  <a:lnTo>
                    <a:pt x="2744772" y="345160"/>
                  </a:lnTo>
                  <a:cubicBezTo>
                    <a:pt x="2766841" y="355051"/>
                    <a:pt x="2781300" y="377874"/>
                    <a:pt x="2781300" y="402220"/>
                  </a:cubicBezTo>
                  <a:lnTo>
                    <a:pt x="2781300" y="488950"/>
                  </a:lnTo>
                  <a:lnTo>
                    <a:pt x="1803400" y="488950"/>
                  </a:lnTo>
                  <a:lnTo>
                    <a:pt x="1803400" y="89534"/>
                  </a:lnTo>
                  <a:cubicBezTo>
                    <a:pt x="1803400" y="66710"/>
                    <a:pt x="1821665" y="49212"/>
                    <a:pt x="1843734" y="49212"/>
                  </a:cubicBezTo>
                  <a:close/>
                  <a:moveTo>
                    <a:pt x="577429" y="0"/>
                  </a:moveTo>
                  <a:lnTo>
                    <a:pt x="588856" y="759"/>
                  </a:lnTo>
                  <a:cubicBezTo>
                    <a:pt x="588856" y="759"/>
                    <a:pt x="640657" y="6833"/>
                    <a:pt x="632278" y="50110"/>
                  </a:cubicBezTo>
                  <a:lnTo>
                    <a:pt x="1068016" y="50110"/>
                  </a:lnTo>
                  <a:cubicBezTo>
                    <a:pt x="1086298" y="65295"/>
                    <a:pt x="1096963" y="88072"/>
                    <a:pt x="1096963" y="112367"/>
                  </a:cubicBezTo>
                  <a:lnTo>
                    <a:pt x="1096963" y="488950"/>
                  </a:lnTo>
                  <a:lnTo>
                    <a:pt x="0" y="488950"/>
                  </a:lnTo>
                  <a:cubicBezTo>
                    <a:pt x="0" y="403915"/>
                    <a:pt x="52563" y="327991"/>
                    <a:pt x="131788" y="297622"/>
                  </a:cubicBezTo>
                  <a:lnTo>
                    <a:pt x="504299" y="113127"/>
                  </a:lnTo>
                  <a:lnTo>
                    <a:pt x="532484" y="31129"/>
                  </a:lnTo>
                  <a:cubicBezTo>
                    <a:pt x="539340" y="12148"/>
                    <a:pt x="557623" y="0"/>
                    <a:pt x="577429"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Poppins" panose="00000500000000000000" pitchFamily="2" charset="0"/>
              </a:endParaRPr>
            </a:p>
          </p:txBody>
        </p:sp>
        <p:sp>
          <p:nvSpPr>
            <p:cNvPr id="136" name="Freeform 416">
              <a:extLst>
                <a:ext uri="{FF2B5EF4-FFF2-40B4-BE49-F238E27FC236}">
                  <a16:creationId xmlns:a16="http://schemas.microsoft.com/office/drawing/2014/main" id="{324E27B0-F7C1-7CE8-1E1C-EA01D07F43A7}"/>
                </a:ext>
              </a:extLst>
            </p:cNvPr>
            <p:cNvSpPr>
              <a:spLocks/>
            </p:cNvSpPr>
            <p:nvPr/>
          </p:nvSpPr>
          <p:spPr bwMode="auto">
            <a:xfrm>
              <a:off x="4703763" y="6523038"/>
              <a:ext cx="4816475" cy="3160713"/>
            </a:xfrm>
            <a:custGeom>
              <a:avLst/>
              <a:gdLst>
                <a:gd name="T0" fmla="*/ 6205 w 6328"/>
                <a:gd name="T1" fmla="*/ 3474 h 4153"/>
                <a:gd name="T2" fmla="*/ 532 w 6328"/>
                <a:gd name="T3" fmla="*/ 4144 h 4153"/>
                <a:gd name="T4" fmla="*/ 387 w 6328"/>
                <a:gd name="T5" fmla="*/ 4030 h 4153"/>
                <a:gd name="T6" fmla="*/ 8 w 6328"/>
                <a:gd name="T7" fmla="*/ 823 h 4153"/>
                <a:gd name="T8" fmla="*/ 123 w 6328"/>
                <a:gd name="T9" fmla="*/ 678 h 4153"/>
                <a:gd name="T10" fmla="*/ 5795 w 6328"/>
                <a:gd name="T11" fmla="*/ 8 h 4153"/>
                <a:gd name="T12" fmla="*/ 5940 w 6328"/>
                <a:gd name="T13" fmla="*/ 122 h 4153"/>
                <a:gd name="T14" fmla="*/ 6319 w 6328"/>
                <a:gd name="T15" fmla="*/ 3329 h 4153"/>
                <a:gd name="T16" fmla="*/ 6205 w 6328"/>
                <a:gd name="T17" fmla="*/ 3474 h 4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28" h="4153">
                  <a:moveTo>
                    <a:pt x="6205" y="3474"/>
                  </a:moveTo>
                  <a:lnTo>
                    <a:pt x="532" y="4144"/>
                  </a:lnTo>
                  <a:cubicBezTo>
                    <a:pt x="460" y="4153"/>
                    <a:pt x="395" y="4101"/>
                    <a:pt x="387" y="4030"/>
                  </a:cubicBezTo>
                  <a:lnTo>
                    <a:pt x="8" y="823"/>
                  </a:lnTo>
                  <a:cubicBezTo>
                    <a:pt x="0" y="751"/>
                    <a:pt x="51" y="686"/>
                    <a:pt x="123" y="678"/>
                  </a:cubicBezTo>
                  <a:lnTo>
                    <a:pt x="5795" y="8"/>
                  </a:lnTo>
                  <a:cubicBezTo>
                    <a:pt x="5867" y="0"/>
                    <a:pt x="5932" y="51"/>
                    <a:pt x="5940" y="122"/>
                  </a:cubicBezTo>
                  <a:lnTo>
                    <a:pt x="6319" y="3329"/>
                  </a:lnTo>
                  <a:cubicBezTo>
                    <a:pt x="6328" y="3401"/>
                    <a:pt x="6276" y="3466"/>
                    <a:pt x="6205" y="3474"/>
                  </a:cubicBezTo>
                  <a:close/>
                </a:path>
              </a:pathLst>
            </a:custGeom>
            <a:solidFill>
              <a:srgbClr val="08AC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37" name="Freeform 417">
              <a:extLst>
                <a:ext uri="{FF2B5EF4-FFF2-40B4-BE49-F238E27FC236}">
                  <a16:creationId xmlns:a16="http://schemas.microsoft.com/office/drawing/2014/main" id="{E3A8F90D-5C56-4D0B-5A37-2455F495505B}"/>
                </a:ext>
              </a:extLst>
            </p:cNvPr>
            <p:cNvSpPr>
              <a:spLocks noEditPoints="1"/>
            </p:cNvSpPr>
            <p:nvPr/>
          </p:nvSpPr>
          <p:spPr bwMode="auto">
            <a:xfrm>
              <a:off x="4694238" y="6513513"/>
              <a:ext cx="4830763" cy="3171825"/>
            </a:xfrm>
            <a:custGeom>
              <a:avLst/>
              <a:gdLst>
                <a:gd name="T0" fmla="*/ 5813 w 6348"/>
                <a:gd name="T1" fmla="*/ 34 h 4169"/>
                <a:gd name="T2" fmla="*/ 5797 w 6348"/>
                <a:gd name="T3" fmla="*/ 35 h 4169"/>
                <a:gd name="T4" fmla="*/ 150 w 6348"/>
                <a:gd name="T5" fmla="*/ 702 h 4169"/>
                <a:gd name="T6" fmla="*/ 35 w 6348"/>
                <a:gd name="T7" fmla="*/ 847 h 4169"/>
                <a:gd name="T8" fmla="*/ 411 w 6348"/>
                <a:gd name="T9" fmla="*/ 4029 h 4169"/>
                <a:gd name="T10" fmla="*/ 460 w 6348"/>
                <a:gd name="T11" fmla="*/ 4116 h 4169"/>
                <a:gd name="T12" fmla="*/ 556 w 6348"/>
                <a:gd name="T13" fmla="*/ 4143 h 4169"/>
                <a:gd name="T14" fmla="*/ 6204 w 6348"/>
                <a:gd name="T15" fmla="*/ 3476 h 4169"/>
                <a:gd name="T16" fmla="*/ 6291 w 6348"/>
                <a:gd name="T17" fmla="*/ 3427 h 4169"/>
                <a:gd name="T18" fmla="*/ 6318 w 6348"/>
                <a:gd name="T19" fmla="*/ 3331 h 4169"/>
                <a:gd name="T20" fmla="*/ 5942 w 6348"/>
                <a:gd name="T21" fmla="*/ 149 h 4169"/>
                <a:gd name="T22" fmla="*/ 5813 w 6348"/>
                <a:gd name="T23" fmla="*/ 34 h 4169"/>
                <a:gd name="T24" fmla="*/ 540 w 6348"/>
                <a:gd name="T25" fmla="*/ 4169 h 4169"/>
                <a:gd name="T26" fmla="*/ 444 w 6348"/>
                <a:gd name="T27" fmla="*/ 4136 h 4169"/>
                <a:gd name="T28" fmla="*/ 386 w 6348"/>
                <a:gd name="T29" fmla="*/ 4032 h 4169"/>
                <a:gd name="T30" fmla="*/ 10 w 6348"/>
                <a:gd name="T31" fmla="*/ 850 h 4169"/>
                <a:gd name="T32" fmla="*/ 147 w 6348"/>
                <a:gd name="T33" fmla="*/ 677 h 4169"/>
                <a:gd name="T34" fmla="*/ 5794 w 6348"/>
                <a:gd name="T35" fmla="*/ 10 h 4169"/>
                <a:gd name="T36" fmla="*/ 5967 w 6348"/>
                <a:gd name="T37" fmla="*/ 146 h 4169"/>
                <a:gd name="T38" fmla="*/ 6343 w 6348"/>
                <a:gd name="T39" fmla="*/ 3328 h 4169"/>
                <a:gd name="T40" fmla="*/ 6311 w 6348"/>
                <a:gd name="T41" fmla="*/ 3443 h 4169"/>
                <a:gd name="T42" fmla="*/ 6207 w 6348"/>
                <a:gd name="T43" fmla="*/ 3501 h 4169"/>
                <a:gd name="T44" fmla="*/ 559 w 6348"/>
                <a:gd name="T45" fmla="*/ 4168 h 4169"/>
                <a:gd name="T46" fmla="*/ 540 w 6348"/>
                <a:gd name="T47" fmla="*/ 4169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348" h="4169">
                  <a:moveTo>
                    <a:pt x="5813" y="34"/>
                  </a:moveTo>
                  <a:cubicBezTo>
                    <a:pt x="5808" y="34"/>
                    <a:pt x="5802" y="34"/>
                    <a:pt x="5797" y="35"/>
                  </a:cubicBezTo>
                  <a:lnTo>
                    <a:pt x="150" y="702"/>
                  </a:lnTo>
                  <a:cubicBezTo>
                    <a:pt x="78" y="711"/>
                    <a:pt x="27" y="776"/>
                    <a:pt x="35" y="847"/>
                  </a:cubicBezTo>
                  <a:lnTo>
                    <a:pt x="411" y="4029"/>
                  </a:lnTo>
                  <a:cubicBezTo>
                    <a:pt x="415" y="4063"/>
                    <a:pt x="432" y="4094"/>
                    <a:pt x="460" y="4116"/>
                  </a:cubicBezTo>
                  <a:cubicBezTo>
                    <a:pt x="487" y="4138"/>
                    <a:pt x="521" y="4147"/>
                    <a:pt x="556" y="4143"/>
                  </a:cubicBezTo>
                  <a:lnTo>
                    <a:pt x="6204" y="3476"/>
                  </a:lnTo>
                  <a:cubicBezTo>
                    <a:pt x="6238" y="3472"/>
                    <a:pt x="6269" y="3455"/>
                    <a:pt x="6291" y="3427"/>
                  </a:cubicBezTo>
                  <a:cubicBezTo>
                    <a:pt x="6312" y="3400"/>
                    <a:pt x="6322" y="3366"/>
                    <a:pt x="6318" y="3331"/>
                  </a:cubicBezTo>
                  <a:lnTo>
                    <a:pt x="5942" y="149"/>
                  </a:lnTo>
                  <a:cubicBezTo>
                    <a:pt x="5934" y="83"/>
                    <a:pt x="5878" y="34"/>
                    <a:pt x="5813" y="34"/>
                  </a:cubicBezTo>
                  <a:close/>
                  <a:moveTo>
                    <a:pt x="540" y="4169"/>
                  </a:moveTo>
                  <a:cubicBezTo>
                    <a:pt x="505" y="4169"/>
                    <a:pt x="472" y="4158"/>
                    <a:pt x="444" y="4136"/>
                  </a:cubicBezTo>
                  <a:cubicBezTo>
                    <a:pt x="411" y="4110"/>
                    <a:pt x="391" y="4073"/>
                    <a:pt x="386" y="4032"/>
                  </a:cubicBezTo>
                  <a:lnTo>
                    <a:pt x="10" y="850"/>
                  </a:lnTo>
                  <a:cubicBezTo>
                    <a:pt x="0" y="765"/>
                    <a:pt x="61" y="687"/>
                    <a:pt x="147" y="677"/>
                  </a:cubicBezTo>
                  <a:lnTo>
                    <a:pt x="5794" y="10"/>
                  </a:lnTo>
                  <a:cubicBezTo>
                    <a:pt x="5879" y="0"/>
                    <a:pt x="5957" y="61"/>
                    <a:pt x="5967" y="146"/>
                  </a:cubicBezTo>
                  <a:lnTo>
                    <a:pt x="6343" y="3328"/>
                  </a:lnTo>
                  <a:cubicBezTo>
                    <a:pt x="6348" y="3369"/>
                    <a:pt x="6337" y="3410"/>
                    <a:pt x="6311" y="3443"/>
                  </a:cubicBezTo>
                  <a:cubicBezTo>
                    <a:pt x="6285" y="3476"/>
                    <a:pt x="6248" y="3496"/>
                    <a:pt x="6207" y="3501"/>
                  </a:cubicBezTo>
                  <a:lnTo>
                    <a:pt x="559" y="4168"/>
                  </a:lnTo>
                  <a:cubicBezTo>
                    <a:pt x="553" y="4169"/>
                    <a:pt x="547" y="4169"/>
                    <a:pt x="540" y="4169"/>
                  </a:cubicBezTo>
                </a:path>
              </a:pathLst>
            </a:custGeom>
            <a:solidFill>
              <a:srgbClr val="1E44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38" name="Freeform 418">
              <a:extLst>
                <a:ext uri="{FF2B5EF4-FFF2-40B4-BE49-F238E27FC236}">
                  <a16:creationId xmlns:a16="http://schemas.microsoft.com/office/drawing/2014/main" id="{3789781A-FF9E-82A2-E804-D5B2652DAF1A}"/>
                </a:ext>
              </a:extLst>
            </p:cNvPr>
            <p:cNvSpPr>
              <a:spLocks/>
            </p:cNvSpPr>
            <p:nvPr/>
          </p:nvSpPr>
          <p:spPr bwMode="auto">
            <a:xfrm>
              <a:off x="5132388" y="7348538"/>
              <a:ext cx="901700" cy="557213"/>
            </a:xfrm>
            <a:custGeom>
              <a:avLst/>
              <a:gdLst>
                <a:gd name="T0" fmla="*/ 0 w 1185"/>
                <a:gd name="T1" fmla="*/ 132 h 732"/>
                <a:gd name="T2" fmla="*/ 1114 w 1185"/>
                <a:gd name="T3" fmla="*/ 0 h 732"/>
                <a:gd name="T4" fmla="*/ 1185 w 1185"/>
                <a:gd name="T5" fmla="*/ 601 h 732"/>
                <a:gd name="T6" fmla="*/ 71 w 1185"/>
                <a:gd name="T7" fmla="*/ 732 h 732"/>
                <a:gd name="T8" fmla="*/ 0 w 1185"/>
                <a:gd name="T9" fmla="*/ 132 h 732"/>
              </a:gdLst>
              <a:ahLst/>
              <a:cxnLst>
                <a:cxn ang="0">
                  <a:pos x="T0" y="T1"/>
                </a:cxn>
                <a:cxn ang="0">
                  <a:pos x="T2" y="T3"/>
                </a:cxn>
                <a:cxn ang="0">
                  <a:pos x="T4" y="T5"/>
                </a:cxn>
                <a:cxn ang="0">
                  <a:pos x="T6" y="T7"/>
                </a:cxn>
                <a:cxn ang="0">
                  <a:pos x="T8" y="T9"/>
                </a:cxn>
              </a:cxnLst>
              <a:rect l="0" t="0" r="r" b="b"/>
              <a:pathLst>
                <a:path w="1185" h="732">
                  <a:moveTo>
                    <a:pt x="0" y="132"/>
                  </a:moveTo>
                  <a:lnTo>
                    <a:pt x="1114" y="0"/>
                  </a:lnTo>
                  <a:lnTo>
                    <a:pt x="1185" y="601"/>
                  </a:lnTo>
                  <a:lnTo>
                    <a:pt x="71" y="732"/>
                  </a:lnTo>
                  <a:lnTo>
                    <a:pt x="0" y="132"/>
                  </a:lnTo>
                  <a:close/>
                </a:path>
              </a:pathLst>
            </a:custGeom>
            <a:solidFill>
              <a:srgbClr val="FBD1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39" name="Freeform: Shape 138">
              <a:extLst>
                <a:ext uri="{FF2B5EF4-FFF2-40B4-BE49-F238E27FC236}">
                  <a16:creationId xmlns:a16="http://schemas.microsoft.com/office/drawing/2014/main" id="{D2C26585-8BF2-5BEC-C40A-68F3F1F9FADE}"/>
                </a:ext>
              </a:extLst>
            </p:cNvPr>
            <p:cNvSpPr>
              <a:spLocks/>
            </p:cNvSpPr>
            <p:nvPr/>
          </p:nvSpPr>
          <p:spPr bwMode="auto">
            <a:xfrm>
              <a:off x="5254624" y="6992938"/>
              <a:ext cx="3779838" cy="2282825"/>
            </a:xfrm>
            <a:custGeom>
              <a:avLst/>
              <a:gdLst>
                <a:gd name="connsiteX0" fmla="*/ 816419 w 3779838"/>
                <a:gd name="connsiteY0" fmla="*/ 1955800 h 2282825"/>
                <a:gd name="connsiteX1" fmla="*/ 844550 w 3779838"/>
                <a:gd name="connsiteY1" fmla="*/ 2191900 h 2282825"/>
                <a:gd name="connsiteX2" fmla="*/ 78170 w 3779838"/>
                <a:gd name="connsiteY2" fmla="*/ 2282825 h 2282825"/>
                <a:gd name="connsiteX3" fmla="*/ 50800 w 3779838"/>
                <a:gd name="connsiteY3" fmla="*/ 2046725 h 2282825"/>
                <a:gd name="connsiteX4" fmla="*/ 3084957 w 3779838"/>
                <a:gd name="connsiteY4" fmla="*/ 1689100 h 2282825"/>
                <a:gd name="connsiteX5" fmla="*/ 3113088 w 3779838"/>
                <a:gd name="connsiteY5" fmla="*/ 1924054 h 2282825"/>
                <a:gd name="connsiteX6" fmla="*/ 2346708 w 3779838"/>
                <a:gd name="connsiteY6" fmla="*/ 2014538 h 2282825"/>
                <a:gd name="connsiteX7" fmla="*/ 2319338 w 3779838"/>
                <a:gd name="connsiteY7" fmla="*/ 1779584 h 2282825"/>
                <a:gd name="connsiteX8" fmla="*/ 3751681 w 3779838"/>
                <a:gd name="connsiteY8" fmla="*/ 1177925 h 2282825"/>
                <a:gd name="connsiteX9" fmla="*/ 3779838 w 3779838"/>
                <a:gd name="connsiteY9" fmla="*/ 1413295 h 2282825"/>
                <a:gd name="connsiteX10" fmla="*/ 27395 w 3779838"/>
                <a:gd name="connsiteY10" fmla="*/ 1857375 h 2282825"/>
                <a:gd name="connsiteX11" fmla="*/ 0 w 3779838"/>
                <a:gd name="connsiteY11" fmla="*/ 1622005 h 2282825"/>
                <a:gd name="connsiteX12" fmla="*/ 3612390 w 3779838"/>
                <a:gd name="connsiteY12" fmla="*/ 0 h 2282825"/>
                <a:gd name="connsiteX13" fmla="*/ 3649663 w 3779838"/>
                <a:gd name="connsiteY13" fmla="*/ 310944 h 2282825"/>
                <a:gd name="connsiteX14" fmla="*/ 2773363 w 3779838"/>
                <a:gd name="connsiteY14" fmla="*/ 414338 h 2282825"/>
                <a:gd name="connsiteX15" fmla="*/ 2736850 w 3779838"/>
                <a:gd name="connsiteY15" fmla="*/ 103395 h 2282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79838" h="2282825">
                  <a:moveTo>
                    <a:pt x="816419" y="1955800"/>
                  </a:moveTo>
                  <a:lnTo>
                    <a:pt x="844550" y="2191900"/>
                  </a:lnTo>
                  <a:lnTo>
                    <a:pt x="78170" y="2282825"/>
                  </a:lnTo>
                  <a:lnTo>
                    <a:pt x="50800" y="2046725"/>
                  </a:lnTo>
                  <a:close/>
                  <a:moveTo>
                    <a:pt x="3084957" y="1689100"/>
                  </a:moveTo>
                  <a:lnTo>
                    <a:pt x="3113088" y="1924054"/>
                  </a:lnTo>
                  <a:lnTo>
                    <a:pt x="2346708" y="2014538"/>
                  </a:lnTo>
                  <a:lnTo>
                    <a:pt x="2319338" y="1779584"/>
                  </a:lnTo>
                  <a:close/>
                  <a:moveTo>
                    <a:pt x="3751681" y="1177925"/>
                  </a:moveTo>
                  <a:lnTo>
                    <a:pt x="3779838" y="1413295"/>
                  </a:lnTo>
                  <a:lnTo>
                    <a:pt x="27395" y="1857375"/>
                  </a:lnTo>
                  <a:lnTo>
                    <a:pt x="0" y="1622005"/>
                  </a:lnTo>
                  <a:close/>
                  <a:moveTo>
                    <a:pt x="3612390" y="0"/>
                  </a:moveTo>
                  <a:lnTo>
                    <a:pt x="3649663" y="310944"/>
                  </a:lnTo>
                  <a:lnTo>
                    <a:pt x="2773363" y="414338"/>
                  </a:lnTo>
                  <a:lnTo>
                    <a:pt x="2736850" y="103395"/>
                  </a:lnTo>
                  <a:close/>
                </a:path>
              </a:pathLst>
            </a:custGeom>
            <a:solidFill>
              <a:srgbClr val="055D83">
                <a:alpha val="60000"/>
              </a:srgbClr>
            </a:solidFill>
            <a:ln>
              <a:noFill/>
            </a:ln>
          </p:spPr>
          <p:txBody>
            <a:bodyPr vert="horz" wrap="square" lIns="91440" tIns="45720" rIns="91440" bIns="45720" numCol="1" anchor="t" anchorCtr="0" compatLnSpc="1">
              <a:prstTxWarp prst="textNoShape">
                <a:avLst/>
              </a:prstTxWarp>
              <a:noAutofit/>
            </a:bodyPr>
            <a:lstStyle/>
            <a:p>
              <a:endParaRPr lang="en-US" dirty="0">
                <a:latin typeface="Poppins" panose="00000500000000000000" pitchFamily="2" charset="0"/>
              </a:endParaRPr>
            </a:p>
          </p:txBody>
        </p:sp>
        <p:grpSp>
          <p:nvGrpSpPr>
            <p:cNvPr id="140" name="Group 139">
              <a:extLst>
                <a:ext uri="{FF2B5EF4-FFF2-40B4-BE49-F238E27FC236}">
                  <a16:creationId xmlns:a16="http://schemas.microsoft.com/office/drawing/2014/main" id="{F4E50D64-67CC-0EF6-5C88-FFF105DF3FDA}"/>
                </a:ext>
              </a:extLst>
            </p:cNvPr>
            <p:cNvGrpSpPr/>
            <p:nvPr/>
          </p:nvGrpSpPr>
          <p:grpSpPr>
            <a:xfrm>
              <a:off x="5116513" y="7332663"/>
              <a:ext cx="933450" cy="588963"/>
              <a:chOff x="5116513" y="7332663"/>
              <a:chExt cx="933450" cy="588963"/>
            </a:xfrm>
            <a:solidFill>
              <a:srgbClr val="FC9A00"/>
            </a:solidFill>
          </p:grpSpPr>
          <p:sp>
            <p:nvSpPr>
              <p:cNvPr id="149" name="Freeform 419">
                <a:extLst>
                  <a:ext uri="{FF2B5EF4-FFF2-40B4-BE49-F238E27FC236}">
                    <a16:creationId xmlns:a16="http://schemas.microsoft.com/office/drawing/2014/main" id="{02A5B1D1-9AF3-48E4-AE53-E14681F5FB2D}"/>
                  </a:ext>
                </a:extLst>
              </p:cNvPr>
              <p:cNvSpPr>
                <a:spLocks noEditPoints="1"/>
              </p:cNvSpPr>
              <p:nvPr/>
            </p:nvSpPr>
            <p:spPr bwMode="auto">
              <a:xfrm>
                <a:off x="5116513" y="7332663"/>
                <a:ext cx="933450" cy="588963"/>
              </a:xfrm>
              <a:custGeom>
                <a:avLst/>
                <a:gdLst>
                  <a:gd name="T0" fmla="*/ 1151 w 1227"/>
                  <a:gd name="T1" fmla="*/ 0 h 774"/>
                  <a:gd name="T2" fmla="*/ 0 w 1227"/>
                  <a:gd name="T3" fmla="*/ 136 h 774"/>
                  <a:gd name="T4" fmla="*/ 75 w 1227"/>
                  <a:gd name="T5" fmla="*/ 774 h 774"/>
                  <a:gd name="T6" fmla="*/ 1227 w 1227"/>
                  <a:gd name="T7" fmla="*/ 638 h 774"/>
                  <a:gd name="T8" fmla="*/ 1151 w 1227"/>
                  <a:gd name="T9" fmla="*/ 0 h 774"/>
                  <a:gd name="T10" fmla="*/ 1118 w 1227"/>
                  <a:gd name="T11" fmla="*/ 43 h 774"/>
                  <a:gd name="T12" fmla="*/ 1184 w 1227"/>
                  <a:gd name="T13" fmla="*/ 605 h 774"/>
                  <a:gd name="T14" fmla="*/ 109 w 1227"/>
                  <a:gd name="T15" fmla="*/ 732 h 774"/>
                  <a:gd name="T16" fmla="*/ 42 w 1227"/>
                  <a:gd name="T17" fmla="*/ 170 h 774"/>
                  <a:gd name="T18" fmla="*/ 1118 w 1227"/>
                  <a:gd name="T19" fmla="*/ 43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7" h="774">
                    <a:moveTo>
                      <a:pt x="1151" y="0"/>
                    </a:moveTo>
                    <a:lnTo>
                      <a:pt x="0" y="136"/>
                    </a:lnTo>
                    <a:lnTo>
                      <a:pt x="75" y="774"/>
                    </a:lnTo>
                    <a:lnTo>
                      <a:pt x="1227" y="638"/>
                    </a:lnTo>
                    <a:lnTo>
                      <a:pt x="1151" y="0"/>
                    </a:lnTo>
                    <a:close/>
                    <a:moveTo>
                      <a:pt x="1118" y="43"/>
                    </a:moveTo>
                    <a:lnTo>
                      <a:pt x="1184" y="605"/>
                    </a:lnTo>
                    <a:lnTo>
                      <a:pt x="109" y="732"/>
                    </a:lnTo>
                    <a:lnTo>
                      <a:pt x="42" y="170"/>
                    </a:lnTo>
                    <a:lnTo>
                      <a:pt x="1118"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50" name="Freeform 424">
                <a:extLst>
                  <a:ext uri="{FF2B5EF4-FFF2-40B4-BE49-F238E27FC236}">
                    <a16:creationId xmlns:a16="http://schemas.microsoft.com/office/drawing/2014/main" id="{588427FB-5B7E-B3DF-2ACA-B768BDF805D0}"/>
                  </a:ext>
                </a:extLst>
              </p:cNvPr>
              <p:cNvSpPr>
                <a:spLocks/>
              </p:cNvSpPr>
              <p:nvPr/>
            </p:nvSpPr>
            <p:spPr bwMode="auto">
              <a:xfrm>
                <a:off x="5149850" y="7361238"/>
                <a:ext cx="871538" cy="534988"/>
              </a:xfrm>
              <a:custGeom>
                <a:avLst/>
                <a:gdLst>
                  <a:gd name="T0" fmla="*/ 1144 w 1147"/>
                  <a:gd name="T1" fmla="*/ 274 h 705"/>
                  <a:gd name="T2" fmla="*/ 830 w 1147"/>
                  <a:gd name="T3" fmla="*/ 311 h 705"/>
                  <a:gd name="T4" fmla="*/ 794 w 1147"/>
                  <a:gd name="T5" fmla="*/ 0 h 705"/>
                  <a:gd name="T6" fmla="*/ 768 w 1147"/>
                  <a:gd name="T7" fmla="*/ 3 h 705"/>
                  <a:gd name="T8" fmla="*/ 805 w 1147"/>
                  <a:gd name="T9" fmla="*/ 314 h 705"/>
                  <a:gd name="T10" fmla="*/ 581 w 1147"/>
                  <a:gd name="T11" fmla="*/ 341 h 705"/>
                  <a:gd name="T12" fmla="*/ 545 w 1147"/>
                  <a:gd name="T13" fmla="*/ 29 h 705"/>
                  <a:gd name="T14" fmla="*/ 519 w 1147"/>
                  <a:gd name="T15" fmla="*/ 32 h 705"/>
                  <a:gd name="T16" fmla="*/ 556 w 1147"/>
                  <a:gd name="T17" fmla="*/ 344 h 705"/>
                  <a:gd name="T18" fmla="*/ 332 w 1147"/>
                  <a:gd name="T19" fmla="*/ 370 h 705"/>
                  <a:gd name="T20" fmla="*/ 295 w 1147"/>
                  <a:gd name="T21" fmla="*/ 59 h 705"/>
                  <a:gd name="T22" fmla="*/ 270 w 1147"/>
                  <a:gd name="T23" fmla="*/ 62 h 705"/>
                  <a:gd name="T24" fmla="*/ 307 w 1147"/>
                  <a:gd name="T25" fmla="*/ 373 h 705"/>
                  <a:gd name="T26" fmla="*/ 0 w 1147"/>
                  <a:gd name="T27" fmla="*/ 409 h 705"/>
                  <a:gd name="T28" fmla="*/ 3 w 1147"/>
                  <a:gd name="T29" fmla="*/ 435 h 705"/>
                  <a:gd name="T30" fmla="*/ 310 w 1147"/>
                  <a:gd name="T31" fmla="*/ 398 h 705"/>
                  <a:gd name="T32" fmla="*/ 346 w 1147"/>
                  <a:gd name="T33" fmla="*/ 705 h 705"/>
                  <a:gd name="T34" fmla="*/ 371 w 1147"/>
                  <a:gd name="T35" fmla="*/ 702 h 705"/>
                  <a:gd name="T36" fmla="*/ 335 w 1147"/>
                  <a:gd name="T37" fmla="*/ 395 h 705"/>
                  <a:gd name="T38" fmla="*/ 559 w 1147"/>
                  <a:gd name="T39" fmla="*/ 369 h 705"/>
                  <a:gd name="T40" fmla="*/ 595 w 1147"/>
                  <a:gd name="T41" fmla="*/ 675 h 705"/>
                  <a:gd name="T42" fmla="*/ 621 w 1147"/>
                  <a:gd name="T43" fmla="*/ 673 h 705"/>
                  <a:gd name="T44" fmla="*/ 584 w 1147"/>
                  <a:gd name="T45" fmla="*/ 366 h 705"/>
                  <a:gd name="T46" fmla="*/ 808 w 1147"/>
                  <a:gd name="T47" fmla="*/ 340 h 705"/>
                  <a:gd name="T48" fmla="*/ 844 w 1147"/>
                  <a:gd name="T49" fmla="*/ 646 h 705"/>
                  <a:gd name="T50" fmla="*/ 870 w 1147"/>
                  <a:gd name="T51" fmla="*/ 643 h 705"/>
                  <a:gd name="T52" fmla="*/ 833 w 1147"/>
                  <a:gd name="T53" fmla="*/ 337 h 705"/>
                  <a:gd name="T54" fmla="*/ 1147 w 1147"/>
                  <a:gd name="T55" fmla="*/ 300 h 705"/>
                  <a:gd name="T56" fmla="*/ 1144 w 1147"/>
                  <a:gd name="T57" fmla="*/ 274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47" h="705">
                    <a:moveTo>
                      <a:pt x="1144" y="274"/>
                    </a:moveTo>
                    <a:lnTo>
                      <a:pt x="830" y="311"/>
                    </a:lnTo>
                    <a:lnTo>
                      <a:pt x="794" y="0"/>
                    </a:lnTo>
                    <a:lnTo>
                      <a:pt x="768" y="3"/>
                    </a:lnTo>
                    <a:lnTo>
                      <a:pt x="805" y="314"/>
                    </a:lnTo>
                    <a:lnTo>
                      <a:pt x="581" y="341"/>
                    </a:lnTo>
                    <a:lnTo>
                      <a:pt x="545" y="29"/>
                    </a:lnTo>
                    <a:lnTo>
                      <a:pt x="519" y="32"/>
                    </a:lnTo>
                    <a:lnTo>
                      <a:pt x="556" y="344"/>
                    </a:lnTo>
                    <a:lnTo>
                      <a:pt x="332" y="370"/>
                    </a:lnTo>
                    <a:lnTo>
                      <a:pt x="295" y="59"/>
                    </a:lnTo>
                    <a:lnTo>
                      <a:pt x="270" y="62"/>
                    </a:lnTo>
                    <a:lnTo>
                      <a:pt x="307" y="373"/>
                    </a:lnTo>
                    <a:lnTo>
                      <a:pt x="0" y="409"/>
                    </a:lnTo>
                    <a:lnTo>
                      <a:pt x="3" y="435"/>
                    </a:lnTo>
                    <a:lnTo>
                      <a:pt x="310" y="398"/>
                    </a:lnTo>
                    <a:lnTo>
                      <a:pt x="346" y="705"/>
                    </a:lnTo>
                    <a:lnTo>
                      <a:pt x="371" y="702"/>
                    </a:lnTo>
                    <a:lnTo>
                      <a:pt x="335" y="395"/>
                    </a:lnTo>
                    <a:lnTo>
                      <a:pt x="559" y="369"/>
                    </a:lnTo>
                    <a:lnTo>
                      <a:pt x="595" y="675"/>
                    </a:lnTo>
                    <a:lnTo>
                      <a:pt x="621" y="673"/>
                    </a:lnTo>
                    <a:lnTo>
                      <a:pt x="584" y="366"/>
                    </a:lnTo>
                    <a:lnTo>
                      <a:pt x="808" y="340"/>
                    </a:lnTo>
                    <a:lnTo>
                      <a:pt x="844" y="646"/>
                    </a:lnTo>
                    <a:lnTo>
                      <a:pt x="870" y="643"/>
                    </a:lnTo>
                    <a:lnTo>
                      <a:pt x="833" y="337"/>
                    </a:lnTo>
                    <a:lnTo>
                      <a:pt x="1147" y="300"/>
                    </a:lnTo>
                    <a:lnTo>
                      <a:pt x="1144" y="2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grpSp>
        <p:sp>
          <p:nvSpPr>
            <p:cNvPr id="141" name="Freeform: Shape 140">
              <a:extLst>
                <a:ext uri="{FF2B5EF4-FFF2-40B4-BE49-F238E27FC236}">
                  <a16:creationId xmlns:a16="http://schemas.microsoft.com/office/drawing/2014/main" id="{034EC9A0-6153-9BAF-485E-801774D90D33}"/>
                </a:ext>
              </a:extLst>
            </p:cNvPr>
            <p:cNvSpPr>
              <a:spLocks/>
            </p:cNvSpPr>
            <p:nvPr/>
          </p:nvSpPr>
          <p:spPr bwMode="auto">
            <a:xfrm>
              <a:off x="5697538" y="6789738"/>
              <a:ext cx="3127375" cy="2628900"/>
            </a:xfrm>
            <a:custGeom>
              <a:avLst/>
              <a:gdLst>
                <a:gd name="connsiteX0" fmla="*/ 216930 w 3127375"/>
                <a:gd name="connsiteY0" fmla="*/ 107950 h 2628900"/>
                <a:gd name="connsiteX1" fmla="*/ 436904 w 3127375"/>
                <a:gd name="connsiteY1" fmla="*/ 559941 h 2628900"/>
                <a:gd name="connsiteX2" fmla="*/ 625671 w 3127375"/>
                <a:gd name="connsiteY2" fmla="*/ 677884 h 2628900"/>
                <a:gd name="connsiteX3" fmla="*/ 809110 w 3127375"/>
                <a:gd name="connsiteY3" fmla="*/ 784414 h 2628900"/>
                <a:gd name="connsiteX4" fmla="*/ 1835150 w 3127375"/>
                <a:gd name="connsiteY4" fmla="*/ 2601507 h 2628900"/>
                <a:gd name="connsiteX5" fmla="*/ 1604520 w 3127375"/>
                <a:gd name="connsiteY5" fmla="*/ 2628900 h 2628900"/>
                <a:gd name="connsiteX6" fmla="*/ 686564 w 3127375"/>
                <a:gd name="connsiteY6" fmla="*/ 1003561 h 2628900"/>
                <a:gd name="connsiteX7" fmla="*/ 503886 w 3127375"/>
                <a:gd name="connsiteY7" fmla="*/ 897031 h 2628900"/>
                <a:gd name="connsiteX8" fmla="*/ 315119 w 3127375"/>
                <a:gd name="connsiteY8" fmla="*/ 779088 h 2628900"/>
                <a:gd name="connsiteX9" fmla="*/ 0 w 3127375"/>
                <a:gd name="connsiteY9" fmla="*/ 133822 h 2628900"/>
                <a:gd name="connsiteX10" fmla="*/ 1133371 w 3127375"/>
                <a:gd name="connsiteY10" fmla="*/ 0 h 2628900"/>
                <a:gd name="connsiteX11" fmla="*/ 1246009 w 3127375"/>
                <a:gd name="connsiteY11" fmla="*/ 66208 h 2628900"/>
                <a:gd name="connsiteX12" fmla="*/ 1342665 w 3127375"/>
                <a:gd name="connsiteY12" fmla="*/ 66208 h 2628900"/>
                <a:gd name="connsiteX13" fmla="*/ 1456065 w 3127375"/>
                <a:gd name="connsiteY13" fmla="*/ 133178 h 2628900"/>
                <a:gd name="connsiteX14" fmla="*/ 1883786 w 3127375"/>
                <a:gd name="connsiteY14" fmla="*/ 904090 h 2628900"/>
                <a:gd name="connsiteX15" fmla="*/ 1997947 w 3127375"/>
                <a:gd name="connsiteY15" fmla="*/ 971059 h 2628900"/>
                <a:gd name="connsiteX16" fmla="*/ 2044372 w 3127375"/>
                <a:gd name="connsiteY16" fmla="*/ 970298 h 2628900"/>
                <a:gd name="connsiteX17" fmla="*/ 2158533 w 3127375"/>
                <a:gd name="connsiteY17" fmla="*/ 1037268 h 2628900"/>
                <a:gd name="connsiteX18" fmla="*/ 2506342 w 3127375"/>
                <a:gd name="connsiteY18" fmla="*/ 1665108 h 2628900"/>
                <a:gd name="connsiteX19" fmla="*/ 2635724 w 3127375"/>
                <a:gd name="connsiteY19" fmla="*/ 1730555 h 2628900"/>
                <a:gd name="connsiteX20" fmla="*/ 2765866 w 3127375"/>
                <a:gd name="connsiteY20" fmla="*/ 1796764 h 2628900"/>
                <a:gd name="connsiteX21" fmla="*/ 3127375 w 3127375"/>
                <a:gd name="connsiteY21" fmla="*/ 2448956 h 2628900"/>
                <a:gd name="connsiteX22" fmla="*/ 2611369 w 3127375"/>
                <a:gd name="connsiteY22" fmla="*/ 2509838 h 2628900"/>
                <a:gd name="connsiteX23" fmla="*/ 2398270 w 3127375"/>
                <a:gd name="connsiteY23" fmla="*/ 2125524 h 2628900"/>
                <a:gd name="connsiteX24" fmla="*/ 2268127 w 3127375"/>
                <a:gd name="connsiteY24" fmla="*/ 2059315 h 2628900"/>
                <a:gd name="connsiteX25" fmla="*/ 2138745 w 3127375"/>
                <a:gd name="connsiteY25" fmla="*/ 1993107 h 2628900"/>
                <a:gd name="connsiteX26" fmla="*/ 1790935 w 3127375"/>
                <a:gd name="connsiteY26" fmla="*/ 1366028 h 2628900"/>
                <a:gd name="connsiteX27" fmla="*/ 1676775 w 3127375"/>
                <a:gd name="connsiteY27" fmla="*/ 1299058 h 2628900"/>
                <a:gd name="connsiteX28" fmla="*/ 1630350 w 3127375"/>
                <a:gd name="connsiteY28" fmla="*/ 1299058 h 2628900"/>
                <a:gd name="connsiteX29" fmla="*/ 1516189 w 3127375"/>
                <a:gd name="connsiteY29" fmla="*/ 1232850 h 2628900"/>
                <a:gd name="connsiteX30" fmla="*/ 1088468 w 3127375"/>
                <a:gd name="connsiteY30" fmla="*/ 461938 h 2628900"/>
                <a:gd name="connsiteX31" fmla="*/ 975068 w 3127375"/>
                <a:gd name="connsiteY31" fmla="*/ 394969 h 2628900"/>
                <a:gd name="connsiteX32" fmla="*/ 878412 w 3127375"/>
                <a:gd name="connsiteY32" fmla="*/ 394969 h 2628900"/>
                <a:gd name="connsiteX33" fmla="*/ 761968 w 3127375"/>
                <a:gd name="connsiteY33" fmla="*/ 322672 h 2628900"/>
                <a:gd name="connsiteX34" fmla="*/ 631825 w 3127375"/>
                <a:gd name="connsiteY34" fmla="*/ 58598 h 262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127375" h="2628900">
                  <a:moveTo>
                    <a:pt x="216930" y="107950"/>
                  </a:moveTo>
                  <a:lnTo>
                    <a:pt x="436904" y="559941"/>
                  </a:lnTo>
                  <a:cubicBezTo>
                    <a:pt x="472679" y="631468"/>
                    <a:pt x="545750" y="677884"/>
                    <a:pt x="625671" y="677884"/>
                  </a:cubicBezTo>
                  <a:cubicBezTo>
                    <a:pt x="701787" y="677884"/>
                    <a:pt x="771814" y="718213"/>
                    <a:pt x="809110" y="784414"/>
                  </a:cubicBezTo>
                  <a:lnTo>
                    <a:pt x="1835150" y="2601507"/>
                  </a:lnTo>
                  <a:lnTo>
                    <a:pt x="1604520" y="2628900"/>
                  </a:lnTo>
                  <a:lnTo>
                    <a:pt x="686564" y="1003561"/>
                  </a:lnTo>
                  <a:cubicBezTo>
                    <a:pt x="649267" y="937360"/>
                    <a:pt x="579241" y="897031"/>
                    <a:pt x="503886" y="897031"/>
                  </a:cubicBezTo>
                  <a:cubicBezTo>
                    <a:pt x="423204" y="897031"/>
                    <a:pt x="350133" y="850615"/>
                    <a:pt x="315119" y="779088"/>
                  </a:cubicBezTo>
                  <a:lnTo>
                    <a:pt x="0" y="133822"/>
                  </a:lnTo>
                  <a:close/>
                  <a:moveTo>
                    <a:pt x="1133371" y="0"/>
                  </a:moveTo>
                  <a:cubicBezTo>
                    <a:pt x="1157725" y="35768"/>
                    <a:pt x="1202628" y="66208"/>
                    <a:pt x="1246009" y="66208"/>
                  </a:cubicBezTo>
                  <a:lnTo>
                    <a:pt x="1342665" y="66208"/>
                  </a:lnTo>
                  <a:cubicBezTo>
                    <a:pt x="1389851" y="66208"/>
                    <a:pt x="1433232" y="92083"/>
                    <a:pt x="1456065" y="133178"/>
                  </a:cubicBezTo>
                  <a:lnTo>
                    <a:pt x="1883786" y="904090"/>
                  </a:lnTo>
                  <a:cubicBezTo>
                    <a:pt x="1906618" y="945185"/>
                    <a:pt x="1950760" y="971059"/>
                    <a:pt x="1997947" y="971059"/>
                  </a:cubicBezTo>
                  <a:lnTo>
                    <a:pt x="2044372" y="970298"/>
                  </a:lnTo>
                  <a:cubicBezTo>
                    <a:pt x="2091558" y="970298"/>
                    <a:pt x="2134939" y="996173"/>
                    <a:pt x="2158533" y="1037268"/>
                  </a:cubicBezTo>
                  <a:lnTo>
                    <a:pt x="2506342" y="1665108"/>
                  </a:lnTo>
                  <a:cubicBezTo>
                    <a:pt x="2532218" y="1711530"/>
                    <a:pt x="2583210" y="1737404"/>
                    <a:pt x="2635724" y="1730555"/>
                  </a:cubicBezTo>
                  <a:cubicBezTo>
                    <a:pt x="2688238" y="1724467"/>
                    <a:pt x="2739990" y="1750342"/>
                    <a:pt x="2765866" y="1796764"/>
                  </a:cubicBezTo>
                  <a:lnTo>
                    <a:pt x="3127375" y="2448956"/>
                  </a:lnTo>
                  <a:lnTo>
                    <a:pt x="2611369" y="2509838"/>
                  </a:lnTo>
                  <a:lnTo>
                    <a:pt x="2398270" y="2125524"/>
                  </a:lnTo>
                  <a:cubicBezTo>
                    <a:pt x="2372393" y="2079102"/>
                    <a:pt x="2320641" y="2052466"/>
                    <a:pt x="2268127" y="2059315"/>
                  </a:cubicBezTo>
                  <a:cubicBezTo>
                    <a:pt x="2215613" y="2066164"/>
                    <a:pt x="2164621" y="2039529"/>
                    <a:pt x="2138745" y="1993107"/>
                  </a:cubicBezTo>
                  <a:lnTo>
                    <a:pt x="1790935" y="1366028"/>
                  </a:lnTo>
                  <a:cubicBezTo>
                    <a:pt x="1767342" y="1324933"/>
                    <a:pt x="1723961" y="1299058"/>
                    <a:pt x="1676775" y="1299058"/>
                  </a:cubicBezTo>
                  <a:lnTo>
                    <a:pt x="1630350" y="1299058"/>
                  </a:lnTo>
                  <a:cubicBezTo>
                    <a:pt x="1583163" y="1299819"/>
                    <a:pt x="1539021" y="1273945"/>
                    <a:pt x="1516189" y="1232850"/>
                  </a:cubicBezTo>
                  <a:lnTo>
                    <a:pt x="1088468" y="461938"/>
                  </a:lnTo>
                  <a:cubicBezTo>
                    <a:pt x="1065635" y="420843"/>
                    <a:pt x="1022254" y="394969"/>
                    <a:pt x="975068" y="394969"/>
                  </a:cubicBezTo>
                  <a:lnTo>
                    <a:pt x="878412" y="394969"/>
                  </a:lnTo>
                  <a:cubicBezTo>
                    <a:pt x="828942" y="394969"/>
                    <a:pt x="784039" y="366811"/>
                    <a:pt x="761968" y="322672"/>
                  </a:cubicBezTo>
                  <a:lnTo>
                    <a:pt x="631825" y="58598"/>
                  </a:lnTo>
                  <a:close/>
                </a:path>
              </a:pathLst>
            </a:custGeom>
            <a:solidFill>
              <a:srgbClr val="BEE6FF">
                <a:alpha val="30000"/>
              </a:srgbClr>
            </a:solidFill>
            <a:ln>
              <a:noFill/>
            </a:ln>
          </p:spPr>
          <p:txBody>
            <a:bodyPr vert="horz" wrap="square" lIns="91440" tIns="45720" rIns="91440" bIns="45720" numCol="1" anchor="t" anchorCtr="0" compatLnSpc="1">
              <a:prstTxWarp prst="textNoShape">
                <a:avLst/>
              </a:prstTxWarp>
              <a:noAutofit/>
            </a:bodyPr>
            <a:lstStyle/>
            <a:p>
              <a:endParaRPr lang="en-US" dirty="0">
                <a:latin typeface="Poppins" panose="00000500000000000000" pitchFamily="2" charset="0"/>
              </a:endParaRPr>
            </a:p>
          </p:txBody>
        </p:sp>
        <p:sp>
          <p:nvSpPr>
            <p:cNvPr id="142" name="Freeform: Shape 141">
              <a:extLst>
                <a:ext uri="{FF2B5EF4-FFF2-40B4-BE49-F238E27FC236}">
                  <a16:creationId xmlns:a16="http://schemas.microsoft.com/office/drawing/2014/main" id="{BB9271CC-8996-0E78-5019-A8F14FBF9AA4}"/>
                </a:ext>
              </a:extLst>
            </p:cNvPr>
            <p:cNvSpPr>
              <a:spLocks/>
            </p:cNvSpPr>
            <p:nvPr/>
          </p:nvSpPr>
          <p:spPr bwMode="auto">
            <a:xfrm>
              <a:off x="5280024" y="6267450"/>
              <a:ext cx="3122514" cy="2349500"/>
            </a:xfrm>
            <a:custGeom>
              <a:avLst/>
              <a:gdLst>
                <a:gd name="connsiteX0" fmla="*/ 151294 w 3122514"/>
                <a:gd name="connsiteY0" fmla="*/ 412750 h 2349500"/>
                <a:gd name="connsiteX1" fmla="*/ 558800 w 3122514"/>
                <a:gd name="connsiteY1" fmla="*/ 648413 h 2349500"/>
                <a:gd name="connsiteX2" fmla="*/ 85150 w 3122514"/>
                <a:gd name="connsiteY2" fmla="*/ 704850 h 2349500"/>
                <a:gd name="connsiteX3" fmla="*/ 0 w 3122514"/>
                <a:gd name="connsiteY3" fmla="*/ 614856 h 2349500"/>
                <a:gd name="connsiteX4" fmla="*/ 1368166 w 3122514"/>
                <a:gd name="connsiteY4" fmla="*/ 0 h 2349500"/>
                <a:gd name="connsiteX5" fmla="*/ 2233410 w 3122514"/>
                <a:gd name="connsiteY5" fmla="*/ 0 h 2349500"/>
                <a:gd name="connsiteX6" fmla="*/ 2471600 w 3122514"/>
                <a:gd name="connsiteY6" fmla="*/ 130824 h 2349500"/>
                <a:gd name="connsiteX7" fmla="*/ 3094089 w 3122514"/>
                <a:gd name="connsiteY7" fmla="*/ 1118085 h 2349500"/>
                <a:gd name="connsiteX8" fmla="*/ 3099416 w 3122514"/>
                <a:gd name="connsiteY8" fmla="*/ 1306715 h 2349500"/>
                <a:gd name="connsiteX9" fmla="*/ 2517259 w 3122514"/>
                <a:gd name="connsiteY9" fmla="*/ 2349500 h 2349500"/>
                <a:gd name="connsiteX10" fmla="*/ 2276026 w 3122514"/>
                <a:gd name="connsiteY10" fmla="*/ 2216395 h 2349500"/>
                <a:gd name="connsiteX11" fmla="*/ 2660325 w 3122514"/>
                <a:gd name="connsiteY11" fmla="*/ 1282375 h 2349500"/>
                <a:gd name="connsiteX12" fmla="*/ 2088061 w 3122514"/>
                <a:gd name="connsiteY12" fmla="*/ 458643 h 2349500"/>
                <a:gd name="connsiteX13" fmla="*/ 790575 w 3122514"/>
                <a:gd name="connsiteY13" fmla="*/ 611524 h 2349500"/>
                <a:gd name="connsiteX14" fmla="*/ 1094210 w 3122514"/>
                <a:gd name="connsiteY14" fmla="*/ 145275 h 2349500"/>
                <a:gd name="connsiteX15" fmla="*/ 1368166 w 3122514"/>
                <a:gd name="connsiteY15" fmla="*/ 0 h 234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22514" h="2349500">
                  <a:moveTo>
                    <a:pt x="151294" y="412750"/>
                  </a:moveTo>
                  <a:lnTo>
                    <a:pt x="558800" y="648413"/>
                  </a:lnTo>
                  <a:lnTo>
                    <a:pt x="85150" y="704850"/>
                  </a:lnTo>
                  <a:lnTo>
                    <a:pt x="0" y="614856"/>
                  </a:lnTo>
                  <a:close/>
                  <a:moveTo>
                    <a:pt x="1368166" y="0"/>
                  </a:moveTo>
                  <a:lnTo>
                    <a:pt x="2233410" y="0"/>
                  </a:lnTo>
                  <a:cubicBezTo>
                    <a:pt x="2330056" y="0"/>
                    <a:pt x="2419853" y="49439"/>
                    <a:pt x="2471600" y="130824"/>
                  </a:cubicBezTo>
                  <a:lnTo>
                    <a:pt x="3094089" y="1118085"/>
                  </a:lnTo>
                  <a:cubicBezTo>
                    <a:pt x="3129855" y="1175130"/>
                    <a:pt x="3132138" y="1247388"/>
                    <a:pt x="3099416" y="1306715"/>
                  </a:cubicBezTo>
                  <a:lnTo>
                    <a:pt x="2517259" y="2349500"/>
                  </a:lnTo>
                  <a:lnTo>
                    <a:pt x="2276026" y="2216395"/>
                  </a:lnTo>
                  <a:lnTo>
                    <a:pt x="2660325" y="1282375"/>
                  </a:lnTo>
                  <a:lnTo>
                    <a:pt x="2088061" y="458643"/>
                  </a:lnTo>
                  <a:lnTo>
                    <a:pt x="790575" y="611524"/>
                  </a:lnTo>
                  <a:lnTo>
                    <a:pt x="1094210" y="145275"/>
                  </a:lnTo>
                  <a:cubicBezTo>
                    <a:pt x="1155089" y="54764"/>
                    <a:pt x="1257822" y="0"/>
                    <a:pt x="1368166"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Poppins" panose="00000500000000000000" pitchFamily="2" charset="0"/>
              </a:endParaRPr>
            </a:p>
          </p:txBody>
        </p:sp>
        <p:sp>
          <p:nvSpPr>
            <p:cNvPr id="143" name="Freeform: Shape 142">
              <a:extLst>
                <a:ext uri="{FF2B5EF4-FFF2-40B4-BE49-F238E27FC236}">
                  <a16:creationId xmlns:a16="http://schemas.microsoft.com/office/drawing/2014/main" id="{477D616E-F10D-38DD-14EE-41C88F96A2D2}"/>
                </a:ext>
              </a:extLst>
            </p:cNvPr>
            <p:cNvSpPr>
              <a:spLocks/>
            </p:cNvSpPr>
            <p:nvPr/>
          </p:nvSpPr>
          <p:spPr bwMode="auto">
            <a:xfrm>
              <a:off x="4892172" y="6242050"/>
              <a:ext cx="2886578" cy="2824163"/>
            </a:xfrm>
            <a:custGeom>
              <a:avLst/>
              <a:gdLst>
                <a:gd name="connsiteX0" fmla="*/ 2672929 w 2886578"/>
                <a:gd name="connsiteY0" fmla="*/ 2247900 h 2824163"/>
                <a:gd name="connsiteX1" fmla="*/ 2886578 w 2886578"/>
                <a:gd name="connsiteY1" fmla="*/ 2365737 h 2824163"/>
                <a:gd name="connsiteX2" fmla="*/ 2828794 w 2886578"/>
                <a:gd name="connsiteY2" fmla="*/ 2577845 h 2824163"/>
                <a:gd name="connsiteX3" fmla="*/ 2748201 w 2886578"/>
                <a:gd name="connsiteY3" fmla="*/ 2740536 h 2824163"/>
                <a:gd name="connsiteX4" fmla="*/ 2723110 w 2886578"/>
                <a:gd name="connsiteY4" fmla="*/ 2713168 h 2824163"/>
                <a:gd name="connsiteX5" fmla="*/ 2696499 w 2886578"/>
                <a:gd name="connsiteY5" fmla="*/ 2752700 h 2824163"/>
                <a:gd name="connsiteX6" fmla="*/ 2641756 w 2886578"/>
                <a:gd name="connsiteY6" fmla="*/ 2804397 h 2824163"/>
                <a:gd name="connsiteX7" fmla="*/ 2624269 w 2886578"/>
                <a:gd name="connsiteY7" fmla="*/ 2747379 h 2824163"/>
                <a:gd name="connsiteX8" fmla="*/ 2522387 w 2886578"/>
                <a:gd name="connsiteY8" fmla="*/ 2824163 h 2824163"/>
                <a:gd name="connsiteX9" fmla="*/ 2545196 w 2886578"/>
                <a:gd name="connsiteY9" fmla="*/ 2713928 h 2824163"/>
                <a:gd name="connsiteX10" fmla="*/ 2474487 w 2886578"/>
                <a:gd name="connsiteY10" fmla="*/ 2748899 h 2824163"/>
                <a:gd name="connsiteX11" fmla="*/ 2586253 w 2886578"/>
                <a:gd name="connsiteY11" fmla="*/ 2519306 h 2824163"/>
                <a:gd name="connsiteX12" fmla="*/ 2599939 w 2886578"/>
                <a:gd name="connsiteY12" fmla="*/ 2402989 h 2824163"/>
                <a:gd name="connsiteX13" fmla="*/ 2536072 w 2886578"/>
                <a:gd name="connsiteY13" fmla="*/ 2421995 h 2824163"/>
                <a:gd name="connsiteX14" fmla="*/ 2399215 w 2886578"/>
                <a:gd name="connsiteY14" fmla="*/ 2431878 h 2824163"/>
                <a:gd name="connsiteX15" fmla="*/ 2587774 w 2886578"/>
                <a:gd name="connsiteY15" fmla="*/ 2301117 h 2824163"/>
                <a:gd name="connsiteX16" fmla="*/ 448799 w 2886578"/>
                <a:gd name="connsiteY16" fmla="*/ 0 h 2824163"/>
                <a:gd name="connsiteX17" fmla="*/ 456415 w 2886578"/>
                <a:gd name="connsiteY17" fmla="*/ 158341 h 2824163"/>
                <a:gd name="connsiteX18" fmla="*/ 538665 w 2886578"/>
                <a:gd name="connsiteY18" fmla="*/ 439245 h 2824163"/>
                <a:gd name="connsiteX19" fmla="*/ 387112 w 2886578"/>
                <a:gd name="connsiteY19" fmla="*/ 640978 h 2824163"/>
                <a:gd name="connsiteX20" fmla="*/ 93907 w 2886578"/>
                <a:gd name="connsiteY20" fmla="*/ 572465 h 2824163"/>
                <a:gd name="connsiteX21" fmla="*/ 46689 w 2886578"/>
                <a:gd name="connsiteY21" fmla="*/ 400421 h 2824163"/>
                <a:gd name="connsiteX22" fmla="*/ 96953 w 2886578"/>
                <a:gd name="connsiteY22" fmla="*/ 330385 h 2824163"/>
                <a:gd name="connsiteX23" fmla="*/ 141886 w 2886578"/>
                <a:gd name="connsiteY23" fmla="*/ 255021 h 2824163"/>
                <a:gd name="connsiteX24" fmla="*/ 301054 w 2886578"/>
                <a:gd name="connsiteY24" fmla="*/ 231422 h 2824163"/>
                <a:gd name="connsiteX25" fmla="*/ 384066 w 2886578"/>
                <a:gd name="connsiteY25" fmla="*/ 293845 h 2824163"/>
                <a:gd name="connsiteX26" fmla="*/ 448799 w 2886578"/>
                <a:gd name="connsiteY26" fmla="*/ 0 h 2824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886578" h="2824163">
                  <a:moveTo>
                    <a:pt x="2672929" y="2247900"/>
                  </a:moveTo>
                  <a:lnTo>
                    <a:pt x="2886578" y="2365737"/>
                  </a:lnTo>
                  <a:lnTo>
                    <a:pt x="2828794" y="2577845"/>
                  </a:lnTo>
                  <a:lnTo>
                    <a:pt x="2748201" y="2740536"/>
                  </a:lnTo>
                  <a:cubicBezTo>
                    <a:pt x="2719309" y="2732174"/>
                    <a:pt x="2723110" y="2713168"/>
                    <a:pt x="2723110" y="2713168"/>
                  </a:cubicBezTo>
                  <a:lnTo>
                    <a:pt x="2696499" y="2752700"/>
                  </a:lnTo>
                  <a:lnTo>
                    <a:pt x="2641756" y="2804397"/>
                  </a:lnTo>
                  <a:cubicBezTo>
                    <a:pt x="2620467" y="2783110"/>
                    <a:pt x="2624269" y="2747379"/>
                    <a:pt x="2624269" y="2747379"/>
                  </a:cubicBezTo>
                  <a:lnTo>
                    <a:pt x="2522387" y="2824163"/>
                  </a:lnTo>
                  <a:cubicBezTo>
                    <a:pt x="2507941" y="2789952"/>
                    <a:pt x="2545196" y="2713928"/>
                    <a:pt x="2545196" y="2713928"/>
                  </a:cubicBezTo>
                  <a:lnTo>
                    <a:pt x="2474487" y="2748899"/>
                  </a:lnTo>
                  <a:cubicBezTo>
                    <a:pt x="2458520" y="2674395"/>
                    <a:pt x="2586253" y="2519306"/>
                    <a:pt x="2586253" y="2519306"/>
                  </a:cubicBezTo>
                  <a:lnTo>
                    <a:pt x="2599939" y="2402989"/>
                  </a:lnTo>
                  <a:lnTo>
                    <a:pt x="2536072" y="2421995"/>
                  </a:lnTo>
                  <a:cubicBezTo>
                    <a:pt x="2467644" y="2475212"/>
                    <a:pt x="2399215" y="2431878"/>
                    <a:pt x="2399215" y="2431878"/>
                  </a:cubicBezTo>
                  <a:lnTo>
                    <a:pt x="2587774" y="2301117"/>
                  </a:lnTo>
                  <a:close/>
                  <a:moveTo>
                    <a:pt x="448799" y="0"/>
                  </a:moveTo>
                  <a:lnTo>
                    <a:pt x="456415" y="158341"/>
                  </a:lnTo>
                  <a:lnTo>
                    <a:pt x="538665" y="439245"/>
                  </a:lnTo>
                  <a:lnTo>
                    <a:pt x="387112" y="640978"/>
                  </a:lnTo>
                  <a:cubicBezTo>
                    <a:pt x="387112" y="640978"/>
                    <a:pt x="192150" y="650875"/>
                    <a:pt x="93907" y="572465"/>
                  </a:cubicBezTo>
                  <a:cubicBezTo>
                    <a:pt x="-24898" y="477308"/>
                    <a:pt x="-19567" y="404227"/>
                    <a:pt x="46689" y="400421"/>
                  </a:cubicBezTo>
                  <a:cubicBezTo>
                    <a:pt x="46689" y="400421"/>
                    <a:pt x="36027" y="318205"/>
                    <a:pt x="96953" y="330385"/>
                  </a:cubicBezTo>
                  <a:cubicBezTo>
                    <a:pt x="96953" y="330385"/>
                    <a:pt x="76391" y="239035"/>
                    <a:pt x="141886" y="255021"/>
                  </a:cubicBezTo>
                  <a:cubicBezTo>
                    <a:pt x="141886" y="255021"/>
                    <a:pt x="116754" y="86783"/>
                    <a:pt x="301054" y="231422"/>
                  </a:cubicBezTo>
                  <a:lnTo>
                    <a:pt x="384066" y="293845"/>
                  </a:lnTo>
                  <a:cubicBezTo>
                    <a:pt x="384066" y="293845"/>
                    <a:pt x="316286" y="61662"/>
                    <a:pt x="448799" y="0"/>
                  </a:cubicBezTo>
                  <a:close/>
                </a:path>
              </a:pathLst>
            </a:custGeom>
            <a:solidFill>
              <a:srgbClr val="E8BD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Poppins" panose="00000500000000000000" pitchFamily="2" charset="0"/>
              </a:endParaRPr>
            </a:p>
          </p:txBody>
        </p:sp>
        <p:sp>
          <p:nvSpPr>
            <p:cNvPr id="144" name="Freeform: Shape 143">
              <a:extLst>
                <a:ext uri="{FF2B5EF4-FFF2-40B4-BE49-F238E27FC236}">
                  <a16:creationId xmlns:a16="http://schemas.microsoft.com/office/drawing/2014/main" id="{761A6D6D-F4F7-516B-5F05-C51B66060A07}"/>
                </a:ext>
              </a:extLst>
            </p:cNvPr>
            <p:cNvSpPr>
              <a:spLocks/>
            </p:cNvSpPr>
            <p:nvPr/>
          </p:nvSpPr>
          <p:spPr bwMode="auto">
            <a:xfrm>
              <a:off x="6861175" y="5976313"/>
              <a:ext cx="314325" cy="184775"/>
            </a:xfrm>
            <a:custGeom>
              <a:avLst/>
              <a:gdLst>
                <a:gd name="connsiteX0" fmla="*/ 314325 w 314325"/>
                <a:gd name="connsiteY0" fmla="*/ 0 h 184775"/>
                <a:gd name="connsiteX1" fmla="*/ 314325 w 314325"/>
                <a:gd name="connsiteY1" fmla="*/ 73926 h 184775"/>
                <a:gd name="connsiteX2" fmla="*/ 0 w 314325"/>
                <a:gd name="connsiteY2" fmla="*/ 184775 h 184775"/>
                <a:gd name="connsiteX3" fmla="*/ 0 w 314325"/>
                <a:gd name="connsiteY3" fmla="*/ 63183 h 184775"/>
                <a:gd name="connsiteX4" fmla="*/ 42904 w 314325"/>
                <a:gd name="connsiteY4" fmla="*/ 65713 h 184775"/>
                <a:gd name="connsiteX5" fmla="*/ 257203 w 314325"/>
                <a:gd name="connsiteY5" fmla="*/ 33381 h 18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4325" h="184775">
                  <a:moveTo>
                    <a:pt x="314325" y="0"/>
                  </a:moveTo>
                  <a:lnTo>
                    <a:pt x="314325" y="73926"/>
                  </a:lnTo>
                  <a:lnTo>
                    <a:pt x="0" y="184775"/>
                  </a:lnTo>
                  <a:lnTo>
                    <a:pt x="0" y="63183"/>
                  </a:lnTo>
                  <a:lnTo>
                    <a:pt x="42904" y="65713"/>
                  </a:lnTo>
                  <a:cubicBezTo>
                    <a:pt x="133005" y="65713"/>
                    <a:pt x="202957" y="55106"/>
                    <a:pt x="257203" y="33381"/>
                  </a:cubicBezTo>
                  <a:close/>
                </a:path>
              </a:pathLst>
            </a:custGeom>
            <a:solidFill>
              <a:srgbClr val="D696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Poppins" panose="00000500000000000000" pitchFamily="2" charset="0"/>
              </a:endParaRPr>
            </a:p>
          </p:txBody>
        </p:sp>
        <p:sp>
          <p:nvSpPr>
            <p:cNvPr id="145" name="Freeform: Shape 144">
              <a:extLst>
                <a:ext uri="{FF2B5EF4-FFF2-40B4-BE49-F238E27FC236}">
                  <a16:creationId xmlns:a16="http://schemas.microsoft.com/office/drawing/2014/main" id="{C0314D2C-AA36-AF52-F1D6-BAD3BED43401}"/>
                </a:ext>
              </a:extLst>
            </p:cNvPr>
            <p:cNvSpPr>
              <a:spLocks/>
            </p:cNvSpPr>
            <p:nvPr/>
          </p:nvSpPr>
          <p:spPr bwMode="auto">
            <a:xfrm>
              <a:off x="6563251" y="5081587"/>
              <a:ext cx="739249" cy="1303338"/>
            </a:xfrm>
            <a:custGeom>
              <a:avLst/>
              <a:gdLst>
                <a:gd name="connsiteX0" fmla="*/ 612249 w 739249"/>
                <a:gd name="connsiteY0" fmla="*/ 968375 h 1303338"/>
                <a:gd name="connsiteX1" fmla="*/ 612249 w 739249"/>
                <a:gd name="connsiteY1" fmla="*/ 1204596 h 1303338"/>
                <a:gd name="connsiteX2" fmla="*/ 387186 w 739249"/>
                <a:gd name="connsiteY2" fmla="*/ 1303338 h 1303338"/>
                <a:gd name="connsiteX3" fmla="*/ 297924 w 739249"/>
                <a:gd name="connsiteY3" fmla="*/ 1204596 h 1303338"/>
                <a:gd name="connsiteX4" fmla="*/ 297924 w 739249"/>
                <a:gd name="connsiteY4" fmla="*/ 1079270 h 1303338"/>
                <a:gd name="connsiteX5" fmla="*/ 359837 w 739249"/>
                <a:gd name="connsiteY5" fmla="*/ 0 h 1303338"/>
                <a:gd name="connsiteX6" fmla="*/ 739249 w 739249"/>
                <a:gd name="connsiteY6" fmla="*/ 418574 h 1303338"/>
                <a:gd name="connsiteX7" fmla="*/ 340828 w 739249"/>
                <a:gd name="connsiteY7" fmla="*/ 960438 h 1303338"/>
                <a:gd name="connsiteX8" fmla="*/ 193 w 739249"/>
                <a:gd name="connsiteY8" fmla="*/ 418574 h 1303338"/>
                <a:gd name="connsiteX9" fmla="*/ 359837 w 739249"/>
                <a:gd name="connsiteY9" fmla="*/ 0 h 1303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9249" h="1303338">
                  <a:moveTo>
                    <a:pt x="612249" y="968375"/>
                  </a:moveTo>
                  <a:lnTo>
                    <a:pt x="612249" y="1204596"/>
                  </a:lnTo>
                  <a:lnTo>
                    <a:pt x="387186" y="1303338"/>
                  </a:lnTo>
                  <a:lnTo>
                    <a:pt x="297924" y="1204596"/>
                  </a:lnTo>
                  <a:lnTo>
                    <a:pt x="297924" y="1079270"/>
                  </a:lnTo>
                  <a:close/>
                  <a:moveTo>
                    <a:pt x="359837" y="0"/>
                  </a:moveTo>
                  <a:cubicBezTo>
                    <a:pt x="572734" y="0"/>
                    <a:pt x="739249" y="203199"/>
                    <a:pt x="739249" y="418574"/>
                  </a:cubicBezTo>
                  <a:cubicBezTo>
                    <a:pt x="739249" y="790725"/>
                    <a:pt x="701232" y="960438"/>
                    <a:pt x="340828" y="960438"/>
                  </a:cubicBezTo>
                  <a:cubicBezTo>
                    <a:pt x="-19576" y="960438"/>
                    <a:pt x="193" y="633189"/>
                    <a:pt x="193" y="418574"/>
                  </a:cubicBezTo>
                  <a:cubicBezTo>
                    <a:pt x="193" y="203199"/>
                    <a:pt x="146939" y="0"/>
                    <a:pt x="359837" y="0"/>
                  </a:cubicBezTo>
                  <a:close/>
                </a:path>
              </a:pathLst>
            </a:custGeom>
            <a:solidFill>
              <a:srgbClr val="E8BD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Poppins" panose="00000500000000000000" pitchFamily="2" charset="0"/>
              </a:endParaRPr>
            </a:p>
          </p:txBody>
        </p:sp>
        <p:sp>
          <p:nvSpPr>
            <p:cNvPr id="146" name="Freeform 432">
              <a:extLst>
                <a:ext uri="{FF2B5EF4-FFF2-40B4-BE49-F238E27FC236}">
                  <a16:creationId xmlns:a16="http://schemas.microsoft.com/office/drawing/2014/main" id="{B3E66D00-0850-B646-4793-7B4A9F7D73E3}"/>
                </a:ext>
              </a:extLst>
            </p:cNvPr>
            <p:cNvSpPr>
              <a:spLocks/>
            </p:cNvSpPr>
            <p:nvPr/>
          </p:nvSpPr>
          <p:spPr bwMode="auto">
            <a:xfrm>
              <a:off x="6384925" y="4927600"/>
              <a:ext cx="1123950" cy="960438"/>
            </a:xfrm>
            <a:custGeom>
              <a:avLst/>
              <a:gdLst>
                <a:gd name="T0" fmla="*/ 219 w 1478"/>
                <a:gd name="T1" fmla="*/ 444 h 1263"/>
                <a:gd name="T2" fmla="*/ 389 w 1478"/>
                <a:gd name="T3" fmla="*/ 679 h 1263"/>
                <a:gd name="T4" fmla="*/ 964 w 1478"/>
                <a:gd name="T5" fmla="*/ 679 h 1263"/>
                <a:gd name="T6" fmla="*/ 1001 w 1478"/>
                <a:gd name="T7" fmla="*/ 905 h 1263"/>
                <a:gd name="T8" fmla="*/ 1078 w 1478"/>
                <a:gd name="T9" fmla="*/ 788 h 1263"/>
                <a:gd name="T10" fmla="*/ 1125 w 1478"/>
                <a:gd name="T11" fmla="*/ 1040 h 1263"/>
                <a:gd name="T12" fmla="*/ 1123 w 1478"/>
                <a:gd name="T13" fmla="*/ 1250 h 1263"/>
                <a:gd name="T14" fmla="*/ 1205 w 1478"/>
                <a:gd name="T15" fmla="*/ 1245 h 1263"/>
                <a:gd name="T16" fmla="*/ 1465 w 1478"/>
                <a:gd name="T17" fmla="*/ 538 h 1263"/>
                <a:gd name="T18" fmla="*/ 1263 w 1478"/>
                <a:gd name="T19" fmla="*/ 333 h 1263"/>
                <a:gd name="T20" fmla="*/ 1049 w 1478"/>
                <a:gd name="T21" fmla="*/ 107 h 1263"/>
                <a:gd name="T22" fmla="*/ 821 w 1478"/>
                <a:gd name="T23" fmla="*/ 99 h 1263"/>
                <a:gd name="T24" fmla="*/ 527 w 1478"/>
                <a:gd name="T25" fmla="*/ 146 h 1263"/>
                <a:gd name="T26" fmla="*/ 333 w 1478"/>
                <a:gd name="T27" fmla="*/ 273 h 1263"/>
                <a:gd name="T28" fmla="*/ 219 w 1478"/>
                <a:gd name="T29" fmla="*/ 444 h 1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78" h="1263">
                  <a:moveTo>
                    <a:pt x="219" y="444"/>
                  </a:moveTo>
                  <a:cubicBezTo>
                    <a:pt x="219" y="444"/>
                    <a:pt x="0" y="607"/>
                    <a:pt x="389" y="679"/>
                  </a:cubicBezTo>
                  <a:cubicBezTo>
                    <a:pt x="800" y="756"/>
                    <a:pt x="964" y="679"/>
                    <a:pt x="964" y="679"/>
                  </a:cubicBezTo>
                  <a:cubicBezTo>
                    <a:pt x="964" y="679"/>
                    <a:pt x="946" y="905"/>
                    <a:pt x="1001" y="905"/>
                  </a:cubicBezTo>
                  <a:cubicBezTo>
                    <a:pt x="1057" y="905"/>
                    <a:pt x="1071" y="842"/>
                    <a:pt x="1078" y="788"/>
                  </a:cubicBezTo>
                  <a:cubicBezTo>
                    <a:pt x="1084" y="734"/>
                    <a:pt x="1274" y="840"/>
                    <a:pt x="1125" y="1040"/>
                  </a:cubicBezTo>
                  <a:cubicBezTo>
                    <a:pt x="1026" y="1172"/>
                    <a:pt x="1077" y="1227"/>
                    <a:pt x="1123" y="1250"/>
                  </a:cubicBezTo>
                  <a:cubicBezTo>
                    <a:pt x="1149" y="1263"/>
                    <a:pt x="1180" y="1260"/>
                    <a:pt x="1205" y="1245"/>
                  </a:cubicBezTo>
                  <a:cubicBezTo>
                    <a:pt x="1287" y="1191"/>
                    <a:pt x="1478" y="1015"/>
                    <a:pt x="1465" y="538"/>
                  </a:cubicBezTo>
                  <a:cubicBezTo>
                    <a:pt x="1458" y="292"/>
                    <a:pt x="1263" y="333"/>
                    <a:pt x="1263" y="333"/>
                  </a:cubicBezTo>
                  <a:cubicBezTo>
                    <a:pt x="1263" y="333"/>
                    <a:pt x="1238" y="119"/>
                    <a:pt x="1049" y="107"/>
                  </a:cubicBezTo>
                  <a:cubicBezTo>
                    <a:pt x="861" y="96"/>
                    <a:pt x="821" y="99"/>
                    <a:pt x="821" y="99"/>
                  </a:cubicBezTo>
                  <a:cubicBezTo>
                    <a:pt x="821" y="99"/>
                    <a:pt x="607" y="0"/>
                    <a:pt x="527" y="146"/>
                  </a:cubicBezTo>
                  <a:cubicBezTo>
                    <a:pt x="527" y="146"/>
                    <a:pt x="364" y="104"/>
                    <a:pt x="333" y="273"/>
                  </a:cubicBezTo>
                  <a:cubicBezTo>
                    <a:pt x="333" y="273"/>
                    <a:pt x="166" y="288"/>
                    <a:pt x="219" y="444"/>
                  </a:cubicBezTo>
                  <a:close/>
                </a:path>
              </a:pathLst>
            </a:custGeom>
            <a:solidFill>
              <a:srgbClr val="7A55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47" name="Freeform 433">
              <a:extLst>
                <a:ext uri="{FF2B5EF4-FFF2-40B4-BE49-F238E27FC236}">
                  <a16:creationId xmlns:a16="http://schemas.microsoft.com/office/drawing/2014/main" id="{C35F0DE7-59C1-FC48-965D-B2D819C674C0}"/>
                </a:ext>
              </a:extLst>
            </p:cNvPr>
            <p:cNvSpPr>
              <a:spLocks/>
            </p:cNvSpPr>
            <p:nvPr/>
          </p:nvSpPr>
          <p:spPr bwMode="auto">
            <a:xfrm>
              <a:off x="6765925" y="5619750"/>
              <a:ext cx="92075" cy="166688"/>
            </a:xfrm>
            <a:custGeom>
              <a:avLst/>
              <a:gdLst>
                <a:gd name="T0" fmla="*/ 69 w 122"/>
                <a:gd name="T1" fmla="*/ 219 h 219"/>
                <a:gd name="T2" fmla="*/ 6 w 122"/>
                <a:gd name="T3" fmla="*/ 203 h 219"/>
                <a:gd name="T4" fmla="*/ 1 w 122"/>
                <a:gd name="T5" fmla="*/ 190 h 219"/>
                <a:gd name="T6" fmla="*/ 46 w 122"/>
                <a:gd name="T7" fmla="*/ 10 h 219"/>
                <a:gd name="T8" fmla="*/ 60 w 122"/>
                <a:gd name="T9" fmla="*/ 2 h 219"/>
                <a:gd name="T10" fmla="*/ 68 w 122"/>
                <a:gd name="T11" fmla="*/ 15 h 219"/>
                <a:gd name="T12" fmla="*/ 25 w 122"/>
                <a:gd name="T13" fmla="*/ 187 h 219"/>
                <a:gd name="T14" fmla="*/ 105 w 122"/>
                <a:gd name="T15" fmla="*/ 190 h 219"/>
                <a:gd name="T16" fmla="*/ 120 w 122"/>
                <a:gd name="T17" fmla="*/ 196 h 219"/>
                <a:gd name="T18" fmla="*/ 113 w 122"/>
                <a:gd name="T19" fmla="*/ 211 h 219"/>
                <a:gd name="T20" fmla="*/ 69 w 122"/>
                <a:gd name="T21" fmla="*/ 219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2" h="219">
                  <a:moveTo>
                    <a:pt x="69" y="219"/>
                  </a:moveTo>
                  <a:cubicBezTo>
                    <a:pt x="34" y="219"/>
                    <a:pt x="8" y="204"/>
                    <a:pt x="6" y="203"/>
                  </a:cubicBezTo>
                  <a:cubicBezTo>
                    <a:pt x="2" y="200"/>
                    <a:pt x="0" y="195"/>
                    <a:pt x="1" y="190"/>
                  </a:cubicBezTo>
                  <a:lnTo>
                    <a:pt x="46" y="10"/>
                  </a:lnTo>
                  <a:cubicBezTo>
                    <a:pt x="48" y="4"/>
                    <a:pt x="54" y="0"/>
                    <a:pt x="60" y="2"/>
                  </a:cubicBezTo>
                  <a:cubicBezTo>
                    <a:pt x="66" y="3"/>
                    <a:pt x="70" y="9"/>
                    <a:pt x="68" y="15"/>
                  </a:cubicBezTo>
                  <a:lnTo>
                    <a:pt x="25" y="187"/>
                  </a:lnTo>
                  <a:cubicBezTo>
                    <a:pt x="39" y="193"/>
                    <a:pt x="71" y="203"/>
                    <a:pt x="105" y="190"/>
                  </a:cubicBezTo>
                  <a:cubicBezTo>
                    <a:pt x="111" y="187"/>
                    <a:pt x="117" y="190"/>
                    <a:pt x="120" y="196"/>
                  </a:cubicBezTo>
                  <a:cubicBezTo>
                    <a:pt x="122" y="202"/>
                    <a:pt x="119" y="209"/>
                    <a:pt x="113" y="211"/>
                  </a:cubicBezTo>
                  <a:cubicBezTo>
                    <a:pt x="98" y="217"/>
                    <a:pt x="83" y="219"/>
                    <a:pt x="69" y="219"/>
                  </a:cubicBezTo>
                  <a:close/>
                </a:path>
              </a:pathLst>
            </a:custGeom>
            <a:solidFill>
              <a:srgbClr val="D696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48" name="Freeform 415">
              <a:extLst>
                <a:ext uri="{FF2B5EF4-FFF2-40B4-BE49-F238E27FC236}">
                  <a16:creationId xmlns:a16="http://schemas.microsoft.com/office/drawing/2014/main" id="{2844E333-0217-8877-166B-2504C569D90B}"/>
                </a:ext>
              </a:extLst>
            </p:cNvPr>
            <p:cNvSpPr>
              <a:spLocks/>
            </p:cNvSpPr>
            <p:nvPr/>
          </p:nvSpPr>
          <p:spPr bwMode="auto">
            <a:xfrm>
              <a:off x="5089525" y="6513513"/>
              <a:ext cx="206375" cy="331788"/>
            </a:xfrm>
            <a:custGeom>
              <a:avLst/>
              <a:gdLst>
                <a:gd name="T0" fmla="*/ 44 w 271"/>
                <a:gd name="T1" fmla="*/ 435 h 435"/>
                <a:gd name="T2" fmla="*/ 6 w 271"/>
                <a:gd name="T3" fmla="*/ 433 h 435"/>
                <a:gd name="T4" fmla="*/ 0 w 271"/>
                <a:gd name="T5" fmla="*/ 425 h 435"/>
                <a:gd name="T6" fmla="*/ 7 w 271"/>
                <a:gd name="T7" fmla="*/ 420 h 435"/>
                <a:gd name="T8" fmla="*/ 102 w 271"/>
                <a:gd name="T9" fmla="*/ 403 h 435"/>
                <a:gd name="T10" fmla="*/ 89 w 271"/>
                <a:gd name="T11" fmla="*/ 347 h 435"/>
                <a:gd name="T12" fmla="*/ 88 w 271"/>
                <a:gd name="T13" fmla="*/ 340 h 435"/>
                <a:gd name="T14" fmla="*/ 95 w 271"/>
                <a:gd name="T15" fmla="*/ 337 h 435"/>
                <a:gd name="T16" fmla="*/ 172 w 271"/>
                <a:gd name="T17" fmla="*/ 316 h 435"/>
                <a:gd name="T18" fmla="*/ 157 w 271"/>
                <a:gd name="T19" fmla="*/ 259 h 435"/>
                <a:gd name="T20" fmla="*/ 156 w 271"/>
                <a:gd name="T21" fmla="*/ 253 h 435"/>
                <a:gd name="T22" fmla="*/ 162 w 271"/>
                <a:gd name="T23" fmla="*/ 249 h 435"/>
                <a:gd name="T24" fmla="*/ 234 w 271"/>
                <a:gd name="T25" fmla="*/ 224 h 435"/>
                <a:gd name="T26" fmla="*/ 218 w 271"/>
                <a:gd name="T27" fmla="*/ 181 h 435"/>
                <a:gd name="T28" fmla="*/ 216 w 271"/>
                <a:gd name="T29" fmla="*/ 176 h 435"/>
                <a:gd name="T30" fmla="*/ 219 w 271"/>
                <a:gd name="T31" fmla="*/ 171 h 435"/>
                <a:gd name="T32" fmla="*/ 258 w 271"/>
                <a:gd name="T33" fmla="*/ 123 h 435"/>
                <a:gd name="T34" fmla="*/ 235 w 271"/>
                <a:gd name="T35" fmla="*/ 94 h 435"/>
                <a:gd name="T36" fmla="*/ 91 w 271"/>
                <a:gd name="T37" fmla="*/ 13 h 435"/>
                <a:gd name="T38" fmla="*/ 88 w 271"/>
                <a:gd name="T39" fmla="*/ 5 h 435"/>
                <a:gd name="T40" fmla="*/ 97 w 271"/>
                <a:gd name="T41" fmla="*/ 2 h 435"/>
                <a:gd name="T42" fmla="*/ 241 w 271"/>
                <a:gd name="T43" fmla="*/ 83 h 435"/>
                <a:gd name="T44" fmla="*/ 270 w 271"/>
                <a:gd name="T45" fmla="*/ 123 h 435"/>
                <a:gd name="T46" fmla="*/ 232 w 271"/>
                <a:gd name="T47" fmla="*/ 178 h 435"/>
                <a:gd name="T48" fmla="*/ 246 w 271"/>
                <a:gd name="T49" fmla="*/ 229 h 435"/>
                <a:gd name="T50" fmla="*/ 173 w 271"/>
                <a:gd name="T51" fmla="*/ 261 h 435"/>
                <a:gd name="T52" fmla="*/ 183 w 271"/>
                <a:gd name="T53" fmla="*/ 323 h 435"/>
                <a:gd name="T54" fmla="*/ 106 w 271"/>
                <a:gd name="T55" fmla="*/ 350 h 435"/>
                <a:gd name="T56" fmla="*/ 113 w 271"/>
                <a:gd name="T57" fmla="*/ 410 h 435"/>
                <a:gd name="T58" fmla="*/ 44 w 271"/>
                <a:gd name="T59" fmla="*/ 435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71" h="435">
                  <a:moveTo>
                    <a:pt x="44" y="435"/>
                  </a:moveTo>
                  <a:cubicBezTo>
                    <a:pt x="32" y="435"/>
                    <a:pt x="20" y="434"/>
                    <a:pt x="6" y="433"/>
                  </a:cubicBezTo>
                  <a:cubicBezTo>
                    <a:pt x="2" y="432"/>
                    <a:pt x="0" y="429"/>
                    <a:pt x="0" y="425"/>
                  </a:cubicBezTo>
                  <a:cubicBezTo>
                    <a:pt x="1" y="422"/>
                    <a:pt x="4" y="419"/>
                    <a:pt x="7" y="420"/>
                  </a:cubicBezTo>
                  <a:cubicBezTo>
                    <a:pt x="73" y="428"/>
                    <a:pt x="96" y="415"/>
                    <a:pt x="102" y="403"/>
                  </a:cubicBezTo>
                  <a:cubicBezTo>
                    <a:pt x="115" y="382"/>
                    <a:pt x="89" y="347"/>
                    <a:pt x="89" y="347"/>
                  </a:cubicBezTo>
                  <a:cubicBezTo>
                    <a:pt x="87" y="345"/>
                    <a:pt x="87" y="342"/>
                    <a:pt x="88" y="340"/>
                  </a:cubicBezTo>
                  <a:cubicBezTo>
                    <a:pt x="90" y="338"/>
                    <a:pt x="92" y="337"/>
                    <a:pt x="95" y="337"/>
                  </a:cubicBezTo>
                  <a:cubicBezTo>
                    <a:pt x="112" y="339"/>
                    <a:pt x="160" y="338"/>
                    <a:pt x="172" y="316"/>
                  </a:cubicBezTo>
                  <a:cubicBezTo>
                    <a:pt x="180" y="304"/>
                    <a:pt x="174" y="284"/>
                    <a:pt x="157" y="259"/>
                  </a:cubicBezTo>
                  <a:cubicBezTo>
                    <a:pt x="155" y="257"/>
                    <a:pt x="155" y="255"/>
                    <a:pt x="156" y="253"/>
                  </a:cubicBezTo>
                  <a:cubicBezTo>
                    <a:pt x="157" y="251"/>
                    <a:pt x="159" y="249"/>
                    <a:pt x="162" y="249"/>
                  </a:cubicBezTo>
                  <a:cubicBezTo>
                    <a:pt x="179" y="249"/>
                    <a:pt x="225" y="244"/>
                    <a:pt x="234" y="224"/>
                  </a:cubicBezTo>
                  <a:cubicBezTo>
                    <a:pt x="239" y="213"/>
                    <a:pt x="233" y="199"/>
                    <a:pt x="218" y="181"/>
                  </a:cubicBezTo>
                  <a:cubicBezTo>
                    <a:pt x="217" y="180"/>
                    <a:pt x="216" y="178"/>
                    <a:pt x="216" y="176"/>
                  </a:cubicBezTo>
                  <a:cubicBezTo>
                    <a:pt x="217" y="174"/>
                    <a:pt x="218" y="172"/>
                    <a:pt x="219" y="171"/>
                  </a:cubicBezTo>
                  <a:cubicBezTo>
                    <a:pt x="230" y="165"/>
                    <a:pt x="258" y="144"/>
                    <a:pt x="258" y="123"/>
                  </a:cubicBezTo>
                  <a:cubicBezTo>
                    <a:pt x="258" y="112"/>
                    <a:pt x="250" y="103"/>
                    <a:pt x="235" y="94"/>
                  </a:cubicBezTo>
                  <a:cubicBezTo>
                    <a:pt x="169" y="55"/>
                    <a:pt x="92" y="14"/>
                    <a:pt x="91" y="13"/>
                  </a:cubicBezTo>
                  <a:cubicBezTo>
                    <a:pt x="88" y="12"/>
                    <a:pt x="87" y="8"/>
                    <a:pt x="88" y="5"/>
                  </a:cubicBezTo>
                  <a:cubicBezTo>
                    <a:pt x="90" y="2"/>
                    <a:pt x="94" y="0"/>
                    <a:pt x="97" y="2"/>
                  </a:cubicBezTo>
                  <a:cubicBezTo>
                    <a:pt x="98" y="3"/>
                    <a:pt x="175" y="44"/>
                    <a:pt x="241" y="83"/>
                  </a:cubicBezTo>
                  <a:cubicBezTo>
                    <a:pt x="261" y="94"/>
                    <a:pt x="270" y="108"/>
                    <a:pt x="270" y="123"/>
                  </a:cubicBezTo>
                  <a:cubicBezTo>
                    <a:pt x="271" y="148"/>
                    <a:pt x="244" y="169"/>
                    <a:pt x="232" y="178"/>
                  </a:cubicBezTo>
                  <a:cubicBezTo>
                    <a:pt x="248" y="198"/>
                    <a:pt x="252" y="215"/>
                    <a:pt x="246" y="229"/>
                  </a:cubicBezTo>
                  <a:cubicBezTo>
                    <a:pt x="235" y="253"/>
                    <a:pt x="194" y="260"/>
                    <a:pt x="173" y="261"/>
                  </a:cubicBezTo>
                  <a:cubicBezTo>
                    <a:pt x="189" y="287"/>
                    <a:pt x="192" y="307"/>
                    <a:pt x="183" y="323"/>
                  </a:cubicBezTo>
                  <a:cubicBezTo>
                    <a:pt x="169" y="347"/>
                    <a:pt x="127" y="350"/>
                    <a:pt x="106" y="350"/>
                  </a:cubicBezTo>
                  <a:cubicBezTo>
                    <a:pt x="114" y="364"/>
                    <a:pt x="125" y="390"/>
                    <a:pt x="113" y="410"/>
                  </a:cubicBezTo>
                  <a:cubicBezTo>
                    <a:pt x="104" y="426"/>
                    <a:pt x="80" y="435"/>
                    <a:pt x="44" y="435"/>
                  </a:cubicBezTo>
                  <a:close/>
                </a:path>
              </a:pathLst>
            </a:custGeom>
            <a:solidFill>
              <a:srgbClr val="D696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grpSp>
      <p:graphicFrame>
        <p:nvGraphicFramePr>
          <p:cNvPr id="170" name="Chart 169">
            <a:extLst>
              <a:ext uri="{FF2B5EF4-FFF2-40B4-BE49-F238E27FC236}">
                <a16:creationId xmlns:a16="http://schemas.microsoft.com/office/drawing/2014/main" id="{C600C19C-3D36-16B8-1187-36F8F3828304}"/>
              </a:ext>
            </a:extLst>
          </p:cNvPr>
          <p:cNvGraphicFramePr>
            <a:graphicFrameLocks noGrp="1"/>
          </p:cNvGraphicFramePr>
          <p:nvPr>
            <p:extLst>
              <p:ext uri="{D42A27DB-BD31-4B8C-83A1-F6EECF244321}">
                <p14:modId xmlns:p14="http://schemas.microsoft.com/office/powerpoint/2010/main" val="939238134"/>
              </p:ext>
            </p:extLst>
          </p:nvPr>
        </p:nvGraphicFramePr>
        <p:xfrm>
          <a:off x="1053247" y="2313390"/>
          <a:ext cx="8361316" cy="5058262"/>
        </p:xfrm>
        <a:graphic>
          <a:graphicData uri="http://schemas.openxmlformats.org/drawingml/2006/chart">
            <c:chart xmlns:c="http://schemas.openxmlformats.org/drawingml/2006/chart" xmlns:r="http://schemas.openxmlformats.org/officeDocument/2006/relationships" r:id="rId2"/>
          </a:graphicData>
        </a:graphic>
      </p:graphicFrame>
      <p:pic>
        <p:nvPicPr>
          <p:cNvPr id="5" name="object 180">
            <a:extLst>
              <a:ext uri="{FF2B5EF4-FFF2-40B4-BE49-F238E27FC236}">
                <a16:creationId xmlns:a16="http://schemas.microsoft.com/office/drawing/2014/main" id="{18E0155F-4AFC-F70A-136A-448E7B7A894D}"/>
              </a:ext>
            </a:extLst>
          </p:cNvPr>
          <p:cNvPicPr/>
          <p:nvPr/>
        </p:nvPicPr>
        <p:blipFill>
          <a:blip r:embed="rId3" cstate="print"/>
          <a:stretch>
            <a:fillRect/>
          </a:stretch>
        </p:blipFill>
        <p:spPr>
          <a:xfrm>
            <a:off x="13552425" y="7240843"/>
            <a:ext cx="877609" cy="861496"/>
          </a:xfrm>
          <a:prstGeom prst="rect">
            <a:avLst/>
          </a:prstGeom>
        </p:spPr>
      </p:pic>
    </p:spTree>
    <p:extLst>
      <p:ext uri="{BB962C8B-B14F-4D97-AF65-F5344CB8AC3E}">
        <p14:creationId xmlns:p14="http://schemas.microsoft.com/office/powerpoint/2010/main" val="2739410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a:extLst>
              <a:ext uri="{FF2B5EF4-FFF2-40B4-BE49-F238E27FC236}">
                <a16:creationId xmlns:a16="http://schemas.microsoft.com/office/drawing/2014/main" id="{A0CA2CB9-8E50-F32C-4EE8-85A11697860F}"/>
              </a:ext>
            </a:extLst>
          </p:cNvPr>
          <p:cNvSpPr txBox="1"/>
          <p:nvPr/>
        </p:nvSpPr>
        <p:spPr>
          <a:xfrm>
            <a:off x="804304" y="7881767"/>
            <a:ext cx="4113683" cy="276999"/>
          </a:xfrm>
          <a:prstGeom prst="rect">
            <a:avLst/>
          </a:prstGeom>
          <a:noFill/>
        </p:spPr>
        <p:txBody>
          <a:bodyPr wrap="square" rtlCol="0">
            <a:spAutoFit/>
          </a:bodyPr>
          <a:lstStyle/>
          <a:p>
            <a:r>
              <a:rPr lang="en-US" sz="1200" b="1" dirty="0">
                <a:solidFill>
                  <a:srgbClr val="000000"/>
                </a:solidFill>
                <a:latin typeface="Avenir Next LT Pro" panose="020B0504020202020204" pitchFamily="34" charset="0"/>
                <a:cs typeface="Poppins" panose="00000500000000000000" pitchFamily="2" charset="0"/>
              </a:rPr>
              <a:t>Source: Kaya 959 Radio Check 2022 n=1221</a:t>
            </a:r>
            <a:endParaRPr lang="en-ZA" sz="1200" b="1" dirty="0">
              <a:solidFill>
                <a:srgbClr val="000000"/>
              </a:solidFill>
              <a:latin typeface="Avenir Next LT Pro" panose="020B0504020202020204" pitchFamily="34" charset="0"/>
              <a:cs typeface="Poppins" panose="00000500000000000000" pitchFamily="2" charset="0"/>
            </a:endParaRPr>
          </a:p>
        </p:txBody>
      </p:sp>
      <p:sp>
        <p:nvSpPr>
          <p:cNvPr id="2" name="object 4">
            <a:extLst>
              <a:ext uri="{FF2B5EF4-FFF2-40B4-BE49-F238E27FC236}">
                <a16:creationId xmlns:a16="http://schemas.microsoft.com/office/drawing/2014/main" id="{60DE0E9C-64CE-F704-B1A4-12C10FDCAC30}"/>
              </a:ext>
            </a:extLst>
          </p:cNvPr>
          <p:cNvSpPr txBox="1">
            <a:spLocks/>
          </p:cNvSpPr>
          <p:nvPr/>
        </p:nvSpPr>
        <p:spPr>
          <a:xfrm>
            <a:off x="782631" y="264825"/>
            <a:ext cx="13773630" cy="624885"/>
          </a:xfrm>
          <a:prstGeom prst="rect">
            <a:avLst/>
          </a:prstGeom>
        </p:spPr>
        <p:txBody>
          <a:bodyPr vert="horz" wrap="square" lIns="0" tIns="9242" rIns="0" bIns="0" rtlCol="0">
            <a:spAutoFit/>
          </a:bodyPr>
          <a:lstStyle>
            <a:lvl1pPr>
              <a:defRPr sz="2486" b="0" i="0">
                <a:solidFill>
                  <a:schemeClr val="bg1"/>
                </a:solidFill>
                <a:latin typeface="Arial Black"/>
                <a:ea typeface="+mj-ea"/>
                <a:cs typeface="Arial Black"/>
              </a:defRPr>
            </a:lvl1pPr>
          </a:lstStyle>
          <a:p>
            <a:pPr marL="7701" marR="0" lvl="0" indent="0" algn="l" defTabSz="914400" rtl="0" eaLnBrk="1" fontAlgn="auto" latinLnBrk="0" hangingPunct="1">
              <a:lnSpc>
                <a:spcPct val="100000"/>
              </a:lnSpc>
              <a:spcBef>
                <a:spcPts val="73"/>
              </a:spcBef>
              <a:spcAft>
                <a:spcPts val="0"/>
              </a:spcAft>
              <a:buClrTx/>
              <a:buSzTx/>
              <a:buFontTx/>
              <a:buNone/>
              <a:tabLst/>
              <a:defRPr/>
            </a:pPr>
            <a:r>
              <a:rPr kumimoji="0" lang="en-US" sz="2000" b="1" i="0" u="none" strike="noStrike" kern="0" cap="none" spc="9" normalizeH="0" baseline="0" noProof="0" dirty="0">
                <a:ln>
                  <a:noFill/>
                </a:ln>
                <a:solidFill>
                  <a:srgbClr val="BA1319"/>
                </a:solidFill>
                <a:effectLst/>
                <a:uLnTx/>
                <a:uFillTx/>
                <a:latin typeface="Avenir Next LT Pro" panose="020B0504020202020204" pitchFamily="34" charset="0"/>
                <a:cs typeface="Poppins" panose="00000500000000000000" pitchFamily="2" charset="0"/>
              </a:rPr>
              <a:t>Code Switchers </a:t>
            </a:r>
            <a:r>
              <a:rPr lang="en-US" sz="2000" b="1" kern="0" spc="9" dirty="0">
                <a:solidFill>
                  <a:srgbClr val="BA1319"/>
                </a:solidFill>
                <a:latin typeface="Avenir Next LT Pro" panose="020B0504020202020204" pitchFamily="34" charset="0"/>
                <a:cs typeface="Poppins" panose="00000500000000000000" pitchFamily="2" charset="0"/>
              </a:rPr>
              <a:t>mostly respond to advertisements curated in the form of interviews, sponsored content and those that incentivize them.</a:t>
            </a:r>
            <a:endParaRPr kumimoji="0" lang="en-US" sz="2000" b="1" i="0" u="none" strike="noStrike" kern="0" cap="none" spc="9" normalizeH="0" baseline="0" noProof="0" dirty="0">
              <a:ln>
                <a:noFill/>
              </a:ln>
              <a:solidFill>
                <a:srgbClr val="BA1319"/>
              </a:solidFill>
              <a:effectLst/>
              <a:uLnTx/>
              <a:uFillTx/>
              <a:latin typeface="Avenir Next LT Pro" panose="020B0504020202020204" pitchFamily="34" charset="0"/>
              <a:cs typeface="Poppins" panose="00000500000000000000" pitchFamily="2" charset="0"/>
            </a:endParaRPr>
          </a:p>
        </p:txBody>
      </p:sp>
      <p:sp>
        <p:nvSpPr>
          <p:cNvPr id="3" name="Subtitle 2">
            <a:extLst>
              <a:ext uri="{FF2B5EF4-FFF2-40B4-BE49-F238E27FC236}">
                <a16:creationId xmlns:a16="http://schemas.microsoft.com/office/drawing/2014/main" id="{5684D77B-CCBC-6E27-6B84-CB0CDC4F3DA0}"/>
              </a:ext>
            </a:extLst>
          </p:cNvPr>
          <p:cNvSpPr txBox="1">
            <a:spLocks/>
          </p:cNvSpPr>
          <p:nvPr/>
        </p:nvSpPr>
        <p:spPr>
          <a:xfrm>
            <a:off x="597277" y="1192983"/>
            <a:ext cx="13958983" cy="1245919"/>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defTabSz="543818">
              <a:lnSpc>
                <a:spcPct val="150000"/>
              </a:lnSpc>
            </a:pPr>
            <a:r>
              <a:rPr lang="en-US" sz="1800" dirty="0">
                <a:solidFill>
                  <a:srgbClr val="000000"/>
                </a:solidFill>
                <a:latin typeface="Avenir Next LT Pro" panose="020B0504020202020204" pitchFamily="34" charset="0"/>
                <a:ea typeface="Lato Light" panose="020F0502020204030203" pitchFamily="34" charset="0"/>
                <a:cs typeface="Poppins" panose="00000500000000000000" pitchFamily="2" charset="0"/>
              </a:rPr>
              <a:t>Competitions are a highly recognized form of advertising for the Kaya 959 audience. When it comes to radio, social media and online advertisements, 55% of Code Switchers mostly respond to competitions. A third of them respond to interviews and 1 in 5 respond to sponsorships. About 2 in 5 have purchased products/service after hearing about them on radio in the past year.</a:t>
            </a:r>
          </a:p>
        </p:txBody>
      </p:sp>
      <p:graphicFrame>
        <p:nvGraphicFramePr>
          <p:cNvPr id="4" name="Chart 3">
            <a:extLst>
              <a:ext uri="{FF2B5EF4-FFF2-40B4-BE49-F238E27FC236}">
                <a16:creationId xmlns:a16="http://schemas.microsoft.com/office/drawing/2014/main" id="{CF439876-6A27-342F-ACC5-8549EC242C39}"/>
              </a:ext>
            </a:extLst>
          </p:cNvPr>
          <p:cNvGraphicFramePr/>
          <p:nvPr/>
        </p:nvGraphicFramePr>
        <p:xfrm>
          <a:off x="804304" y="2742175"/>
          <a:ext cx="8104918" cy="4065196"/>
        </p:xfrm>
        <a:graphic>
          <a:graphicData uri="http://schemas.openxmlformats.org/drawingml/2006/chart">
            <c:chart xmlns:c="http://schemas.openxmlformats.org/drawingml/2006/chart" xmlns:r="http://schemas.openxmlformats.org/officeDocument/2006/relationships" r:id="rId2"/>
          </a:graphicData>
        </a:graphic>
      </p:graphicFrame>
      <p:pic>
        <p:nvPicPr>
          <p:cNvPr id="7" name="Picture 6" descr="How to start a prize competition business in 9 easy steps - Gridlaw">
            <a:extLst>
              <a:ext uri="{FF2B5EF4-FFF2-40B4-BE49-F238E27FC236}">
                <a16:creationId xmlns:a16="http://schemas.microsoft.com/office/drawing/2014/main" id="{3C229258-C131-6BC5-8EFC-008CA95C5D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2279"/>
          <a:stretch>
            <a:fillRect/>
          </a:stretch>
        </p:blipFill>
        <p:spPr bwMode="auto">
          <a:xfrm>
            <a:off x="8937880" y="2796165"/>
            <a:ext cx="5566896" cy="4011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object 4">
            <a:extLst>
              <a:ext uri="{FF2B5EF4-FFF2-40B4-BE49-F238E27FC236}">
                <a16:creationId xmlns:a16="http://schemas.microsoft.com/office/drawing/2014/main" id="{0EA9DB87-EFCD-50EF-01D9-68E29BDA8E8B}"/>
              </a:ext>
            </a:extLst>
          </p:cNvPr>
          <p:cNvGrpSpPr/>
          <p:nvPr/>
        </p:nvGrpSpPr>
        <p:grpSpPr>
          <a:xfrm>
            <a:off x="13382367" y="7083766"/>
            <a:ext cx="885891" cy="873985"/>
            <a:chOff x="17863636" y="9146050"/>
            <a:chExt cx="1508125" cy="1508125"/>
          </a:xfrm>
        </p:grpSpPr>
        <p:sp>
          <p:nvSpPr>
            <p:cNvPr id="9" name="object 5">
              <a:extLst>
                <a:ext uri="{FF2B5EF4-FFF2-40B4-BE49-F238E27FC236}">
                  <a16:creationId xmlns:a16="http://schemas.microsoft.com/office/drawing/2014/main" id="{CF631272-9729-6896-B952-75D4F674F1CE}"/>
                </a:ext>
              </a:extLst>
            </p:cNvPr>
            <p:cNvSpPr/>
            <p:nvPr/>
          </p:nvSpPr>
          <p:spPr>
            <a:xfrm>
              <a:off x="17863636" y="9146050"/>
              <a:ext cx="1508125" cy="1508125"/>
            </a:xfrm>
            <a:custGeom>
              <a:avLst/>
              <a:gdLst/>
              <a:ahLst/>
              <a:cxnLst/>
              <a:rect l="l" t="t" r="r" b="b"/>
              <a:pathLst>
                <a:path w="1508125" h="1508125">
                  <a:moveTo>
                    <a:pt x="753956" y="0"/>
                  </a:moveTo>
                  <a:lnTo>
                    <a:pt x="706273" y="1483"/>
                  </a:lnTo>
                  <a:lnTo>
                    <a:pt x="659379" y="5873"/>
                  </a:lnTo>
                  <a:lnTo>
                    <a:pt x="613362" y="13082"/>
                  </a:lnTo>
                  <a:lnTo>
                    <a:pt x="568309" y="23022"/>
                  </a:lnTo>
                  <a:lnTo>
                    <a:pt x="524310" y="35604"/>
                  </a:lnTo>
                  <a:lnTo>
                    <a:pt x="481452" y="50740"/>
                  </a:lnTo>
                  <a:lnTo>
                    <a:pt x="439824" y="68343"/>
                  </a:lnTo>
                  <a:lnTo>
                    <a:pt x="399514" y="88323"/>
                  </a:lnTo>
                  <a:lnTo>
                    <a:pt x="360610" y="110592"/>
                  </a:lnTo>
                  <a:lnTo>
                    <a:pt x="323201" y="135063"/>
                  </a:lnTo>
                  <a:lnTo>
                    <a:pt x="287375" y="161646"/>
                  </a:lnTo>
                  <a:lnTo>
                    <a:pt x="253220" y="190255"/>
                  </a:lnTo>
                  <a:lnTo>
                    <a:pt x="220825" y="220799"/>
                  </a:lnTo>
                  <a:lnTo>
                    <a:pt x="190278" y="253192"/>
                  </a:lnTo>
                  <a:lnTo>
                    <a:pt x="161667" y="287344"/>
                  </a:lnTo>
                  <a:lnTo>
                    <a:pt x="135081" y="323169"/>
                  </a:lnTo>
                  <a:lnTo>
                    <a:pt x="110608" y="360576"/>
                  </a:lnTo>
                  <a:lnTo>
                    <a:pt x="88336" y="399479"/>
                  </a:lnTo>
                  <a:lnTo>
                    <a:pt x="68353" y="439788"/>
                  </a:lnTo>
                  <a:lnTo>
                    <a:pt x="50748" y="481417"/>
                  </a:lnTo>
                  <a:lnTo>
                    <a:pt x="35610" y="524275"/>
                  </a:lnTo>
                  <a:lnTo>
                    <a:pt x="23026" y="568276"/>
                  </a:lnTo>
                  <a:lnTo>
                    <a:pt x="13084" y="613330"/>
                  </a:lnTo>
                  <a:lnTo>
                    <a:pt x="5874" y="659351"/>
                  </a:lnTo>
                  <a:lnTo>
                    <a:pt x="1483" y="706248"/>
                  </a:lnTo>
                  <a:lnTo>
                    <a:pt x="0" y="753935"/>
                  </a:lnTo>
                  <a:lnTo>
                    <a:pt x="1483" y="801606"/>
                  </a:lnTo>
                  <a:lnTo>
                    <a:pt x="5874" y="848491"/>
                  </a:lnTo>
                  <a:lnTo>
                    <a:pt x="13084" y="894500"/>
                  </a:lnTo>
                  <a:lnTo>
                    <a:pt x="23026" y="939544"/>
                  </a:lnTo>
                  <a:lnTo>
                    <a:pt x="35610" y="983537"/>
                  </a:lnTo>
                  <a:lnTo>
                    <a:pt x="50748" y="1026388"/>
                  </a:lnTo>
                  <a:lnTo>
                    <a:pt x="68353" y="1068011"/>
                  </a:lnTo>
                  <a:lnTo>
                    <a:pt x="88336" y="1108316"/>
                  </a:lnTo>
                  <a:lnTo>
                    <a:pt x="110608" y="1147215"/>
                  </a:lnTo>
                  <a:lnTo>
                    <a:pt x="135081" y="1184621"/>
                  </a:lnTo>
                  <a:lnTo>
                    <a:pt x="161667" y="1220443"/>
                  </a:lnTo>
                  <a:lnTo>
                    <a:pt x="190278" y="1254595"/>
                  </a:lnTo>
                  <a:lnTo>
                    <a:pt x="220825" y="1286988"/>
                  </a:lnTo>
                  <a:lnTo>
                    <a:pt x="253220" y="1317533"/>
                  </a:lnTo>
                  <a:lnTo>
                    <a:pt x="287375" y="1346142"/>
                  </a:lnTo>
                  <a:lnTo>
                    <a:pt x="323201" y="1372727"/>
                  </a:lnTo>
                  <a:lnTo>
                    <a:pt x="360610" y="1397200"/>
                  </a:lnTo>
                  <a:lnTo>
                    <a:pt x="399514" y="1419471"/>
                  </a:lnTo>
                  <a:lnTo>
                    <a:pt x="439824" y="1439453"/>
                  </a:lnTo>
                  <a:lnTo>
                    <a:pt x="481452" y="1457058"/>
                  </a:lnTo>
                  <a:lnTo>
                    <a:pt x="524310" y="1472196"/>
                  </a:lnTo>
                  <a:lnTo>
                    <a:pt x="568309" y="1484781"/>
                  </a:lnTo>
                  <a:lnTo>
                    <a:pt x="613362" y="1494722"/>
                  </a:lnTo>
                  <a:lnTo>
                    <a:pt x="659379" y="1501933"/>
                  </a:lnTo>
                  <a:lnTo>
                    <a:pt x="706273" y="1506324"/>
                  </a:lnTo>
                  <a:lnTo>
                    <a:pt x="753956" y="1507807"/>
                  </a:lnTo>
                  <a:lnTo>
                    <a:pt x="801635" y="1506324"/>
                  </a:lnTo>
                  <a:lnTo>
                    <a:pt x="848526" y="1501933"/>
                  </a:lnTo>
                  <a:lnTo>
                    <a:pt x="894540" y="1494722"/>
                  </a:lnTo>
                  <a:lnTo>
                    <a:pt x="939588" y="1484781"/>
                  </a:lnTo>
                  <a:lnTo>
                    <a:pt x="983583" y="1472196"/>
                  </a:lnTo>
                  <a:lnTo>
                    <a:pt x="1026437" y="1457058"/>
                  </a:lnTo>
                  <a:lnTo>
                    <a:pt x="1068060" y="1439453"/>
                  </a:lnTo>
                  <a:lnTo>
                    <a:pt x="1108365" y="1419471"/>
                  </a:lnTo>
                  <a:lnTo>
                    <a:pt x="1147263" y="1397200"/>
                  </a:lnTo>
                  <a:lnTo>
                    <a:pt x="1184667" y="1372727"/>
                  </a:lnTo>
                  <a:lnTo>
                    <a:pt x="1220487" y="1346142"/>
                  </a:lnTo>
                  <a:lnTo>
                    <a:pt x="1254636" y="1317533"/>
                  </a:lnTo>
                  <a:lnTo>
                    <a:pt x="1287026" y="1286988"/>
                  </a:lnTo>
                  <a:lnTo>
                    <a:pt x="1317567" y="1254595"/>
                  </a:lnTo>
                  <a:lnTo>
                    <a:pt x="1346173" y="1220443"/>
                  </a:lnTo>
                  <a:lnTo>
                    <a:pt x="1372754" y="1184621"/>
                  </a:lnTo>
                  <a:lnTo>
                    <a:pt x="1397223" y="1147215"/>
                  </a:lnTo>
                  <a:lnTo>
                    <a:pt x="1419490" y="1108316"/>
                  </a:lnTo>
                  <a:lnTo>
                    <a:pt x="1439469" y="1068011"/>
                  </a:lnTo>
                  <a:lnTo>
                    <a:pt x="1457070" y="1026388"/>
                  </a:lnTo>
                  <a:lnTo>
                    <a:pt x="1472205" y="983537"/>
                  </a:lnTo>
                  <a:lnTo>
                    <a:pt x="1484786" y="939544"/>
                  </a:lnTo>
                  <a:lnTo>
                    <a:pt x="1494725" y="894500"/>
                  </a:lnTo>
                  <a:lnTo>
                    <a:pt x="1501934" y="848491"/>
                  </a:lnTo>
                  <a:lnTo>
                    <a:pt x="1506324" y="801606"/>
                  </a:lnTo>
                  <a:lnTo>
                    <a:pt x="1507807" y="753935"/>
                  </a:lnTo>
                  <a:lnTo>
                    <a:pt x="1506324" y="706248"/>
                  </a:lnTo>
                  <a:lnTo>
                    <a:pt x="1501934" y="659351"/>
                  </a:lnTo>
                  <a:lnTo>
                    <a:pt x="1494725" y="613330"/>
                  </a:lnTo>
                  <a:lnTo>
                    <a:pt x="1484786" y="568276"/>
                  </a:lnTo>
                  <a:lnTo>
                    <a:pt x="1472205" y="524275"/>
                  </a:lnTo>
                  <a:lnTo>
                    <a:pt x="1457070" y="481417"/>
                  </a:lnTo>
                  <a:lnTo>
                    <a:pt x="1439469" y="439788"/>
                  </a:lnTo>
                  <a:lnTo>
                    <a:pt x="1419490" y="399479"/>
                  </a:lnTo>
                  <a:lnTo>
                    <a:pt x="1397223" y="360576"/>
                  </a:lnTo>
                  <a:lnTo>
                    <a:pt x="1372754" y="323169"/>
                  </a:lnTo>
                  <a:lnTo>
                    <a:pt x="1346173" y="287344"/>
                  </a:lnTo>
                  <a:lnTo>
                    <a:pt x="1317567" y="253192"/>
                  </a:lnTo>
                  <a:lnTo>
                    <a:pt x="1287026" y="220799"/>
                  </a:lnTo>
                  <a:lnTo>
                    <a:pt x="1254636" y="190255"/>
                  </a:lnTo>
                  <a:lnTo>
                    <a:pt x="1220487" y="161646"/>
                  </a:lnTo>
                  <a:lnTo>
                    <a:pt x="1184667" y="135063"/>
                  </a:lnTo>
                  <a:lnTo>
                    <a:pt x="1147263" y="110592"/>
                  </a:lnTo>
                  <a:lnTo>
                    <a:pt x="1108365" y="88323"/>
                  </a:lnTo>
                  <a:lnTo>
                    <a:pt x="1068060" y="68343"/>
                  </a:lnTo>
                  <a:lnTo>
                    <a:pt x="1026437" y="50740"/>
                  </a:lnTo>
                  <a:lnTo>
                    <a:pt x="983583" y="35604"/>
                  </a:lnTo>
                  <a:lnTo>
                    <a:pt x="939588" y="23022"/>
                  </a:lnTo>
                  <a:lnTo>
                    <a:pt x="894540" y="13082"/>
                  </a:lnTo>
                  <a:lnTo>
                    <a:pt x="848526" y="5873"/>
                  </a:lnTo>
                  <a:lnTo>
                    <a:pt x="801635" y="1483"/>
                  </a:lnTo>
                  <a:lnTo>
                    <a:pt x="753956" y="0"/>
                  </a:lnTo>
                  <a:close/>
                </a:path>
              </a:pathLst>
            </a:custGeom>
            <a:solidFill>
              <a:srgbClr val="BA1319"/>
            </a:solidFill>
          </p:spPr>
          <p:txBody>
            <a:bodyPr wrap="square" lIns="0" tIns="0" rIns="0" bIns="0" rtlCol="0"/>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sz="1092"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object 6">
              <a:extLst>
                <a:ext uri="{FF2B5EF4-FFF2-40B4-BE49-F238E27FC236}">
                  <a16:creationId xmlns:a16="http://schemas.microsoft.com/office/drawing/2014/main" id="{52A59843-FBA9-C10B-4B08-B7C7A40DB78F}"/>
                </a:ext>
              </a:extLst>
            </p:cNvPr>
            <p:cNvSpPr/>
            <p:nvPr/>
          </p:nvSpPr>
          <p:spPr>
            <a:xfrm>
              <a:off x="17973111" y="9255518"/>
              <a:ext cx="1289050" cy="1289050"/>
            </a:xfrm>
            <a:custGeom>
              <a:avLst/>
              <a:gdLst/>
              <a:ahLst/>
              <a:cxnLst/>
              <a:rect l="l" t="t" r="r" b="b"/>
              <a:pathLst>
                <a:path w="1289050" h="1289050">
                  <a:moveTo>
                    <a:pt x="644472" y="0"/>
                  </a:moveTo>
                  <a:lnTo>
                    <a:pt x="596374" y="1767"/>
                  </a:lnTo>
                  <a:lnTo>
                    <a:pt x="549236" y="6986"/>
                  </a:lnTo>
                  <a:lnTo>
                    <a:pt x="503182" y="15532"/>
                  </a:lnTo>
                  <a:lnTo>
                    <a:pt x="458338" y="27281"/>
                  </a:lnTo>
                  <a:lnTo>
                    <a:pt x="414828" y="42108"/>
                  </a:lnTo>
                  <a:lnTo>
                    <a:pt x="372777" y="59889"/>
                  </a:lnTo>
                  <a:lnTo>
                    <a:pt x="332308" y="80499"/>
                  </a:lnTo>
                  <a:lnTo>
                    <a:pt x="293548" y="103813"/>
                  </a:lnTo>
                  <a:lnTo>
                    <a:pt x="256620" y="129708"/>
                  </a:lnTo>
                  <a:lnTo>
                    <a:pt x="221649" y="158058"/>
                  </a:lnTo>
                  <a:lnTo>
                    <a:pt x="188759" y="188739"/>
                  </a:lnTo>
                  <a:lnTo>
                    <a:pt x="158076" y="221626"/>
                  </a:lnTo>
                  <a:lnTo>
                    <a:pt x="129724" y="256595"/>
                  </a:lnTo>
                  <a:lnTo>
                    <a:pt x="103827" y="293522"/>
                  </a:lnTo>
                  <a:lnTo>
                    <a:pt x="80510" y="332282"/>
                  </a:lnTo>
                  <a:lnTo>
                    <a:pt x="59898" y="372750"/>
                  </a:lnTo>
                  <a:lnTo>
                    <a:pt x="42115" y="414802"/>
                  </a:lnTo>
                  <a:lnTo>
                    <a:pt x="27285" y="458313"/>
                  </a:lnTo>
                  <a:lnTo>
                    <a:pt x="15535" y="503159"/>
                  </a:lnTo>
                  <a:lnTo>
                    <a:pt x="6987" y="549216"/>
                  </a:lnTo>
                  <a:lnTo>
                    <a:pt x="1767" y="596358"/>
                  </a:lnTo>
                  <a:lnTo>
                    <a:pt x="0" y="644462"/>
                  </a:lnTo>
                  <a:lnTo>
                    <a:pt x="1767" y="692550"/>
                  </a:lnTo>
                  <a:lnTo>
                    <a:pt x="6987" y="739680"/>
                  </a:lnTo>
                  <a:lnTo>
                    <a:pt x="15535" y="785725"/>
                  </a:lnTo>
                  <a:lnTo>
                    <a:pt x="27285" y="830562"/>
                  </a:lnTo>
                  <a:lnTo>
                    <a:pt x="42115" y="874066"/>
                  </a:lnTo>
                  <a:lnTo>
                    <a:pt x="59898" y="916112"/>
                  </a:lnTo>
                  <a:lnTo>
                    <a:pt x="80510" y="956575"/>
                  </a:lnTo>
                  <a:lnTo>
                    <a:pt x="103827" y="995331"/>
                  </a:lnTo>
                  <a:lnTo>
                    <a:pt x="129724" y="1032255"/>
                  </a:lnTo>
                  <a:lnTo>
                    <a:pt x="158076" y="1067223"/>
                  </a:lnTo>
                  <a:lnTo>
                    <a:pt x="188759" y="1100110"/>
                  </a:lnTo>
                  <a:lnTo>
                    <a:pt x="221649" y="1130791"/>
                  </a:lnTo>
                  <a:lnTo>
                    <a:pt x="256620" y="1159141"/>
                  </a:lnTo>
                  <a:lnTo>
                    <a:pt x="293548" y="1185037"/>
                  </a:lnTo>
                  <a:lnTo>
                    <a:pt x="332308" y="1208353"/>
                  </a:lnTo>
                  <a:lnTo>
                    <a:pt x="372777" y="1228964"/>
                  </a:lnTo>
                  <a:lnTo>
                    <a:pt x="414828" y="1246746"/>
                  </a:lnTo>
                  <a:lnTo>
                    <a:pt x="458338" y="1261575"/>
                  </a:lnTo>
                  <a:lnTo>
                    <a:pt x="503182" y="1273326"/>
                  </a:lnTo>
                  <a:lnTo>
                    <a:pt x="549236" y="1281873"/>
                  </a:lnTo>
                  <a:lnTo>
                    <a:pt x="596374" y="1287093"/>
                  </a:lnTo>
                  <a:lnTo>
                    <a:pt x="644472" y="1288861"/>
                  </a:lnTo>
                  <a:lnTo>
                    <a:pt x="692569" y="1287093"/>
                  </a:lnTo>
                  <a:lnTo>
                    <a:pt x="739704" y="1281873"/>
                  </a:lnTo>
                  <a:lnTo>
                    <a:pt x="785754" y="1273326"/>
                  </a:lnTo>
                  <a:lnTo>
                    <a:pt x="830595" y="1261575"/>
                  </a:lnTo>
                  <a:lnTo>
                    <a:pt x="874101" y="1246746"/>
                  </a:lnTo>
                  <a:lnTo>
                    <a:pt x="916147" y="1228964"/>
                  </a:lnTo>
                  <a:lnTo>
                    <a:pt x="956611" y="1208353"/>
                  </a:lnTo>
                  <a:lnTo>
                    <a:pt x="995366" y="1185037"/>
                  </a:lnTo>
                  <a:lnTo>
                    <a:pt x="1032289" y="1159141"/>
                  </a:lnTo>
                  <a:lnTo>
                    <a:pt x="1067255" y="1130791"/>
                  </a:lnTo>
                  <a:lnTo>
                    <a:pt x="1100139" y="1100110"/>
                  </a:lnTo>
                  <a:lnTo>
                    <a:pt x="1130817" y="1067223"/>
                  </a:lnTo>
                  <a:lnTo>
                    <a:pt x="1159164" y="1032255"/>
                  </a:lnTo>
                  <a:lnTo>
                    <a:pt x="1185056" y="995331"/>
                  </a:lnTo>
                  <a:lnTo>
                    <a:pt x="1208368" y="956575"/>
                  </a:lnTo>
                  <a:lnTo>
                    <a:pt x="1228976" y="916112"/>
                  </a:lnTo>
                  <a:lnTo>
                    <a:pt x="1246755" y="874066"/>
                  </a:lnTo>
                  <a:lnTo>
                    <a:pt x="1261581" y="830562"/>
                  </a:lnTo>
                  <a:lnTo>
                    <a:pt x="1273329" y="785725"/>
                  </a:lnTo>
                  <a:lnTo>
                    <a:pt x="1281875" y="739680"/>
                  </a:lnTo>
                  <a:lnTo>
                    <a:pt x="1287094" y="692550"/>
                  </a:lnTo>
                  <a:lnTo>
                    <a:pt x="1288861" y="644462"/>
                  </a:lnTo>
                  <a:lnTo>
                    <a:pt x="1287094" y="596358"/>
                  </a:lnTo>
                  <a:lnTo>
                    <a:pt x="1281875" y="549216"/>
                  </a:lnTo>
                  <a:lnTo>
                    <a:pt x="1273329" y="503159"/>
                  </a:lnTo>
                  <a:lnTo>
                    <a:pt x="1261581" y="458313"/>
                  </a:lnTo>
                  <a:lnTo>
                    <a:pt x="1246755" y="414802"/>
                  </a:lnTo>
                  <a:lnTo>
                    <a:pt x="1228976" y="372750"/>
                  </a:lnTo>
                  <a:lnTo>
                    <a:pt x="1208368" y="332282"/>
                  </a:lnTo>
                  <a:lnTo>
                    <a:pt x="1185056" y="293522"/>
                  </a:lnTo>
                  <a:lnTo>
                    <a:pt x="1159164" y="256595"/>
                  </a:lnTo>
                  <a:lnTo>
                    <a:pt x="1130817" y="221626"/>
                  </a:lnTo>
                  <a:lnTo>
                    <a:pt x="1100139" y="188739"/>
                  </a:lnTo>
                  <a:lnTo>
                    <a:pt x="1067255" y="158058"/>
                  </a:lnTo>
                  <a:lnTo>
                    <a:pt x="1032289" y="129708"/>
                  </a:lnTo>
                  <a:lnTo>
                    <a:pt x="995366" y="103813"/>
                  </a:lnTo>
                  <a:lnTo>
                    <a:pt x="956611" y="80499"/>
                  </a:lnTo>
                  <a:lnTo>
                    <a:pt x="916147" y="59889"/>
                  </a:lnTo>
                  <a:lnTo>
                    <a:pt x="874101" y="42108"/>
                  </a:lnTo>
                  <a:lnTo>
                    <a:pt x="830595" y="27281"/>
                  </a:lnTo>
                  <a:lnTo>
                    <a:pt x="785754" y="15532"/>
                  </a:lnTo>
                  <a:lnTo>
                    <a:pt x="739704" y="6986"/>
                  </a:lnTo>
                  <a:lnTo>
                    <a:pt x="692569" y="1767"/>
                  </a:lnTo>
                  <a:lnTo>
                    <a:pt x="644472" y="0"/>
                  </a:lnTo>
                  <a:close/>
                </a:path>
              </a:pathLst>
            </a:custGeom>
            <a:solidFill>
              <a:srgbClr val="000000"/>
            </a:solidFill>
          </p:spPr>
          <p:txBody>
            <a:bodyPr wrap="square" lIns="0" tIns="0" rIns="0" bIns="0" rtlCol="0"/>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sz="1092" b="0"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object 7">
              <a:extLst>
                <a:ext uri="{FF2B5EF4-FFF2-40B4-BE49-F238E27FC236}">
                  <a16:creationId xmlns:a16="http://schemas.microsoft.com/office/drawing/2014/main" id="{8525EE90-0F94-8E28-5329-4F2F56492124}"/>
                </a:ext>
              </a:extLst>
            </p:cNvPr>
            <p:cNvSpPr/>
            <p:nvPr/>
          </p:nvSpPr>
          <p:spPr>
            <a:xfrm>
              <a:off x="18251209" y="9574217"/>
              <a:ext cx="732790" cy="654685"/>
            </a:xfrm>
            <a:custGeom>
              <a:avLst/>
              <a:gdLst/>
              <a:ahLst/>
              <a:cxnLst/>
              <a:rect l="l" t="t" r="r" b="b"/>
              <a:pathLst>
                <a:path w="732790" h="654684">
                  <a:moveTo>
                    <a:pt x="644505" y="1248"/>
                  </a:moveTo>
                  <a:lnTo>
                    <a:pt x="616110" y="14224"/>
                  </a:lnTo>
                  <a:lnTo>
                    <a:pt x="595343" y="40387"/>
                  </a:lnTo>
                  <a:lnTo>
                    <a:pt x="587291" y="79809"/>
                  </a:lnTo>
                  <a:lnTo>
                    <a:pt x="587291" y="448112"/>
                  </a:lnTo>
                  <a:lnTo>
                    <a:pt x="631844" y="448112"/>
                  </a:lnTo>
                  <a:lnTo>
                    <a:pt x="631844" y="267960"/>
                  </a:lnTo>
                  <a:lnTo>
                    <a:pt x="732658" y="267960"/>
                  </a:lnTo>
                  <a:lnTo>
                    <a:pt x="732658" y="223406"/>
                  </a:lnTo>
                  <a:lnTo>
                    <a:pt x="631844" y="223406"/>
                  </a:lnTo>
                  <a:lnTo>
                    <a:pt x="631844" y="74856"/>
                  </a:lnTo>
                  <a:lnTo>
                    <a:pt x="640560" y="51663"/>
                  </a:lnTo>
                  <a:lnTo>
                    <a:pt x="659733" y="44099"/>
                  </a:lnTo>
                  <a:lnTo>
                    <a:pt x="725298" y="44099"/>
                  </a:lnTo>
                  <a:lnTo>
                    <a:pt x="724605" y="40739"/>
                  </a:lnTo>
                  <a:lnTo>
                    <a:pt x="703839" y="14576"/>
                  </a:lnTo>
                  <a:lnTo>
                    <a:pt x="675443" y="1388"/>
                  </a:lnTo>
                  <a:lnTo>
                    <a:pt x="644505" y="1248"/>
                  </a:lnTo>
                  <a:close/>
                </a:path>
                <a:path w="732790" h="654684">
                  <a:moveTo>
                    <a:pt x="732658" y="267960"/>
                  </a:moveTo>
                  <a:lnTo>
                    <a:pt x="687623" y="267960"/>
                  </a:lnTo>
                  <a:lnTo>
                    <a:pt x="687623" y="448112"/>
                  </a:lnTo>
                  <a:lnTo>
                    <a:pt x="732658" y="448112"/>
                  </a:lnTo>
                  <a:lnTo>
                    <a:pt x="732658" y="267960"/>
                  </a:lnTo>
                  <a:close/>
                </a:path>
                <a:path w="732790" h="654684">
                  <a:moveTo>
                    <a:pt x="725298" y="44099"/>
                  </a:moveTo>
                  <a:lnTo>
                    <a:pt x="659733" y="44099"/>
                  </a:lnTo>
                  <a:lnTo>
                    <a:pt x="678907" y="51913"/>
                  </a:lnTo>
                  <a:lnTo>
                    <a:pt x="687623" y="74856"/>
                  </a:lnTo>
                  <a:lnTo>
                    <a:pt x="687623" y="223406"/>
                  </a:lnTo>
                  <a:lnTo>
                    <a:pt x="732658" y="223406"/>
                  </a:lnTo>
                  <a:lnTo>
                    <a:pt x="732658" y="79809"/>
                  </a:lnTo>
                  <a:lnTo>
                    <a:pt x="725298" y="44099"/>
                  </a:lnTo>
                  <a:close/>
                </a:path>
                <a:path w="732790" h="654684">
                  <a:moveTo>
                    <a:pt x="580851" y="614044"/>
                  </a:moveTo>
                  <a:lnTo>
                    <a:pt x="563940" y="638954"/>
                  </a:lnTo>
                  <a:lnTo>
                    <a:pt x="573409" y="645288"/>
                  </a:lnTo>
                  <a:lnTo>
                    <a:pt x="583922" y="650158"/>
                  </a:lnTo>
                  <a:lnTo>
                    <a:pt x="595828" y="653284"/>
                  </a:lnTo>
                  <a:lnTo>
                    <a:pt x="609478" y="654388"/>
                  </a:lnTo>
                  <a:lnTo>
                    <a:pt x="635254" y="649164"/>
                  </a:lnTo>
                  <a:lnTo>
                    <a:pt x="654075" y="634495"/>
                  </a:lnTo>
                  <a:lnTo>
                    <a:pt x="659198" y="624452"/>
                  </a:lnTo>
                  <a:lnTo>
                    <a:pt x="608735" y="624452"/>
                  </a:lnTo>
                  <a:lnTo>
                    <a:pt x="601348" y="623819"/>
                  </a:lnTo>
                  <a:lnTo>
                    <a:pt x="594377" y="621898"/>
                  </a:lnTo>
                  <a:lnTo>
                    <a:pt x="587614" y="618652"/>
                  </a:lnTo>
                  <a:lnTo>
                    <a:pt x="580851" y="614044"/>
                  </a:lnTo>
                  <a:close/>
                </a:path>
                <a:path w="732790" h="654684">
                  <a:moveTo>
                    <a:pt x="667575" y="597311"/>
                  </a:moveTo>
                  <a:lnTo>
                    <a:pt x="633457" y="597311"/>
                  </a:lnTo>
                  <a:lnTo>
                    <a:pt x="631872" y="605947"/>
                  </a:lnTo>
                  <a:lnTo>
                    <a:pt x="627861" y="614788"/>
                  </a:lnTo>
                  <a:lnTo>
                    <a:pt x="620468" y="621676"/>
                  </a:lnTo>
                  <a:lnTo>
                    <a:pt x="608735" y="624452"/>
                  </a:lnTo>
                  <a:lnTo>
                    <a:pt x="659198" y="624452"/>
                  </a:lnTo>
                  <a:lnTo>
                    <a:pt x="665610" y="611879"/>
                  </a:lnTo>
                  <a:lnTo>
                    <a:pt x="667575" y="597311"/>
                  </a:lnTo>
                  <a:close/>
                </a:path>
                <a:path w="732790" h="654684">
                  <a:moveTo>
                    <a:pt x="613939" y="519052"/>
                  </a:moveTo>
                  <a:lnTo>
                    <a:pt x="576856" y="531928"/>
                  </a:lnTo>
                  <a:lnTo>
                    <a:pt x="562077" y="566642"/>
                  </a:lnTo>
                  <a:lnTo>
                    <a:pt x="565373" y="583833"/>
                  </a:lnTo>
                  <a:lnTo>
                    <a:pt x="574507" y="596824"/>
                  </a:lnTo>
                  <a:lnTo>
                    <a:pt x="588347" y="605041"/>
                  </a:lnTo>
                  <a:lnTo>
                    <a:pt x="605761" y="607908"/>
                  </a:lnTo>
                  <a:lnTo>
                    <a:pt x="613281" y="607299"/>
                  </a:lnTo>
                  <a:lnTo>
                    <a:pt x="620449" y="605401"/>
                  </a:lnTo>
                  <a:lnTo>
                    <a:pt x="627197" y="602108"/>
                  </a:lnTo>
                  <a:lnTo>
                    <a:pt x="633457" y="597311"/>
                  </a:lnTo>
                  <a:lnTo>
                    <a:pt x="667575" y="597311"/>
                  </a:lnTo>
                  <a:lnTo>
                    <a:pt x="669529" y="582819"/>
                  </a:lnTo>
                  <a:lnTo>
                    <a:pt x="669504" y="582076"/>
                  </a:lnTo>
                  <a:lnTo>
                    <a:pt x="604274" y="582076"/>
                  </a:lnTo>
                  <a:lnTo>
                    <a:pt x="597028" y="574820"/>
                  </a:lnTo>
                  <a:lnTo>
                    <a:pt x="597028" y="554559"/>
                  </a:lnTo>
                  <a:lnTo>
                    <a:pt x="603908" y="546936"/>
                  </a:lnTo>
                  <a:lnTo>
                    <a:pt x="662518" y="546936"/>
                  </a:lnTo>
                  <a:lnTo>
                    <a:pt x="660349" y="542291"/>
                  </a:lnTo>
                  <a:lnTo>
                    <a:pt x="653906" y="534109"/>
                  </a:lnTo>
                  <a:lnTo>
                    <a:pt x="646171" y="527599"/>
                  </a:lnTo>
                  <a:lnTo>
                    <a:pt x="637339" y="522885"/>
                  </a:lnTo>
                  <a:lnTo>
                    <a:pt x="626798" y="520019"/>
                  </a:lnTo>
                  <a:lnTo>
                    <a:pt x="613939" y="519052"/>
                  </a:lnTo>
                  <a:close/>
                </a:path>
                <a:path w="732790" h="654684">
                  <a:moveTo>
                    <a:pt x="662518" y="546936"/>
                  </a:moveTo>
                  <a:lnTo>
                    <a:pt x="615237" y="546936"/>
                  </a:lnTo>
                  <a:lnTo>
                    <a:pt x="622931" y="548313"/>
                  </a:lnTo>
                  <a:lnTo>
                    <a:pt x="628792" y="552097"/>
                  </a:lnTo>
                  <a:lnTo>
                    <a:pt x="632524" y="557763"/>
                  </a:lnTo>
                  <a:lnTo>
                    <a:pt x="633834" y="564789"/>
                  </a:lnTo>
                  <a:lnTo>
                    <a:pt x="633834" y="574631"/>
                  </a:lnTo>
                  <a:lnTo>
                    <a:pt x="626954" y="582076"/>
                  </a:lnTo>
                  <a:lnTo>
                    <a:pt x="669504" y="582076"/>
                  </a:lnTo>
                  <a:lnTo>
                    <a:pt x="668422" y="566109"/>
                  </a:lnTo>
                  <a:lnTo>
                    <a:pt x="665275" y="552841"/>
                  </a:lnTo>
                  <a:lnTo>
                    <a:pt x="662518" y="546936"/>
                  </a:lnTo>
                  <a:close/>
                </a:path>
                <a:path w="732790" h="654684">
                  <a:moveTo>
                    <a:pt x="437169" y="0"/>
                  </a:moveTo>
                  <a:lnTo>
                    <a:pt x="390626" y="0"/>
                  </a:lnTo>
                  <a:lnTo>
                    <a:pt x="390626" y="143964"/>
                  </a:lnTo>
                  <a:lnTo>
                    <a:pt x="394853" y="172704"/>
                  </a:lnTo>
                  <a:lnTo>
                    <a:pt x="406320" y="195098"/>
                  </a:lnTo>
                  <a:lnTo>
                    <a:pt x="423209" y="211132"/>
                  </a:lnTo>
                  <a:lnTo>
                    <a:pt x="443703" y="220789"/>
                  </a:lnTo>
                  <a:lnTo>
                    <a:pt x="443703" y="448112"/>
                  </a:lnTo>
                  <a:lnTo>
                    <a:pt x="488267" y="448112"/>
                  </a:lnTo>
                  <a:lnTo>
                    <a:pt x="488356" y="220789"/>
                  </a:lnTo>
                  <a:lnTo>
                    <a:pt x="508606" y="211254"/>
                  </a:lnTo>
                  <a:lnTo>
                    <a:pt x="525346" y="195272"/>
                  </a:lnTo>
                  <a:lnTo>
                    <a:pt x="533252" y="179663"/>
                  </a:lnTo>
                  <a:lnTo>
                    <a:pt x="466001" y="179663"/>
                  </a:lnTo>
                  <a:lnTo>
                    <a:pt x="446179" y="171848"/>
                  </a:lnTo>
                  <a:lnTo>
                    <a:pt x="437169" y="148906"/>
                  </a:lnTo>
                  <a:lnTo>
                    <a:pt x="437169" y="0"/>
                  </a:lnTo>
                  <a:close/>
                </a:path>
                <a:path w="732790" h="654684">
                  <a:moveTo>
                    <a:pt x="540884" y="0"/>
                  </a:moveTo>
                  <a:lnTo>
                    <a:pt x="494833" y="0"/>
                  </a:lnTo>
                  <a:lnTo>
                    <a:pt x="494833" y="148906"/>
                  </a:lnTo>
                  <a:lnTo>
                    <a:pt x="485823" y="172099"/>
                  </a:lnTo>
                  <a:lnTo>
                    <a:pt x="466001" y="179663"/>
                  </a:lnTo>
                  <a:lnTo>
                    <a:pt x="533252" y="179663"/>
                  </a:lnTo>
                  <a:lnTo>
                    <a:pt x="536701" y="172853"/>
                  </a:lnTo>
                  <a:lnTo>
                    <a:pt x="540884" y="143964"/>
                  </a:lnTo>
                  <a:lnTo>
                    <a:pt x="540884" y="0"/>
                  </a:lnTo>
                  <a:close/>
                </a:path>
                <a:path w="732790" h="654684">
                  <a:moveTo>
                    <a:pt x="252974" y="1248"/>
                  </a:moveTo>
                  <a:lnTo>
                    <a:pt x="224580" y="14224"/>
                  </a:lnTo>
                  <a:lnTo>
                    <a:pt x="203815" y="40387"/>
                  </a:lnTo>
                  <a:lnTo>
                    <a:pt x="195763" y="79809"/>
                  </a:lnTo>
                  <a:lnTo>
                    <a:pt x="195763" y="448112"/>
                  </a:lnTo>
                  <a:lnTo>
                    <a:pt x="240788" y="448112"/>
                  </a:lnTo>
                  <a:lnTo>
                    <a:pt x="240788" y="267960"/>
                  </a:lnTo>
                  <a:lnTo>
                    <a:pt x="341120" y="267960"/>
                  </a:lnTo>
                  <a:lnTo>
                    <a:pt x="341120" y="223406"/>
                  </a:lnTo>
                  <a:lnTo>
                    <a:pt x="240788" y="223406"/>
                  </a:lnTo>
                  <a:lnTo>
                    <a:pt x="240788" y="74856"/>
                  </a:lnTo>
                  <a:lnTo>
                    <a:pt x="249497" y="51663"/>
                  </a:lnTo>
                  <a:lnTo>
                    <a:pt x="268656" y="44099"/>
                  </a:lnTo>
                  <a:lnTo>
                    <a:pt x="333761" y="44099"/>
                  </a:lnTo>
                  <a:lnTo>
                    <a:pt x="333068" y="40739"/>
                  </a:lnTo>
                  <a:lnTo>
                    <a:pt x="312303" y="14576"/>
                  </a:lnTo>
                  <a:lnTo>
                    <a:pt x="283910" y="1388"/>
                  </a:lnTo>
                  <a:lnTo>
                    <a:pt x="252974" y="1248"/>
                  </a:lnTo>
                  <a:close/>
                </a:path>
                <a:path w="732790" h="654684">
                  <a:moveTo>
                    <a:pt x="341120" y="267960"/>
                  </a:moveTo>
                  <a:lnTo>
                    <a:pt x="296525" y="267960"/>
                  </a:lnTo>
                  <a:lnTo>
                    <a:pt x="296525" y="448112"/>
                  </a:lnTo>
                  <a:lnTo>
                    <a:pt x="341120" y="448112"/>
                  </a:lnTo>
                  <a:lnTo>
                    <a:pt x="341120" y="267960"/>
                  </a:lnTo>
                  <a:close/>
                </a:path>
                <a:path w="732790" h="654684">
                  <a:moveTo>
                    <a:pt x="333761" y="44099"/>
                  </a:moveTo>
                  <a:lnTo>
                    <a:pt x="268656" y="44099"/>
                  </a:lnTo>
                  <a:lnTo>
                    <a:pt x="287816" y="51913"/>
                  </a:lnTo>
                  <a:lnTo>
                    <a:pt x="296525" y="74856"/>
                  </a:lnTo>
                  <a:lnTo>
                    <a:pt x="296525" y="223406"/>
                  </a:lnTo>
                  <a:lnTo>
                    <a:pt x="341120" y="223406"/>
                  </a:lnTo>
                  <a:lnTo>
                    <a:pt x="341120" y="79809"/>
                  </a:lnTo>
                  <a:lnTo>
                    <a:pt x="333761" y="44099"/>
                  </a:lnTo>
                  <a:close/>
                </a:path>
                <a:path w="732790" h="654684">
                  <a:moveTo>
                    <a:pt x="82290" y="614044"/>
                  </a:moveTo>
                  <a:lnTo>
                    <a:pt x="65369" y="638954"/>
                  </a:lnTo>
                  <a:lnTo>
                    <a:pt x="74838" y="645288"/>
                  </a:lnTo>
                  <a:lnTo>
                    <a:pt x="85352" y="650158"/>
                  </a:lnTo>
                  <a:lnTo>
                    <a:pt x="97261" y="653284"/>
                  </a:lnTo>
                  <a:lnTo>
                    <a:pt x="110918" y="654388"/>
                  </a:lnTo>
                  <a:lnTo>
                    <a:pt x="136687" y="649164"/>
                  </a:lnTo>
                  <a:lnTo>
                    <a:pt x="155505" y="634495"/>
                  </a:lnTo>
                  <a:lnTo>
                    <a:pt x="160627" y="624452"/>
                  </a:lnTo>
                  <a:lnTo>
                    <a:pt x="110174" y="624452"/>
                  </a:lnTo>
                  <a:lnTo>
                    <a:pt x="102781" y="623819"/>
                  </a:lnTo>
                  <a:lnTo>
                    <a:pt x="95808" y="621898"/>
                  </a:lnTo>
                  <a:lnTo>
                    <a:pt x="89047" y="618652"/>
                  </a:lnTo>
                  <a:lnTo>
                    <a:pt x="82290" y="614044"/>
                  </a:lnTo>
                  <a:close/>
                </a:path>
                <a:path w="732790" h="654684">
                  <a:moveTo>
                    <a:pt x="169004" y="597311"/>
                  </a:moveTo>
                  <a:lnTo>
                    <a:pt x="134896" y="597311"/>
                  </a:lnTo>
                  <a:lnTo>
                    <a:pt x="133305" y="605947"/>
                  </a:lnTo>
                  <a:lnTo>
                    <a:pt x="129293" y="614788"/>
                  </a:lnTo>
                  <a:lnTo>
                    <a:pt x="121901" y="621676"/>
                  </a:lnTo>
                  <a:lnTo>
                    <a:pt x="110174" y="624452"/>
                  </a:lnTo>
                  <a:lnTo>
                    <a:pt x="160627" y="624452"/>
                  </a:lnTo>
                  <a:lnTo>
                    <a:pt x="167039" y="611879"/>
                  </a:lnTo>
                  <a:lnTo>
                    <a:pt x="169004" y="597311"/>
                  </a:lnTo>
                  <a:close/>
                </a:path>
                <a:path w="732790" h="654684">
                  <a:moveTo>
                    <a:pt x="115378" y="519052"/>
                  </a:moveTo>
                  <a:lnTo>
                    <a:pt x="78286" y="531928"/>
                  </a:lnTo>
                  <a:lnTo>
                    <a:pt x="63505" y="566642"/>
                  </a:lnTo>
                  <a:lnTo>
                    <a:pt x="66803" y="583833"/>
                  </a:lnTo>
                  <a:lnTo>
                    <a:pt x="75940" y="596824"/>
                  </a:lnTo>
                  <a:lnTo>
                    <a:pt x="89780" y="605041"/>
                  </a:lnTo>
                  <a:lnTo>
                    <a:pt x="107190" y="607908"/>
                  </a:lnTo>
                  <a:lnTo>
                    <a:pt x="114710" y="607299"/>
                  </a:lnTo>
                  <a:lnTo>
                    <a:pt x="121879" y="605401"/>
                  </a:lnTo>
                  <a:lnTo>
                    <a:pt x="128631" y="602108"/>
                  </a:lnTo>
                  <a:lnTo>
                    <a:pt x="134896" y="597311"/>
                  </a:lnTo>
                  <a:lnTo>
                    <a:pt x="169004" y="597311"/>
                  </a:lnTo>
                  <a:lnTo>
                    <a:pt x="170958" y="582819"/>
                  </a:lnTo>
                  <a:lnTo>
                    <a:pt x="170933" y="582076"/>
                  </a:lnTo>
                  <a:lnTo>
                    <a:pt x="105714" y="582076"/>
                  </a:lnTo>
                  <a:lnTo>
                    <a:pt x="98457" y="574820"/>
                  </a:lnTo>
                  <a:lnTo>
                    <a:pt x="98457" y="554559"/>
                  </a:lnTo>
                  <a:lnTo>
                    <a:pt x="105337" y="546936"/>
                  </a:lnTo>
                  <a:lnTo>
                    <a:pt x="163950" y="546936"/>
                  </a:lnTo>
                  <a:lnTo>
                    <a:pt x="161783" y="542291"/>
                  </a:lnTo>
                  <a:lnTo>
                    <a:pt x="155346" y="534109"/>
                  </a:lnTo>
                  <a:lnTo>
                    <a:pt x="147611" y="527599"/>
                  </a:lnTo>
                  <a:lnTo>
                    <a:pt x="138778" y="522885"/>
                  </a:lnTo>
                  <a:lnTo>
                    <a:pt x="128237" y="520019"/>
                  </a:lnTo>
                  <a:lnTo>
                    <a:pt x="115378" y="519052"/>
                  </a:lnTo>
                  <a:close/>
                </a:path>
                <a:path w="732790" h="654684">
                  <a:moveTo>
                    <a:pt x="163950" y="546936"/>
                  </a:moveTo>
                  <a:lnTo>
                    <a:pt x="116677" y="546936"/>
                  </a:lnTo>
                  <a:lnTo>
                    <a:pt x="124365" y="548313"/>
                  </a:lnTo>
                  <a:lnTo>
                    <a:pt x="130222" y="552097"/>
                  </a:lnTo>
                  <a:lnTo>
                    <a:pt x="133953" y="557763"/>
                  </a:lnTo>
                  <a:lnTo>
                    <a:pt x="135262" y="564789"/>
                  </a:lnTo>
                  <a:lnTo>
                    <a:pt x="135262" y="574631"/>
                  </a:lnTo>
                  <a:lnTo>
                    <a:pt x="128383" y="582076"/>
                  </a:lnTo>
                  <a:lnTo>
                    <a:pt x="170933" y="582076"/>
                  </a:lnTo>
                  <a:lnTo>
                    <a:pt x="169851" y="566109"/>
                  </a:lnTo>
                  <a:lnTo>
                    <a:pt x="166705" y="552841"/>
                  </a:lnTo>
                  <a:lnTo>
                    <a:pt x="163950" y="546936"/>
                  </a:lnTo>
                  <a:close/>
                </a:path>
                <a:path w="732790" h="654684">
                  <a:moveTo>
                    <a:pt x="44595" y="0"/>
                  </a:moveTo>
                  <a:lnTo>
                    <a:pt x="0" y="0"/>
                  </a:lnTo>
                  <a:lnTo>
                    <a:pt x="0" y="448112"/>
                  </a:lnTo>
                  <a:lnTo>
                    <a:pt x="450" y="448112"/>
                  </a:lnTo>
                  <a:lnTo>
                    <a:pt x="44595" y="448122"/>
                  </a:lnTo>
                  <a:lnTo>
                    <a:pt x="44595" y="268599"/>
                  </a:lnTo>
                  <a:lnTo>
                    <a:pt x="140795" y="268599"/>
                  </a:lnTo>
                  <a:lnTo>
                    <a:pt x="124526" y="244260"/>
                  </a:lnTo>
                  <a:lnTo>
                    <a:pt x="100890" y="229169"/>
                  </a:lnTo>
                  <a:lnTo>
                    <a:pt x="73798" y="224045"/>
                  </a:lnTo>
                  <a:lnTo>
                    <a:pt x="68353" y="224045"/>
                  </a:lnTo>
                  <a:lnTo>
                    <a:pt x="98033" y="179868"/>
                  </a:lnTo>
                  <a:lnTo>
                    <a:pt x="44595" y="179868"/>
                  </a:lnTo>
                  <a:lnTo>
                    <a:pt x="44595" y="0"/>
                  </a:lnTo>
                  <a:close/>
                </a:path>
                <a:path w="732790" h="654684">
                  <a:moveTo>
                    <a:pt x="140795" y="268599"/>
                  </a:moveTo>
                  <a:lnTo>
                    <a:pt x="74919" y="268599"/>
                  </a:lnTo>
                  <a:lnTo>
                    <a:pt x="84903" y="270940"/>
                  </a:lnTo>
                  <a:lnTo>
                    <a:pt x="93527" y="276827"/>
                  </a:lnTo>
                  <a:lnTo>
                    <a:pt x="99584" y="286255"/>
                  </a:lnTo>
                  <a:lnTo>
                    <a:pt x="101871" y="299216"/>
                  </a:lnTo>
                  <a:lnTo>
                    <a:pt x="101871" y="448122"/>
                  </a:lnTo>
                  <a:lnTo>
                    <a:pt x="147587" y="448122"/>
                  </a:lnTo>
                  <a:lnTo>
                    <a:pt x="147587" y="304158"/>
                  </a:lnTo>
                  <a:lnTo>
                    <a:pt x="141245" y="269272"/>
                  </a:lnTo>
                  <a:lnTo>
                    <a:pt x="140795" y="268599"/>
                  </a:lnTo>
                  <a:close/>
                </a:path>
                <a:path w="732790" h="654684">
                  <a:moveTo>
                    <a:pt x="147587" y="0"/>
                  </a:moveTo>
                  <a:lnTo>
                    <a:pt x="102991" y="0"/>
                  </a:lnTo>
                  <a:lnTo>
                    <a:pt x="102991" y="93379"/>
                  </a:lnTo>
                  <a:lnTo>
                    <a:pt x="44595" y="179868"/>
                  </a:lnTo>
                  <a:lnTo>
                    <a:pt x="98033" y="179868"/>
                  </a:lnTo>
                  <a:lnTo>
                    <a:pt x="147587" y="106111"/>
                  </a:lnTo>
                  <a:lnTo>
                    <a:pt x="147587" y="0"/>
                  </a:lnTo>
                  <a:close/>
                </a:path>
                <a:path w="732790" h="654684">
                  <a:moveTo>
                    <a:pt x="332126" y="609583"/>
                  </a:moveTo>
                  <a:lnTo>
                    <a:pt x="311487" y="633750"/>
                  </a:lnTo>
                  <a:lnTo>
                    <a:pt x="322191" y="642306"/>
                  </a:lnTo>
                  <a:lnTo>
                    <a:pt x="334238" y="648808"/>
                  </a:lnTo>
                  <a:lnTo>
                    <a:pt x="348064" y="652941"/>
                  </a:lnTo>
                  <a:lnTo>
                    <a:pt x="364104" y="654388"/>
                  </a:lnTo>
                  <a:lnTo>
                    <a:pt x="385828" y="651207"/>
                  </a:lnTo>
                  <a:lnTo>
                    <a:pt x="402812" y="642048"/>
                  </a:lnTo>
                  <a:lnTo>
                    <a:pt x="413870" y="627486"/>
                  </a:lnTo>
                  <a:lnTo>
                    <a:pt x="414639" y="623708"/>
                  </a:lnTo>
                  <a:lnTo>
                    <a:pt x="363727" y="623708"/>
                  </a:lnTo>
                  <a:lnTo>
                    <a:pt x="355548" y="622756"/>
                  </a:lnTo>
                  <a:lnTo>
                    <a:pt x="347647" y="619991"/>
                  </a:lnTo>
                  <a:lnTo>
                    <a:pt x="339886" y="615554"/>
                  </a:lnTo>
                  <a:lnTo>
                    <a:pt x="332126" y="609583"/>
                  </a:lnTo>
                  <a:close/>
                </a:path>
                <a:path w="732790" h="654684">
                  <a:moveTo>
                    <a:pt x="414879" y="593039"/>
                  </a:moveTo>
                  <a:lnTo>
                    <a:pt x="374878" y="593039"/>
                  </a:lnTo>
                  <a:lnTo>
                    <a:pt x="382689" y="598620"/>
                  </a:lnTo>
                  <a:lnTo>
                    <a:pt x="382689" y="617761"/>
                  </a:lnTo>
                  <a:lnTo>
                    <a:pt x="375622" y="623708"/>
                  </a:lnTo>
                  <a:lnTo>
                    <a:pt x="414639" y="623708"/>
                  </a:lnTo>
                  <a:lnTo>
                    <a:pt x="417819" y="608096"/>
                  </a:lnTo>
                  <a:lnTo>
                    <a:pt x="417819" y="607730"/>
                  </a:lnTo>
                  <a:lnTo>
                    <a:pt x="414879" y="593039"/>
                  </a:lnTo>
                  <a:close/>
                </a:path>
                <a:path w="732790" h="654684">
                  <a:moveTo>
                    <a:pt x="412060" y="521659"/>
                  </a:moveTo>
                  <a:lnTo>
                    <a:pt x="325058" y="521659"/>
                  </a:lnTo>
                  <a:lnTo>
                    <a:pt x="321341" y="587458"/>
                  </a:lnTo>
                  <a:lnTo>
                    <a:pt x="342722" y="599541"/>
                  </a:lnTo>
                  <a:lnTo>
                    <a:pt x="348858" y="595824"/>
                  </a:lnTo>
                  <a:lnTo>
                    <a:pt x="355549" y="593039"/>
                  </a:lnTo>
                  <a:lnTo>
                    <a:pt x="414879" y="593039"/>
                  </a:lnTo>
                  <a:lnTo>
                    <a:pt x="414142" y="589358"/>
                  </a:lnTo>
                  <a:lnTo>
                    <a:pt x="404296" y="576494"/>
                  </a:lnTo>
                  <a:lnTo>
                    <a:pt x="394151" y="571103"/>
                  </a:lnTo>
                  <a:lnTo>
                    <a:pt x="352387" y="571103"/>
                  </a:lnTo>
                  <a:lnTo>
                    <a:pt x="353507" y="551396"/>
                  </a:lnTo>
                  <a:lnTo>
                    <a:pt x="412060" y="551396"/>
                  </a:lnTo>
                  <a:lnTo>
                    <a:pt x="412060" y="521659"/>
                  </a:lnTo>
                  <a:close/>
                </a:path>
                <a:path w="732790" h="654684">
                  <a:moveTo>
                    <a:pt x="373213" y="566453"/>
                  </a:moveTo>
                  <a:lnTo>
                    <a:pt x="364470" y="566453"/>
                  </a:lnTo>
                  <a:lnTo>
                    <a:pt x="358334" y="568317"/>
                  </a:lnTo>
                  <a:lnTo>
                    <a:pt x="352387" y="571103"/>
                  </a:lnTo>
                  <a:lnTo>
                    <a:pt x="394151" y="571103"/>
                  </a:lnTo>
                  <a:lnTo>
                    <a:pt x="390060" y="568929"/>
                  </a:lnTo>
                  <a:lnTo>
                    <a:pt x="373213" y="566453"/>
                  </a:lnTo>
                  <a:close/>
                </a:path>
              </a:pathLst>
            </a:custGeom>
            <a:solidFill>
              <a:srgbClr val="FFFFFF"/>
            </a:solidFill>
          </p:spPr>
          <p:txBody>
            <a:bodyPr wrap="square" lIns="0" tIns="0" rIns="0" bIns="0" rtlCol="0"/>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sz="1092" b="0" i="0" u="none" strike="noStrike" kern="1200" cap="none" spc="0" normalizeH="0" baseline="0" noProof="0" dirty="0">
                <a:ln>
                  <a:noFill/>
                </a:ln>
                <a:solidFill>
                  <a:prstClr val="black"/>
                </a:solidFill>
                <a:effectLst/>
                <a:uLnTx/>
                <a:uFillTx/>
                <a:latin typeface="Calibri"/>
                <a:ea typeface="+mn-ea"/>
                <a:cs typeface="+mn-cs"/>
              </a:endParaRPr>
            </a:p>
          </p:txBody>
        </p:sp>
      </p:grpSp>
    </p:spTree>
    <p:extLst>
      <p:ext uri="{BB962C8B-B14F-4D97-AF65-F5344CB8AC3E}">
        <p14:creationId xmlns:p14="http://schemas.microsoft.com/office/powerpoint/2010/main" val="15363284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a:extLst>
              <a:ext uri="{FF2B5EF4-FFF2-40B4-BE49-F238E27FC236}">
                <a16:creationId xmlns:a16="http://schemas.microsoft.com/office/drawing/2014/main" id="{A0CA2CB9-8E50-F32C-4EE8-85A11697860F}"/>
              </a:ext>
            </a:extLst>
          </p:cNvPr>
          <p:cNvSpPr txBox="1"/>
          <p:nvPr/>
        </p:nvSpPr>
        <p:spPr>
          <a:xfrm>
            <a:off x="804304" y="7881767"/>
            <a:ext cx="411368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venir Next LT Pro" panose="020B0504020202020204" pitchFamily="34" charset="0"/>
                <a:ea typeface="+mn-ea"/>
                <a:cs typeface="Poppins" panose="00000500000000000000" pitchFamily="2" charset="0"/>
              </a:rPr>
              <a:t>Source: Kaya 959 Radio Check 2022 n=1221</a:t>
            </a:r>
            <a:endParaRPr kumimoji="0" lang="en-ZA" sz="1200" b="1" i="0" u="none" strike="noStrike" kern="1200" cap="none" spc="0" normalizeH="0" baseline="0" noProof="0" dirty="0">
              <a:ln>
                <a:noFill/>
              </a:ln>
              <a:solidFill>
                <a:srgbClr val="000000"/>
              </a:solidFill>
              <a:effectLst/>
              <a:uLnTx/>
              <a:uFillTx/>
              <a:latin typeface="Avenir Next LT Pro" panose="020B0504020202020204" pitchFamily="34" charset="0"/>
              <a:ea typeface="+mn-ea"/>
              <a:cs typeface="Poppins" panose="00000500000000000000" pitchFamily="2" charset="0"/>
            </a:endParaRPr>
          </a:p>
        </p:txBody>
      </p:sp>
      <p:sp>
        <p:nvSpPr>
          <p:cNvPr id="2" name="object 4">
            <a:extLst>
              <a:ext uri="{FF2B5EF4-FFF2-40B4-BE49-F238E27FC236}">
                <a16:creationId xmlns:a16="http://schemas.microsoft.com/office/drawing/2014/main" id="{60DE0E9C-64CE-F704-B1A4-12C10FDCAC30}"/>
              </a:ext>
            </a:extLst>
          </p:cNvPr>
          <p:cNvSpPr txBox="1">
            <a:spLocks/>
          </p:cNvSpPr>
          <p:nvPr/>
        </p:nvSpPr>
        <p:spPr>
          <a:xfrm>
            <a:off x="782631" y="264825"/>
            <a:ext cx="13773630" cy="317109"/>
          </a:xfrm>
          <a:prstGeom prst="rect">
            <a:avLst/>
          </a:prstGeom>
        </p:spPr>
        <p:txBody>
          <a:bodyPr vert="horz" wrap="square" lIns="0" tIns="9242" rIns="0" bIns="0" rtlCol="0">
            <a:spAutoFit/>
          </a:bodyPr>
          <a:lstStyle>
            <a:lvl1pPr>
              <a:defRPr sz="2486" b="0" i="0">
                <a:solidFill>
                  <a:schemeClr val="bg1"/>
                </a:solidFill>
                <a:latin typeface="Arial Black"/>
                <a:ea typeface="+mj-ea"/>
                <a:cs typeface="Arial Black"/>
              </a:defRPr>
            </a:lvl1pPr>
          </a:lstStyle>
          <a:p>
            <a:pPr marL="7701" marR="0" lvl="0" indent="0" algn="ctr" defTabSz="914400" rtl="0" eaLnBrk="1" fontAlgn="auto" latinLnBrk="0" hangingPunct="1">
              <a:lnSpc>
                <a:spcPct val="100000"/>
              </a:lnSpc>
              <a:spcBef>
                <a:spcPts val="73"/>
              </a:spcBef>
              <a:spcAft>
                <a:spcPts val="0"/>
              </a:spcAft>
              <a:buClrTx/>
              <a:buSzTx/>
              <a:buFontTx/>
              <a:buNone/>
              <a:tabLst/>
              <a:defRPr/>
            </a:pPr>
            <a:r>
              <a:rPr kumimoji="0" lang="en-US" sz="2000" b="1" i="0" u="none" strike="noStrike" kern="0" cap="none" spc="9" normalizeH="0" baseline="0" noProof="0" dirty="0">
                <a:ln>
                  <a:noFill/>
                </a:ln>
                <a:solidFill>
                  <a:srgbClr val="BA1319"/>
                </a:solidFill>
                <a:effectLst/>
                <a:uLnTx/>
                <a:uFillTx/>
                <a:latin typeface="Avenir Next LT Pro" panose="020B0504020202020204" pitchFamily="34" charset="0"/>
                <a:ea typeface="+mj-ea"/>
                <a:cs typeface="Poppins" panose="00000500000000000000" pitchFamily="2" charset="0"/>
              </a:rPr>
              <a:t>Code Switchers consider Radio to be a leading and trusted content source</a:t>
            </a:r>
          </a:p>
        </p:txBody>
      </p:sp>
      <p:grpSp>
        <p:nvGrpSpPr>
          <p:cNvPr id="8" name="object 4">
            <a:extLst>
              <a:ext uri="{FF2B5EF4-FFF2-40B4-BE49-F238E27FC236}">
                <a16:creationId xmlns:a16="http://schemas.microsoft.com/office/drawing/2014/main" id="{0EA9DB87-EFCD-50EF-01D9-68E29BDA8E8B}"/>
              </a:ext>
            </a:extLst>
          </p:cNvPr>
          <p:cNvGrpSpPr/>
          <p:nvPr/>
        </p:nvGrpSpPr>
        <p:grpSpPr>
          <a:xfrm>
            <a:off x="13382367" y="7083766"/>
            <a:ext cx="885891" cy="873985"/>
            <a:chOff x="17863636" y="9146050"/>
            <a:chExt cx="1508125" cy="1508125"/>
          </a:xfrm>
        </p:grpSpPr>
        <p:sp>
          <p:nvSpPr>
            <p:cNvPr id="9" name="object 5">
              <a:extLst>
                <a:ext uri="{FF2B5EF4-FFF2-40B4-BE49-F238E27FC236}">
                  <a16:creationId xmlns:a16="http://schemas.microsoft.com/office/drawing/2014/main" id="{CF631272-9729-6896-B952-75D4F674F1CE}"/>
                </a:ext>
              </a:extLst>
            </p:cNvPr>
            <p:cNvSpPr/>
            <p:nvPr/>
          </p:nvSpPr>
          <p:spPr>
            <a:xfrm>
              <a:off x="17863636" y="9146050"/>
              <a:ext cx="1508125" cy="1508125"/>
            </a:xfrm>
            <a:custGeom>
              <a:avLst/>
              <a:gdLst/>
              <a:ahLst/>
              <a:cxnLst/>
              <a:rect l="l" t="t" r="r" b="b"/>
              <a:pathLst>
                <a:path w="1508125" h="1508125">
                  <a:moveTo>
                    <a:pt x="753956" y="0"/>
                  </a:moveTo>
                  <a:lnTo>
                    <a:pt x="706273" y="1483"/>
                  </a:lnTo>
                  <a:lnTo>
                    <a:pt x="659379" y="5873"/>
                  </a:lnTo>
                  <a:lnTo>
                    <a:pt x="613362" y="13082"/>
                  </a:lnTo>
                  <a:lnTo>
                    <a:pt x="568309" y="23022"/>
                  </a:lnTo>
                  <a:lnTo>
                    <a:pt x="524310" y="35604"/>
                  </a:lnTo>
                  <a:lnTo>
                    <a:pt x="481452" y="50740"/>
                  </a:lnTo>
                  <a:lnTo>
                    <a:pt x="439824" y="68343"/>
                  </a:lnTo>
                  <a:lnTo>
                    <a:pt x="399514" y="88323"/>
                  </a:lnTo>
                  <a:lnTo>
                    <a:pt x="360610" y="110592"/>
                  </a:lnTo>
                  <a:lnTo>
                    <a:pt x="323201" y="135063"/>
                  </a:lnTo>
                  <a:lnTo>
                    <a:pt x="287375" y="161646"/>
                  </a:lnTo>
                  <a:lnTo>
                    <a:pt x="253220" y="190255"/>
                  </a:lnTo>
                  <a:lnTo>
                    <a:pt x="220825" y="220799"/>
                  </a:lnTo>
                  <a:lnTo>
                    <a:pt x="190278" y="253192"/>
                  </a:lnTo>
                  <a:lnTo>
                    <a:pt x="161667" y="287344"/>
                  </a:lnTo>
                  <a:lnTo>
                    <a:pt x="135081" y="323169"/>
                  </a:lnTo>
                  <a:lnTo>
                    <a:pt x="110608" y="360576"/>
                  </a:lnTo>
                  <a:lnTo>
                    <a:pt x="88336" y="399479"/>
                  </a:lnTo>
                  <a:lnTo>
                    <a:pt x="68353" y="439788"/>
                  </a:lnTo>
                  <a:lnTo>
                    <a:pt x="50748" y="481417"/>
                  </a:lnTo>
                  <a:lnTo>
                    <a:pt x="35610" y="524275"/>
                  </a:lnTo>
                  <a:lnTo>
                    <a:pt x="23026" y="568276"/>
                  </a:lnTo>
                  <a:lnTo>
                    <a:pt x="13084" y="613330"/>
                  </a:lnTo>
                  <a:lnTo>
                    <a:pt x="5874" y="659351"/>
                  </a:lnTo>
                  <a:lnTo>
                    <a:pt x="1483" y="706248"/>
                  </a:lnTo>
                  <a:lnTo>
                    <a:pt x="0" y="753935"/>
                  </a:lnTo>
                  <a:lnTo>
                    <a:pt x="1483" y="801606"/>
                  </a:lnTo>
                  <a:lnTo>
                    <a:pt x="5874" y="848491"/>
                  </a:lnTo>
                  <a:lnTo>
                    <a:pt x="13084" y="894500"/>
                  </a:lnTo>
                  <a:lnTo>
                    <a:pt x="23026" y="939544"/>
                  </a:lnTo>
                  <a:lnTo>
                    <a:pt x="35610" y="983537"/>
                  </a:lnTo>
                  <a:lnTo>
                    <a:pt x="50748" y="1026388"/>
                  </a:lnTo>
                  <a:lnTo>
                    <a:pt x="68353" y="1068011"/>
                  </a:lnTo>
                  <a:lnTo>
                    <a:pt x="88336" y="1108316"/>
                  </a:lnTo>
                  <a:lnTo>
                    <a:pt x="110608" y="1147215"/>
                  </a:lnTo>
                  <a:lnTo>
                    <a:pt x="135081" y="1184621"/>
                  </a:lnTo>
                  <a:lnTo>
                    <a:pt x="161667" y="1220443"/>
                  </a:lnTo>
                  <a:lnTo>
                    <a:pt x="190278" y="1254595"/>
                  </a:lnTo>
                  <a:lnTo>
                    <a:pt x="220825" y="1286988"/>
                  </a:lnTo>
                  <a:lnTo>
                    <a:pt x="253220" y="1317533"/>
                  </a:lnTo>
                  <a:lnTo>
                    <a:pt x="287375" y="1346142"/>
                  </a:lnTo>
                  <a:lnTo>
                    <a:pt x="323201" y="1372727"/>
                  </a:lnTo>
                  <a:lnTo>
                    <a:pt x="360610" y="1397200"/>
                  </a:lnTo>
                  <a:lnTo>
                    <a:pt x="399514" y="1419471"/>
                  </a:lnTo>
                  <a:lnTo>
                    <a:pt x="439824" y="1439453"/>
                  </a:lnTo>
                  <a:lnTo>
                    <a:pt x="481452" y="1457058"/>
                  </a:lnTo>
                  <a:lnTo>
                    <a:pt x="524310" y="1472196"/>
                  </a:lnTo>
                  <a:lnTo>
                    <a:pt x="568309" y="1484781"/>
                  </a:lnTo>
                  <a:lnTo>
                    <a:pt x="613362" y="1494722"/>
                  </a:lnTo>
                  <a:lnTo>
                    <a:pt x="659379" y="1501933"/>
                  </a:lnTo>
                  <a:lnTo>
                    <a:pt x="706273" y="1506324"/>
                  </a:lnTo>
                  <a:lnTo>
                    <a:pt x="753956" y="1507807"/>
                  </a:lnTo>
                  <a:lnTo>
                    <a:pt x="801635" y="1506324"/>
                  </a:lnTo>
                  <a:lnTo>
                    <a:pt x="848526" y="1501933"/>
                  </a:lnTo>
                  <a:lnTo>
                    <a:pt x="894540" y="1494722"/>
                  </a:lnTo>
                  <a:lnTo>
                    <a:pt x="939588" y="1484781"/>
                  </a:lnTo>
                  <a:lnTo>
                    <a:pt x="983583" y="1472196"/>
                  </a:lnTo>
                  <a:lnTo>
                    <a:pt x="1026437" y="1457058"/>
                  </a:lnTo>
                  <a:lnTo>
                    <a:pt x="1068060" y="1439453"/>
                  </a:lnTo>
                  <a:lnTo>
                    <a:pt x="1108365" y="1419471"/>
                  </a:lnTo>
                  <a:lnTo>
                    <a:pt x="1147263" y="1397200"/>
                  </a:lnTo>
                  <a:lnTo>
                    <a:pt x="1184667" y="1372727"/>
                  </a:lnTo>
                  <a:lnTo>
                    <a:pt x="1220487" y="1346142"/>
                  </a:lnTo>
                  <a:lnTo>
                    <a:pt x="1254636" y="1317533"/>
                  </a:lnTo>
                  <a:lnTo>
                    <a:pt x="1287026" y="1286988"/>
                  </a:lnTo>
                  <a:lnTo>
                    <a:pt x="1317567" y="1254595"/>
                  </a:lnTo>
                  <a:lnTo>
                    <a:pt x="1346173" y="1220443"/>
                  </a:lnTo>
                  <a:lnTo>
                    <a:pt x="1372754" y="1184621"/>
                  </a:lnTo>
                  <a:lnTo>
                    <a:pt x="1397223" y="1147215"/>
                  </a:lnTo>
                  <a:lnTo>
                    <a:pt x="1419490" y="1108316"/>
                  </a:lnTo>
                  <a:lnTo>
                    <a:pt x="1439469" y="1068011"/>
                  </a:lnTo>
                  <a:lnTo>
                    <a:pt x="1457070" y="1026388"/>
                  </a:lnTo>
                  <a:lnTo>
                    <a:pt x="1472205" y="983537"/>
                  </a:lnTo>
                  <a:lnTo>
                    <a:pt x="1484786" y="939544"/>
                  </a:lnTo>
                  <a:lnTo>
                    <a:pt x="1494725" y="894500"/>
                  </a:lnTo>
                  <a:lnTo>
                    <a:pt x="1501934" y="848491"/>
                  </a:lnTo>
                  <a:lnTo>
                    <a:pt x="1506324" y="801606"/>
                  </a:lnTo>
                  <a:lnTo>
                    <a:pt x="1507807" y="753935"/>
                  </a:lnTo>
                  <a:lnTo>
                    <a:pt x="1506324" y="706248"/>
                  </a:lnTo>
                  <a:lnTo>
                    <a:pt x="1501934" y="659351"/>
                  </a:lnTo>
                  <a:lnTo>
                    <a:pt x="1494725" y="613330"/>
                  </a:lnTo>
                  <a:lnTo>
                    <a:pt x="1484786" y="568276"/>
                  </a:lnTo>
                  <a:lnTo>
                    <a:pt x="1472205" y="524275"/>
                  </a:lnTo>
                  <a:lnTo>
                    <a:pt x="1457070" y="481417"/>
                  </a:lnTo>
                  <a:lnTo>
                    <a:pt x="1439469" y="439788"/>
                  </a:lnTo>
                  <a:lnTo>
                    <a:pt x="1419490" y="399479"/>
                  </a:lnTo>
                  <a:lnTo>
                    <a:pt x="1397223" y="360576"/>
                  </a:lnTo>
                  <a:lnTo>
                    <a:pt x="1372754" y="323169"/>
                  </a:lnTo>
                  <a:lnTo>
                    <a:pt x="1346173" y="287344"/>
                  </a:lnTo>
                  <a:lnTo>
                    <a:pt x="1317567" y="253192"/>
                  </a:lnTo>
                  <a:lnTo>
                    <a:pt x="1287026" y="220799"/>
                  </a:lnTo>
                  <a:lnTo>
                    <a:pt x="1254636" y="190255"/>
                  </a:lnTo>
                  <a:lnTo>
                    <a:pt x="1220487" y="161646"/>
                  </a:lnTo>
                  <a:lnTo>
                    <a:pt x="1184667" y="135063"/>
                  </a:lnTo>
                  <a:lnTo>
                    <a:pt x="1147263" y="110592"/>
                  </a:lnTo>
                  <a:lnTo>
                    <a:pt x="1108365" y="88323"/>
                  </a:lnTo>
                  <a:lnTo>
                    <a:pt x="1068060" y="68343"/>
                  </a:lnTo>
                  <a:lnTo>
                    <a:pt x="1026437" y="50740"/>
                  </a:lnTo>
                  <a:lnTo>
                    <a:pt x="983583" y="35604"/>
                  </a:lnTo>
                  <a:lnTo>
                    <a:pt x="939588" y="23022"/>
                  </a:lnTo>
                  <a:lnTo>
                    <a:pt x="894540" y="13082"/>
                  </a:lnTo>
                  <a:lnTo>
                    <a:pt x="848526" y="5873"/>
                  </a:lnTo>
                  <a:lnTo>
                    <a:pt x="801635" y="1483"/>
                  </a:lnTo>
                  <a:lnTo>
                    <a:pt x="753956" y="0"/>
                  </a:lnTo>
                  <a:close/>
                </a:path>
              </a:pathLst>
            </a:custGeom>
            <a:solidFill>
              <a:srgbClr val="BA1319"/>
            </a:solidFill>
          </p:spPr>
          <p:txBody>
            <a:bodyPr wrap="square" lIns="0" tIns="0" rIns="0" bIns="0" rtlCol="0"/>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sz="1092"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object 6">
              <a:extLst>
                <a:ext uri="{FF2B5EF4-FFF2-40B4-BE49-F238E27FC236}">
                  <a16:creationId xmlns:a16="http://schemas.microsoft.com/office/drawing/2014/main" id="{52A59843-FBA9-C10B-4B08-B7C7A40DB78F}"/>
                </a:ext>
              </a:extLst>
            </p:cNvPr>
            <p:cNvSpPr/>
            <p:nvPr/>
          </p:nvSpPr>
          <p:spPr>
            <a:xfrm>
              <a:off x="17973111" y="9255518"/>
              <a:ext cx="1289050" cy="1289050"/>
            </a:xfrm>
            <a:custGeom>
              <a:avLst/>
              <a:gdLst/>
              <a:ahLst/>
              <a:cxnLst/>
              <a:rect l="l" t="t" r="r" b="b"/>
              <a:pathLst>
                <a:path w="1289050" h="1289050">
                  <a:moveTo>
                    <a:pt x="644472" y="0"/>
                  </a:moveTo>
                  <a:lnTo>
                    <a:pt x="596374" y="1767"/>
                  </a:lnTo>
                  <a:lnTo>
                    <a:pt x="549236" y="6986"/>
                  </a:lnTo>
                  <a:lnTo>
                    <a:pt x="503182" y="15532"/>
                  </a:lnTo>
                  <a:lnTo>
                    <a:pt x="458338" y="27281"/>
                  </a:lnTo>
                  <a:lnTo>
                    <a:pt x="414828" y="42108"/>
                  </a:lnTo>
                  <a:lnTo>
                    <a:pt x="372777" y="59889"/>
                  </a:lnTo>
                  <a:lnTo>
                    <a:pt x="332308" y="80499"/>
                  </a:lnTo>
                  <a:lnTo>
                    <a:pt x="293548" y="103813"/>
                  </a:lnTo>
                  <a:lnTo>
                    <a:pt x="256620" y="129708"/>
                  </a:lnTo>
                  <a:lnTo>
                    <a:pt x="221649" y="158058"/>
                  </a:lnTo>
                  <a:lnTo>
                    <a:pt x="188759" y="188739"/>
                  </a:lnTo>
                  <a:lnTo>
                    <a:pt x="158076" y="221626"/>
                  </a:lnTo>
                  <a:lnTo>
                    <a:pt x="129724" y="256595"/>
                  </a:lnTo>
                  <a:lnTo>
                    <a:pt x="103827" y="293522"/>
                  </a:lnTo>
                  <a:lnTo>
                    <a:pt x="80510" y="332282"/>
                  </a:lnTo>
                  <a:lnTo>
                    <a:pt x="59898" y="372750"/>
                  </a:lnTo>
                  <a:lnTo>
                    <a:pt x="42115" y="414802"/>
                  </a:lnTo>
                  <a:lnTo>
                    <a:pt x="27285" y="458313"/>
                  </a:lnTo>
                  <a:lnTo>
                    <a:pt x="15535" y="503159"/>
                  </a:lnTo>
                  <a:lnTo>
                    <a:pt x="6987" y="549216"/>
                  </a:lnTo>
                  <a:lnTo>
                    <a:pt x="1767" y="596358"/>
                  </a:lnTo>
                  <a:lnTo>
                    <a:pt x="0" y="644462"/>
                  </a:lnTo>
                  <a:lnTo>
                    <a:pt x="1767" y="692550"/>
                  </a:lnTo>
                  <a:lnTo>
                    <a:pt x="6987" y="739680"/>
                  </a:lnTo>
                  <a:lnTo>
                    <a:pt x="15535" y="785725"/>
                  </a:lnTo>
                  <a:lnTo>
                    <a:pt x="27285" y="830562"/>
                  </a:lnTo>
                  <a:lnTo>
                    <a:pt x="42115" y="874066"/>
                  </a:lnTo>
                  <a:lnTo>
                    <a:pt x="59898" y="916112"/>
                  </a:lnTo>
                  <a:lnTo>
                    <a:pt x="80510" y="956575"/>
                  </a:lnTo>
                  <a:lnTo>
                    <a:pt x="103827" y="995331"/>
                  </a:lnTo>
                  <a:lnTo>
                    <a:pt x="129724" y="1032255"/>
                  </a:lnTo>
                  <a:lnTo>
                    <a:pt x="158076" y="1067223"/>
                  </a:lnTo>
                  <a:lnTo>
                    <a:pt x="188759" y="1100110"/>
                  </a:lnTo>
                  <a:lnTo>
                    <a:pt x="221649" y="1130791"/>
                  </a:lnTo>
                  <a:lnTo>
                    <a:pt x="256620" y="1159141"/>
                  </a:lnTo>
                  <a:lnTo>
                    <a:pt x="293548" y="1185037"/>
                  </a:lnTo>
                  <a:lnTo>
                    <a:pt x="332308" y="1208353"/>
                  </a:lnTo>
                  <a:lnTo>
                    <a:pt x="372777" y="1228964"/>
                  </a:lnTo>
                  <a:lnTo>
                    <a:pt x="414828" y="1246746"/>
                  </a:lnTo>
                  <a:lnTo>
                    <a:pt x="458338" y="1261575"/>
                  </a:lnTo>
                  <a:lnTo>
                    <a:pt x="503182" y="1273326"/>
                  </a:lnTo>
                  <a:lnTo>
                    <a:pt x="549236" y="1281873"/>
                  </a:lnTo>
                  <a:lnTo>
                    <a:pt x="596374" y="1287093"/>
                  </a:lnTo>
                  <a:lnTo>
                    <a:pt x="644472" y="1288861"/>
                  </a:lnTo>
                  <a:lnTo>
                    <a:pt x="692569" y="1287093"/>
                  </a:lnTo>
                  <a:lnTo>
                    <a:pt x="739704" y="1281873"/>
                  </a:lnTo>
                  <a:lnTo>
                    <a:pt x="785754" y="1273326"/>
                  </a:lnTo>
                  <a:lnTo>
                    <a:pt x="830595" y="1261575"/>
                  </a:lnTo>
                  <a:lnTo>
                    <a:pt x="874101" y="1246746"/>
                  </a:lnTo>
                  <a:lnTo>
                    <a:pt x="916147" y="1228964"/>
                  </a:lnTo>
                  <a:lnTo>
                    <a:pt x="956611" y="1208353"/>
                  </a:lnTo>
                  <a:lnTo>
                    <a:pt x="995366" y="1185037"/>
                  </a:lnTo>
                  <a:lnTo>
                    <a:pt x="1032289" y="1159141"/>
                  </a:lnTo>
                  <a:lnTo>
                    <a:pt x="1067255" y="1130791"/>
                  </a:lnTo>
                  <a:lnTo>
                    <a:pt x="1100139" y="1100110"/>
                  </a:lnTo>
                  <a:lnTo>
                    <a:pt x="1130817" y="1067223"/>
                  </a:lnTo>
                  <a:lnTo>
                    <a:pt x="1159164" y="1032255"/>
                  </a:lnTo>
                  <a:lnTo>
                    <a:pt x="1185056" y="995331"/>
                  </a:lnTo>
                  <a:lnTo>
                    <a:pt x="1208368" y="956575"/>
                  </a:lnTo>
                  <a:lnTo>
                    <a:pt x="1228976" y="916112"/>
                  </a:lnTo>
                  <a:lnTo>
                    <a:pt x="1246755" y="874066"/>
                  </a:lnTo>
                  <a:lnTo>
                    <a:pt x="1261581" y="830562"/>
                  </a:lnTo>
                  <a:lnTo>
                    <a:pt x="1273329" y="785725"/>
                  </a:lnTo>
                  <a:lnTo>
                    <a:pt x="1281875" y="739680"/>
                  </a:lnTo>
                  <a:lnTo>
                    <a:pt x="1287094" y="692550"/>
                  </a:lnTo>
                  <a:lnTo>
                    <a:pt x="1288861" y="644462"/>
                  </a:lnTo>
                  <a:lnTo>
                    <a:pt x="1287094" y="596358"/>
                  </a:lnTo>
                  <a:lnTo>
                    <a:pt x="1281875" y="549216"/>
                  </a:lnTo>
                  <a:lnTo>
                    <a:pt x="1273329" y="503159"/>
                  </a:lnTo>
                  <a:lnTo>
                    <a:pt x="1261581" y="458313"/>
                  </a:lnTo>
                  <a:lnTo>
                    <a:pt x="1246755" y="414802"/>
                  </a:lnTo>
                  <a:lnTo>
                    <a:pt x="1228976" y="372750"/>
                  </a:lnTo>
                  <a:lnTo>
                    <a:pt x="1208368" y="332282"/>
                  </a:lnTo>
                  <a:lnTo>
                    <a:pt x="1185056" y="293522"/>
                  </a:lnTo>
                  <a:lnTo>
                    <a:pt x="1159164" y="256595"/>
                  </a:lnTo>
                  <a:lnTo>
                    <a:pt x="1130817" y="221626"/>
                  </a:lnTo>
                  <a:lnTo>
                    <a:pt x="1100139" y="188739"/>
                  </a:lnTo>
                  <a:lnTo>
                    <a:pt x="1067255" y="158058"/>
                  </a:lnTo>
                  <a:lnTo>
                    <a:pt x="1032289" y="129708"/>
                  </a:lnTo>
                  <a:lnTo>
                    <a:pt x="995366" y="103813"/>
                  </a:lnTo>
                  <a:lnTo>
                    <a:pt x="956611" y="80499"/>
                  </a:lnTo>
                  <a:lnTo>
                    <a:pt x="916147" y="59889"/>
                  </a:lnTo>
                  <a:lnTo>
                    <a:pt x="874101" y="42108"/>
                  </a:lnTo>
                  <a:lnTo>
                    <a:pt x="830595" y="27281"/>
                  </a:lnTo>
                  <a:lnTo>
                    <a:pt x="785754" y="15532"/>
                  </a:lnTo>
                  <a:lnTo>
                    <a:pt x="739704" y="6986"/>
                  </a:lnTo>
                  <a:lnTo>
                    <a:pt x="692569" y="1767"/>
                  </a:lnTo>
                  <a:lnTo>
                    <a:pt x="644472" y="0"/>
                  </a:lnTo>
                  <a:close/>
                </a:path>
              </a:pathLst>
            </a:custGeom>
            <a:solidFill>
              <a:srgbClr val="000000"/>
            </a:solidFill>
          </p:spPr>
          <p:txBody>
            <a:bodyPr wrap="square" lIns="0" tIns="0" rIns="0" bIns="0" rtlCol="0"/>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sz="1092" b="0"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object 7">
              <a:extLst>
                <a:ext uri="{FF2B5EF4-FFF2-40B4-BE49-F238E27FC236}">
                  <a16:creationId xmlns:a16="http://schemas.microsoft.com/office/drawing/2014/main" id="{8525EE90-0F94-8E28-5329-4F2F56492124}"/>
                </a:ext>
              </a:extLst>
            </p:cNvPr>
            <p:cNvSpPr/>
            <p:nvPr/>
          </p:nvSpPr>
          <p:spPr>
            <a:xfrm>
              <a:off x="18251209" y="9574217"/>
              <a:ext cx="732790" cy="654685"/>
            </a:xfrm>
            <a:custGeom>
              <a:avLst/>
              <a:gdLst/>
              <a:ahLst/>
              <a:cxnLst/>
              <a:rect l="l" t="t" r="r" b="b"/>
              <a:pathLst>
                <a:path w="732790" h="654684">
                  <a:moveTo>
                    <a:pt x="644505" y="1248"/>
                  </a:moveTo>
                  <a:lnTo>
                    <a:pt x="616110" y="14224"/>
                  </a:lnTo>
                  <a:lnTo>
                    <a:pt x="595343" y="40387"/>
                  </a:lnTo>
                  <a:lnTo>
                    <a:pt x="587291" y="79809"/>
                  </a:lnTo>
                  <a:lnTo>
                    <a:pt x="587291" y="448112"/>
                  </a:lnTo>
                  <a:lnTo>
                    <a:pt x="631844" y="448112"/>
                  </a:lnTo>
                  <a:lnTo>
                    <a:pt x="631844" y="267960"/>
                  </a:lnTo>
                  <a:lnTo>
                    <a:pt x="732658" y="267960"/>
                  </a:lnTo>
                  <a:lnTo>
                    <a:pt x="732658" y="223406"/>
                  </a:lnTo>
                  <a:lnTo>
                    <a:pt x="631844" y="223406"/>
                  </a:lnTo>
                  <a:lnTo>
                    <a:pt x="631844" y="74856"/>
                  </a:lnTo>
                  <a:lnTo>
                    <a:pt x="640560" y="51663"/>
                  </a:lnTo>
                  <a:lnTo>
                    <a:pt x="659733" y="44099"/>
                  </a:lnTo>
                  <a:lnTo>
                    <a:pt x="725298" y="44099"/>
                  </a:lnTo>
                  <a:lnTo>
                    <a:pt x="724605" y="40739"/>
                  </a:lnTo>
                  <a:lnTo>
                    <a:pt x="703839" y="14576"/>
                  </a:lnTo>
                  <a:lnTo>
                    <a:pt x="675443" y="1388"/>
                  </a:lnTo>
                  <a:lnTo>
                    <a:pt x="644505" y="1248"/>
                  </a:lnTo>
                  <a:close/>
                </a:path>
                <a:path w="732790" h="654684">
                  <a:moveTo>
                    <a:pt x="732658" y="267960"/>
                  </a:moveTo>
                  <a:lnTo>
                    <a:pt x="687623" y="267960"/>
                  </a:lnTo>
                  <a:lnTo>
                    <a:pt x="687623" y="448112"/>
                  </a:lnTo>
                  <a:lnTo>
                    <a:pt x="732658" y="448112"/>
                  </a:lnTo>
                  <a:lnTo>
                    <a:pt x="732658" y="267960"/>
                  </a:lnTo>
                  <a:close/>
                </a:path>
                <a:path w="732790" h="654684">
                  <a:moveTo>
                    <a:pt x="725298" y="44099"/>
                  </a:moveTo>
                  <a:lnTo>
                    <a:pt x="659733" y="44099"/>
                  </a:lnTo>
                  <a:lnTo>
                    <a:pt x="678907" y="51913"/>
                  </a:lnTo>
                  <a:lnTo>
                    <a:pt x="687623" y="74856"/>
                  </a:lnTo>
                  <a:lnTo>
                    <a:pt x="687623" y="223406"/>
                  </a:lnTo>
                  <a:lnTo>
                    <a:pt x="732658" y="223406"/>
                  </a:lnTo>
                  <a:lnTo>
                    <a:pt x="732658" y="79809"/>
                  </a:lnTo>
                  <a:lnTo>
                    <a:pt x="725298" y="44099"/>
                  </a:lnTo>
                  <a:close/>
                </a:path>
                <a:path w="732790" h="654684">
                  <a:moveTo>
                    <a:pt x="580851" y="614044"/>
                  </a:moveTo>
                  <a:lnTo>
                    <a:pt x="563940" y="638954"/>
                  </a:lnTo>
                  <a:lnTo>
                    <a:pt x="573409" y="645288"/>
                  </a:lnTo>
                  <a:lnTo>
                    <a:pt x="583922" y="650158"/>
                  </a:lnTo>
                  <a:lnTo>
                    <a:pt x="595828" y="653284"/>
                  </a:lnTo>
                  <a:lnTo>
                    <a:pt x="609478" y="654388"/>
                  </a:lnTo>
                  <a:lnTo>
                    <a:pt x="635254" y="649164"/>
                  </a:lnTo>
                  <a:lnTo>
                    <a:pt x="654075" y="634495"/>
                  </a:lnTo>
                  <a:lnTo>
                    <a:pt x="659198" y="624452"/>
                  </a:lnTo>
                  <a:lnTo>
                    <a:pt x="608735" y="624452"/>
                  </a:lnTo>
                  <a:lnTo>
                    <a:pt x="601348" y="623819"/>
                  </a:lnTo>
                  <a:lnTo>
                    <a:pt x="594377" y="621898"/>
                  </a:lnTo>
                  <a:lnTo>
                    <a:pt x="587614" y="618652"/>
                  </a:lnTo>
                  <a:lnTo>
                    <a:pt x="580851" y="614044"/>
                  </a:lnTo>
                  <a:close/>
                </a:path>
                <a:path w="732790" h="654684">
                  <a:moveTo>
                    <a:pt x="667575" y="597311"/>
                  </a:moveTo>
                  <a:lnTo>
                    <a:pt x="633457" y="597311"/>
                  </a:lnTo>
                  <a:lnTo>
                    <a:pt x="631872" y="605947"/>
                  </a:lnTo>
                  <a:lnTo>
                    <a:pt x="627861" y="614788"/>
                  </a:lnTo>
                  <a:lnTo>
                    <a:pt x="620468" y="621676"/>
                  </a:lnTo>
                  <a:lnTo>
                    <a:pt x="608735" y="624452"/>
                  </a:lnTo>
                  <a:lnTo>
                    <a:pt x="659198" y="624452"/>
                  </a:lnTo>
                  <a:lnTo>
                    <a:pt x="665610" y="611879"/>
                  </a:lnTo>
                  <a:lnTo>
                    <a:pt x="667575" y="597311"/>
                  </a:lnTo>
                  <a:close/>
                </a:path>
                <a:path w="732790" h="654684">
                  <a:moveTo>
                    <a:pt x="613939" y="519052"/>
                  </a:moveTo>
                  <a:lnTo>
                    <a:pt x="576856" y="531928"/>
                  </a:lnTo>
                  <a:lnTo>
                    <a:pt x="562077" y="566642"/>
                  </a:lnTo>
                  <a:lnTo>
                    <a:pt x="565373" y="583833"/>
                  </a:lnTo>
                  <a:lnTo>
                    <a:pt x="574507" y="596824"/>
                  </a:lnTo>
                  <a:lnTo>
                    <a:pt x="588347" y="605041"/>
                  </a:lnTo>
                  <a:lnTo>
                    <a:pt x="605761" y="607908"/>
                  </a:lnTo>
                  <a:lnTo>
                    <a:pt x="613281" y="607299"/>
                  </a:lnTo>
                  <a:lnTo>
                    <a:pt x="620449" y="605401"/>
                  </a:lnTo>
                  <a:lnTo>
                    <a:pt x="627197" y="602108"/>
                  </a:lnTo>
                  <a:lnTo>
                    <a:pt x="633457" y="597311"/>
                  </a:lnTo>
                  <a:lnTo>
                    <a:pt x="667575" y="597311"/>
                  </a:lnTo>
                  <a:lnTo>
                    <a:pt x="669529" y="582819"/>
                  </a:lnTo>
                  <a:lnTo>
                    <a:pt x="669504" y="582076"/>
                  </a:lnTo>
                  <a:lnTo>
                    <a:pt x="604274" y="582076"/>
                  </a:lnTo>
                  <a:lnTo>
                    <a:pt x="597028" y="574820"/>
                  </a:lnTo>
                  <a:lnTo>
                    <a:pt x="597028" y="554559"/>
                  </a:lnTo>
                  <a:lnTo>
                    <a:pt x="603908" y="546936"/>
                  </a:lnTo>
                  <a:lnTo>
                    <a:pt x="662518" y="546936"/>
                  </a:lnTo>
                  <a:lnTo>
                    <a:pt x="660349" y="542291"/>
                  </a:lnTo>
                  <a:lnTo>
                    <a:pt x="653906" y="534109"/>
                  </a:lnTo>
                  <a:lnTo>
                    <a:pt x="646171" y="527599"/>
                  </a:lnTo>
                  <a:lnTo>
                    <a:pt x="637339" y="522885"/>
                  </a:lnTo>
                  <a:lnTo>
                    <a:pt x="626798" y="520019"/>
                  </a:lnTo>
                  <a:lnTo>
                    <a:pt x="613939" y="519052"/>
                  </a:lnTo>
                  <a:close/>
                </a:path>
                <a:path w="732790" h="654684">
                  <a:moveTo>
                    <a:pt x="662518" y="546936"/>
                  </a:moveTo>
                  <a:lnTo>
                    <a:pt x="615237" y="546936"/>
                  </a:lnTo>
                  <a:lnTo>
                    <a:pt x="622931" y="548313"/>
                  </a:lnTo>
                  <a:lnTo>
                    <a:pt x="628792" y="552097"/>
                  </a:lnTo>
                  <a:lnTo>
                    <a:pt x="632524" y="557763"/>
                  </a:lnTo>
                  <a:lnTo>
                    <a:pt x="633834" y="564789"/>
                  </a:lnTo>
                  <a:lnTo>
                    <a:pt x="633834" y="574631"/>
                  </a:lnTo>
                  <a:lnTo>
                    <a:pt x="626954" y="582076"/>
                  </a:lnTo>
                  <a:lnTo>
                    <a:pt x="669504" y="582076"/>
                  </a:lnTo>
                  <a:lnTo>
                    <a:pt x="668422" y="566109"/>
                  </a:lnTo>
                  <a:lnTo>
                    <a:pt x="665275" y="552841"/>
                  </a:lnTo>
                  <a:lnTo>
                    <a:pt x="662518" y="546936"/>
                  </a:lnTo>
                  <a:close/>
                </a:path>
                <a:path w="732790" h="654684">
                  <a:moveTo>
                    <a:pt x="437169" y="0"/>
                  </a:moveTo>
                  <a:lnTo>
                    <a:pt x="390626" y="0"/>
                  </a:lnTo>
                  <a:lnTo>
                    <a:pt x="390626" y="143964"/>
                  </a:lnTo>
                  <a:lnTo>
                    <a:pt x="394853" y="172704"/>
                  </a:lnTo>
                  <a:lnTo>
                    <a:pt x="406320" y="195098"/>
                  </a:lnTo>
                  <a:lnTo>
                    <a:pt x="423209" y="211132"/>
                  </a:lnTo>
                  <a:lnTo>
                    <a:pt x="443703" y="220789"/>
                  </a:lnTo>
                  <a:lnTo>
                    <a:pt x="443703" y="448112"/>
                  </a:lnTo>
                  <a:lnTo>
                    <a:pt x="488267" y="448112"/>
                  </a:lnTo>
                  <a:lnTo>
                    <a:pt x="488356" y="220789"/>
                  </a:lnTo>
                  <a:lnTo>
                    <a:pt x="508606" y="211254"/>
                  </a:lnTo>
                  <a:lnTo>
                    <a:pt x="525346" y="195272"/>
                  </a:lnTo>
                  <a:lnTo>
                    <a:pt x="533252" y="179663"/>
                  </a:lnTo>
                  <a:lnTo>
                    <a:pt x="466001" y="179663"/>
                  </a:lnTo>
                  <a:lnTo>
                    <a:pt x="446179" y="171848"/>
                  </a:lnTo>
                  <a:lnTo>
                    <a:pt x="437169" y="148906"/>
                  </a:lnTo>
                  <a:lnTo>
                    <a:pt x="437169" y="0"/>
                  </a:lnTo>
                  <a:close/>
                </a:path>
                <a:path w="732790" h="654684">
                  <a:moveTo>
                    <a:pt x="540884" y="0"/>
                  </a:moveTo>
                  <a:lnTo>
                    <a:pt x="494833" y="0"/>
                  </a:lnTo>
                  <a:lnTo>
                    <a:pt x="494833" y="148906"/>
                  </a:lnTo>
                  <a:lnTo>
                    <a:pt x="485823" y="172099"/>
                  </a:lnTo>
                  <a:lnTo>
                    <a:pt x="466001" y="179663"/>
                  </a:lnTo>
                  <a:lnTo>
                    <a:pt x="533252" y="179663"/>
                  </a:lnTo>
                  <a:lnTo>
                    <a:pt x="536701" y="172853"/>
                  </a:lnTo>
                  <a:lnTo>
                    <a:pt x="540884" y="143964"/>
                  </a:lnTo>
                  <a:lnTo>
                    <a:pt x="540884" y="0"/>
                  </a:lnTo>
                  <a:close/>
                </a:path>
                <a:path w="732790" h="654684">
                  <a:moveTo>
                    <a:pt x="252974" y="1248"/>
                  </a:moveTo>
                  <a:lnTo>
                    <a:pt x="224580" y="14224"/>
                  </a:lnTo>
                  <a:lnTo>
                    <a:pt x="203815" y="40387"/>
                  </a:lnTo>
                  <a:lnTo>
                    <a:pt x="195763" y="79809"/>
                  </a:lnTo>
                  <a:lnTo>
                    <a:pt x="195763" y="448112"/>
                  </a:lnTo>
                  <a:lnTo>
                    <a:pt x="240788" y="448112"/>
                  </a:lnTo>
                  <a:lnTo>
                    <a:pt x="240788" y="267960"/>
                  </a:lnTo>
                  <a:lnTo>
                    <a:pt x="341120" y="267960"/>
                  </a:lnTo>
                  <a:lnTo>
                    <a:pt x="341120" y="223406"/>
                  </a:lnTo>
                  <a:lnTo>
                    <a:pt x="240788" y="223406"/>
                  </a:lnTo>
                  <a:lnTo>
                    <a:pt x="240788" y="74856"/>
                  </a:lnTo>
                  <a:lnTo>
                    <a:pt x="249497" y="51663"/>
                  </a:lnTo>
                  <a:lnTo>
                    <a:pt x="268656" y="44099"/>
                  </a:lnTo>
                  <a:lnTo>
                    <a:pt x="333761" y="44099"/>
                  </a:lnTo>
                  <a:lnTo>
                    <a:pt x="333068" y="40739"/>
                  </a:lnTo>
                  <a:lnTo>
                    <a:pt x="312303" y="14576"/>
                  </a:lnTo>
                  <a:lnTo>
                    <a:pt x="283910" y="1388"/>
                  </a:lnTo>
                  <a:lnTo>
                    <a:pt x="252974" y="1248"/>
                  </a:lnTo>
                  <a:close/>
                </a:path>
                <a:path w="732790" h="654684">
                  <a:moveTo>
                    <a:pt x="341120" y="267960"/>
                  </a:moveTo>
                  <a:lnTo>
                    <a:pt x="296525" y="267960"/>
                  </a:lnTo>
                  <a:lnTo>
                    <a:pt x="296525" y="448112"/>
                  </a:lnTo>
                  <a:lnTo>
                    <a:pt x="341120" y="448112"/>
                  </a:lnTo>
                  <a:lnTo>
                    <a:pt x="341120" y="267960"/>
                  </a:lnTo>
                  <a:close/>
                </a:path>
                <a:path w="732790" h="654684">
                  <a:moveTo>
                    <a:pt x="333761" y="44099"/>
                  </a:moveTo>
                  <a:lnTo>
                    <a:pt x="268656" y="44099"/>
                  </a:lnTo>
                  <a:lnTo>
                    <a:pt x="287816" y="51913"/>
                  </a:lnTo>
                  <a:lnTo>
                    <a:pt x="296525" y="74856"/>
                  </a:lnTo>
                  <a:lnTo>
                    <a:pt x="296525" y="223406"/>
                  </a:lnTo>
                  <a:lnTo>
                    <a:pt x="341120" y="223406"/>
                  </a:lnTo>
                  <a:lnTo>
                    <a:pt x="341120" y="79809"/>
                  </a:lnTo>
                  <a:lnTo>
                    <a:pt x="333761" y="44099"/>
                  </a:lnTo>
                  <a:close/>
                </a:path>
                <a:path w="732790" h="654684">
                  <a:moveTo>
                    <a:pt x="82290" y="614044"/>
                  </a:moveTo>
                  <a:lnTo>
                    <a:pt x="65369" y="638954"/>
                  </a:lnTo>
                  <a:lnTo>
                    <a:pt x="74838" y="645288"/>
                  </a:lnTo>
                  <a:lnTo>
                    <a:pt x="85352" y="650158"/>
                  </a:lnTo>
                  <a:lnTo>
                    <a:pt x="97261" y="653284"/>
                  </a:lnTo>
                  <a:lnTo>
                    <a:pt x="110918" y="654388"/>
                  </a:lnTo>
                  <a:lnTo>
                    <a:pt x="136687" y="649164"/>
                  </a:lnTo>
                  <a:lnTo>
                    <a:pt x="155505" y="634495"/>
                  </a:lnTo>
                  <a:lnTo>
                    <a:pt x="160627" y="624452"/>
                  </a:lnTo>
                  <a:lnTo>
                    <a:pt x="110174" y="624452"/>
                  </a:lnTo>
                  <a:lnTo>
                    <a:pt x="102781" y="623819"/>
                  </a:lnTo>
                  <a:lnTo>
                    <a:pt x="95808" y="621898"/>
                  </a:lnTo>
                  <a:lnTo>
                    <a:pt x="89047" y="618652"/>
                  </a:lnTo>
                  <a:lnTo>
                    <a:pt x="82290" y="614044"/>
                  </a:lnTo>
                  <a:close/>
                </a:path>
                <a:path w="732790" h="654684">
                  <a:moveTo>
                    <a:pt x="169004" y="597311"/>
                  </a:moveTo>
                  <a:lnTo>
                    <a:pt x="134896" y="597311"/>
                  </a:lnTo>
                  <a:lnTo>
                    <a:pt x="133305" y="605947"/>
                  </a:lnTo>
                  <a:lnTo>
                    <a:pt x="129293" y="614788"/>
                  </a:lnTo>
                  <a:lnTo>
                    <a:pt x="121901" y="621676"/>
                  </a:lnTo>
                  <a:lnTo>
                    <a:pt x="110174" y="624452"/>
                  </a:lnTo>
                  <a:lnTo>
                    <a:pt x="160627" y="624452"/>
                  </a:lnTo>
                  <a:lnTo>
                    <a:pt x="167039" y="611879"/>
                  </a:lnTo>
                  <a:lnTo>
                    <a:pt x="169004" y="597311"/>
                  </a:lnTo>
                  <a:close/>
                </a:path>
                <a:path w="732790" h="654684">
                  <a:moveTo>
                    <a:pt x="115378" y="519052"/>
                  </a:moveTo>
                  <a:lnTo>
                    <a:pt x="78286" y="531928"/>
                  </a:lnTo>
                  <a:lnTo>
                    <a:pt x="63505" y="566642"/>
                  </a:lnTo>
                  <a:lnTo>
                    <a:pt x="66803" y="583833"/>
                  </a:lnTo>
                  <a:lnTo>
                    <a:pt x="75940" y="596824"/>
                  </a:lnTo>
                  <a:lnTo>
                    <a:pt x="89780" y="605041"/>
                  </a:lnTo>
                  <a:lnTo>
                    <a:pt x="107190" y="607908"/>
                  </a:lnTo>
                  <a:lnTo>
                    <a:pt x="114710" y="607299"/>
                  </a:lnTo>
                  <a:lnTo>
                    <a:pt x="121879" y="605401"/>
                  </a:lnTo>
                  <a:lnTo>
                    <a:pt x="128631" y="602108"/>
                  </a:lnTo>
                  <a:lnTo>
                    <a:pt x="134896" y="597311"/>
                  </a:lnTo>
                  <a:lnTo>
                    <a:pt x="169004" y="597311"/>
                  </a:lnTo>
                  <a:lnTo>
                    <a:pt x="170958" y="582819"/>
                  </a:lnTo>
                  <a:lnTo>
                    <a:pt x="170933" y="582076"/>
                  </a:lnTo>
                  <a:lnTo>
                    <a:pt x="105714" y="582076"/>
                  </a:lnTo>
                  <a:lnTo>
                    <a:pt x="98457" y="574820"/>
                  </a:lnTo>
                  <a:lnTo>
                    <a:pt x="98457" y="554559"/>
                  </a:lnTo>
                  <a:lnTo>
                    <a:pt x="105337" y="546936"/>
                  </a:lnTo>
                  <a:lnTo>
                    <a:pt x="163950" y="546936"/>
                  </a:lnTo>
                  <a:lnTo>
                    <a:pt x="161783" y="542291"/>
                  </a:lnTo>
                  <a:lnTo>
                    <a:pt x="155346" y="534109"/>
                  </a:lnTo>
                  <a:lnTo>
                    <a:pt x="147611" y="527599"/>
                  </a:lnTo>
                  <a:lnTo>
                    <a:pt x="138778" y="522885"/>
                  </a:lnTo>
                  <a:lnTo>
                    <a:pt x="128237" y="520019"/>
                  </a:lnTo>
                  <a:lnTo>
                    <a:pt x="115378" y="519052"/>
                  </a:lnTo>
                  <a:close/>
                </a:path>
                <a:path w="732790" h="654684">
                  <a:moveTo>
                    <a:pt x="163950" y="546936"/>
                  </a:moveTo>
                  <a:lnTo>
                    <a:pt x="116677" y="546936"/>
                  </a:lnTo>
                  <a:lnTo>
                    <a:pt x="124365" y="548313"/>
                  </a:lnTo>
                  <a:lnTo>
                    <a:pt x="130222" y="552097"/>
                  </a:lnTo>
                  <a:lnTo>
                    <a:pt x="133953" y="557763"/>
                  </a:lnTo>
                  <a:lnTo>
                    <a:pt x="135262" y="564789"/>
                  </a:lnTo>
                  <a:lnTo>
                    <a:pt x="135262" y="574631"/>
                  </a:lnTo>
                  <a:lnTo>
                    <a:pt x="128383" y="582076"/>
                  </a:lnTo>
                  <a:lnTo>
                    <a:pt x="170933" y="582076"/>
                  </a:lnTo>
                  <a:lnTo>
                    <a:pt x="169851" y="566109"/>
                  </a:lnTo>
                  <a:lnTo>
                    <a:pt x="166705" y="552841"/>
                  </a:lnTo>
                  <a:lnTo>
                    <a:pt x="163950" y="546936"/>
                  </a:lnTo>
                  <a:close/>
                </a:path>
                <a:path w="732790" h="654684">
                  <a:moveTo>
                    <a:pt x="44595" y="0"/>
                  </a:moveTo>
                  <a:lnTo>
                    <a:pt x="0" y="0"/>
                  </a:lnTo>
                  <a:lnTo>
                    <a:pt x="0" y="448112"/>
                  </a:lnTo>
                  <a:lnTo>
                    <a:pt x="450" y="448112"/>
                  </a:lnTo>
                  <a:lnTo>
                    <a:pt x="44595" y="448122"/>
                  </a:lnTo>
                  <a:lnTo>
                    <a:pt x="44595" y="268599"/>
                  </a:lnTo>
                  <a:lnTo>
                    <a:pt x="140795" y="268599"/>
                  </a:lnTo>
                  <a:lnTo>
                    <a:pt x="124526" y="244260"/>
                  </a:lnTo>
                  <a:lnTo>
                    <a:pt x="100890" y="229169"/>
                  </a:lnTo>
                  <a:lnTo>
                    <a:pt x="73798" y="224045"/>
                  </a:lnTo>
                  <a:lnTo>
                    <a:pt x="68353" y="224045"/>
                  </a:lnTo>
                  <a:lnTo>
                    <a:pt x="98033" y="179868"/>
                  </a:lnTo>
                  <a:lnTo>
                    <a:pt x="44595" y="179868"/>
                  </a:lnTo>
                  <a:lnTo>
                    <a:pt x="44595" y="0"/>
                  </a:lnTo>
                  <a:close/>
                </a:path>
                <a:path w="732790" h="654684">
                  <a:moveTo>
                    <a:pt x="140795" y="268599"/>
                  </a:moveTo>
                  <a:lnTo>
                    <a:pt x="74919" y="268599"/>
                  </a:lnTo>
                  <a:lnTo>
                    <a:pt x="84903" y="270940"/>
                  </a:lnTo>
                  <a:lnTo>
                    <a:pt x="93527" y="276827"/>
                  </a:lnTo>
                  <a:lnTo>
                    <a:pt x="99584" y="286255"/>
                  </a:lnTo>
                  <a:lnTo>
                    <a:pt x="101871" y="299216"/>
                  </a:lnTo>
                  <a:lnTo>
                    <a:pt x="101871" y="448122"/>
                  </a:lnTo>
                  <a:lnTo>
                    <a:pt x="147587" y="448122"/>
                  </a:lnTo>
                  <a:lnTo>
                    <a:pt x="147587" y="304158"/>
                  </a:lnTo>
                  <a:lnTo>
                    <a:pt x="141245" y="269272"/>
                  </a:lnTo>
                  <a:lnTo>
                    <a:pt x="140795" y="268599"/>
                  </a:lnTo>
                  <a:close/>
                </a:path>
                <a:path w="732790" h="654684">
                  <a:moveTo>
                    <a:pt x="147587" y="0"/>
                  </a:moveTo>
                  <a:lnTo>
                    <a:pt x="102991" y="0"/>
                  </a:lnTo>
                  <a:lnTo>
                    <a:pt x="102991" y="93379"/>
                  </a:lnTo>
                  <a:lnTo>
                    <a:pt x="44595" y="179868"/>
                  </a:lnTo>
                  <a:lnTo>
                    <a:pt x="98033" y="179868"/>
                  </a:lnTo>
                  <a:lnTo>
                    <a:pt x="147587" y="106111"/>
                  </a:lnTo>
                  <a:lnTo>
                    <a:pt x="147587" y="0"/>
                  </a:lnTo>
                  <a:close/>
                </a:path>
                <a:path w="732790" h="654684">
                  <a:moveTo>
                    <a:pt x="332126" y="609583"/>
                  </a:moveTo>
                  <a:lnTo>
                    <a:pt x="311487" y="633750"/>
                  </a:lnTo>
                  <a:lnTo>
                    <a:pt x="322191" y="642306"/>
                  </a:lnTo>
                  <a:lnTo>
                    <a:pt x="334238" y="648808"/>
                  </a:lnTo>
                  <a:lnTo>
                    <a:pt x="348064" y="652941"/>
                  </a:lnTo>
                  <a:lnTo>
                    <a:pt x="364104" y="654388"/>
                  </a:lnTo>
                  <a:lnTo>
                    <a:pt x="385828" y="651207"/>
                  </a:lnTo>
                  <a:lnTo>
                    <a:pt x="402812" y="642048"/>
                  </a:lnTo>
                  <a:lnTo>
                    <a:pt x="413870" y="627486"/>
                  </a:lnTo>
                  <a:lnTo>
                    <a:pt x="414639" y="623708"/>
                  </a:lnTo>
                  <a:lnTo>
                    <a:pt x="363727" y="623708"/>
                  </a:lnTo>
                  <a:lnTo>
                    <a:pt x="355548" y="622756"/>
                  </a:lnTo>
                  <a:lnTo>
                    <a:pt x="347647" y="619991"/>
                  </a:lnTo>
                  <a:lnTo>
                    <a:pt x="339886" y="615554"/>
                  </a:lnTo>
                  <a:lnTo>
                    <a:pt x="332126" y="609583"/>
                  </a:lnTo>
                  <a:close/>
                </a:path>
                <a:path w="732790" h="654684">
                  <a:moveTo>
                    <a:pt x="414879" y="593039"/>
                  </a:moveTo>
                  <a:lnTo>
                    <a:pt x="374878" y="593039"/>
                  </a:lnTo>
                  <a:lnTo>
                    <a:pt x="382689" y="598620"/>
                  </a:lnTo>
                  <a:lnTo>
                    <a:pt x="382689" y="617761"/>
                  </a:lnTo>
                  <a:lnTo>
                    <a:pt x="375622" y="623708"/>
                  </a:lnTo>
                  <a:lnTo>
                    <a:pt x="414639" y="623708"/>
                  </a:lnTo>
                  <a:lnTo>
                    <a:pt x="417819" y="608096"/>
                  </a:lnTo>
                  <a:lnTo>
                    <a:pt x="417819" y="607730"/>
                  </a:lnTo>
                  <a:lnTo>
                    <a:pt x="414879" y="593039"/>
                  </a:lnTo>
                  <a:close/>
                </a:path>
                <a:path w="732790" h="654684">
                  <a:moveTo>
                    <a:pt x="412060" y="521659"/>
                  </a:moveTo>
                  <a:lnTo>
                    <a:pt x="325058" y="521659"/>
                  </a:lnTo>
                  <a:lnTo>
                    <a:pt x="321341" y="587458"/>
                  </a:lnTo>
                  <a:lnTo>
                    <a:pt x="342722" y="599541"/>
                  </a:lnTo>
                  <a:lnTo>
                    <a:pt x="348858" y="595824"/>
                  </a:lnTo>
                  <a:lnTo>
                    <a:pt x="355549" y="593039"/>
                  </a:lnTo>
                  <a:lnTo>
                    <a:pt x="414879" y="593039"/>
                  </a:lnTo>
                  <a:lnTo>
                    <a:pt x="414142" y="589358"/>
                  </a:lnTo>
                  <a:lnTo>
                    <a:pt x="404296" y="576494"/>
                  </a:lnTo>
                  <a:lnTo>
                    <a:pt x="394151" y="571103"/>
                  </a:lnTo>
                  <a:lnTo>
                    <a:pt x="352387" y="571103"/>
                  </a:lnTo>
                  <a:lnTo>
                    <a:pt x="353507" y="551396"/>
                  </a:lnTo>
                  <a:lnTo>
                    <a:pt x="412060" y="551396"/>
                  </a:lnTo>
                  <a:lnTo>
                    <a:pt x="412060" y="521659"/>
                  </a:lnTo>
                  <a:close/>
                </a:path>
                <a:path w="732790" h="654684">
                  <a:moveTo>
                    <a:pt x="373213" y="566453"/>
                  </a:moveTo>
                  <a:lnTo>
                    <a:pt x="364470" y="566453"/>
                  </a:lnTo>
                  <a:lnTo>
                    <a:pt x="358334" y="568317"/>
                  </a:lnTo>
                  <a:lnTo>
                    <a:pt x="352387" y="571103"/>
                  </a:lnTo>
                  <a:lnTo>
                    <a:pt x="394151" y="571103"/>
                  </a:lnTo>
                  <a:lnTo>
                    <a:pt x="390060" y="568929"/>
                  </a:lnTo>
                  <a:lnTo>
                    <a:pt x="373213" y="566453"/>
                  </a:lnTo>
                  <a:close/>
                </a:path>
              </a:pathLst>
            </a:custGeom>
            <a:solidFill>
              <a:srgbClr val="FFFFFF"/>
            </a:solidFill>
          </p:spPr>
          <p:txBody>
            <a:bodyPr wrap="square" lIns="0" tIns="0" rIns="0" bIns="0" rtlCol="0"/>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sz="1092" b="0"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5" name="Subtitle 2">
            <a:extLst>
              <a:ext uri="{FF2B5EF4-FFF2-40B4-BE49-F238E27FC236}">
                <a16:creationId xmlns:a16="http://schemas.microsoft.com/office/drawing/2014/main" id="{9B2D8ACD-2B86-4AA7-EF37-A6A2B27ACC29}"/>
              </a:ext>
            </a:extLst>
          </p:cNvPr>
          <p:cNvSpPr txBox="1">
            <a:spLocks/>
          </p:cNvSpPr>
          <p:nvPr/>
        </p:nvSpPr>
        <p:spPr>
          <a:xfrm>
            <a:off x="804304" y="818417"/>
            <a:ext cx="13628388" cy="1245919"/>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defTabSz="543818">
              <a:lnSpc>
                <a:spcPct val="150000"/>
              </a:lnSpc>
            </a:pPr>
            <a:r>
              <a:rPr lang="en-US" sz="1800" dirty="0">
                <a:solidFill>
                  <a:srgbClr val="000000"/>
                </a:solidFill>
                <a:latin typeface="Avenir Next LT Pro" panose="020B0504020202020204" pitchFamily="34" charset="0"/>
                <a:ea typeface="Lato Light" panose="020F0502020204030203" pitchFamily="34" charset="0"/>
                <a:cs typeface="Poppins" panose="00000500000000000000" pitchFamily="2" charset="0"/>
              </a:rPr>
              <a:t>Kaya listeners have access to a variety of platforms when seeking knowledge, news, music, entertainment and lifestyle content, however, radio remains a number one trusted media source for the delivery of this information. They are aware of the other sources at their disposal, but still prefer consuming radio content. </a:t>
            </a:r>
          </a:p>
        </p:txBody>
      </p:sp>
      <p:graphicFrame>
        <p:nvGraphicFramePr>
          <p:cNvPr id="6" name="Chart 5">
            <a:extLst>
              <a:ext uri="{FF2B5EF4-FFF2-40B4-BE49-F238E27FC236}">
                <a16:creationId xmlns:a16="http://schemas.microsoft.com/office/drawing/2014/main" id="{FF702F99-66C6-C547-882B-83D0F3DDF160}"/>
              </a:ext>
            </a:extLst>
          </p:cNvPr>
          <p:cNvGraphicFramePr/>
          <p:nvPr>
            <p:extLst>
              <p:ext uri="{D42A27DB-BD31-4B8C-83A1-F6EECF244321}">
                <p14:modId xmlns:p14="http://schemas.microsoft.com/office/powerpoint/2010/main" val="1856418290"/>
              </p:ext>
            </p:extLst>
          </p:nvPr>
        </p:nvGraphicFramePr>
        <p:xfrm>
          <a:off x="804304" y="2300819"/>
          <a:ext cx="13236178" cy="409854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790285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 name="object 3"/>
          <p:cNvGrpSpPr/>
          <p:nvPr/>
        </p:nvGrpSpPr>
        <p:grpSpPr>
          <a:xfrm>
            <a:off x="0" y="0"/>
            <a:ext cx="767715" cy="8229600"/>
            <a:chOff x="0" y="0"/>
            <a:chExt cx="767715" cy="8229600"/>
          </a:xfrm>
        </p:grpSpPr>
        <p:pic>
          <p:nvPicPr>
            <p:cNvPr id="4" name="object 4"/>
            <p:cNvPicPr/>
            <p:nvPr/>
          </p:nvPicPr>
          <p:blipFill>
            <a:blip r:embed="rId2" cstate="print"/>
            <a:stretch>
              <a:fillRect/>
            </a:stretch>
          </p:blipFill>
          <p:spPr>
            <a:xfrm>
              <a:off x="0" y="0"/>
              <a:ext cx="767638" cy="8229599"/>
            </a:xfrm>
            <a:prstGeom prst="rect">
              <a:avLst/>
            </a:prstGeom>
          </p:spPr>
        </p:pic>
        <p:sp>
          <p:nvSpPr>
            <p:cNvPr id="5"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venir Next LT Pro"/>
                <a:ea typeface="+mn-ea"/>
                <a:cs typeface="+mn-cs"/>
              </a:endParaRPr>
            </a:p>
          </p:txBody>
        </p:sp>
        <p:pic>
          <p:nvPicPr>
            <p:cNvPr id="6" name="object 6"/>
            <p:cNvPicPr/>
            <p:nvPr/>
          </p:nvPicPr>
          <p:blipFill>
            <a:blip r:embed="rId3" cstate="print"/>
            <a:stretch>
              <a:fillRect/>
            </a:stretch>
          </p:blipFill>
          <p:spPr>
            <a:xfrm>
              <a:off x="315911" y="5567098"/>
              <a:ext cx="135813" cy="90106"/>
            </a:xfrm>
            <a:prstGeom prst="rect">
              <a:avLst/>
            </a:prstGeom>
          </p:spPr>
        </p:pic>
        <p:pic>
          <p:nvPicPr>
            <p:cNvPr id="7" name="object 7"/>
            <p:cNvPicPr/>
            <p:nvPr/>
          </p:nvPicPr>
          <p:blipFill>
            <a:blip r:embed="rId4" cstate="print"/>
            <a:stretch>
              <a:fillRect/>
            </a:stretch>
          </p:blipFill>
          <p:spPr>
            <a:xfrm>
              <a:off x="315915" y="5179177"/>
              <a:ext cx="135813" cy="351579"/>
            </a:xfrm>
            <a:prstGeom prst="rect">
              <a:avLst/>
            </a:prstGeom>
          </p:spPr>
        </p:pic>
        <p:pic>
          <p:nvPicPr>
            <p:cNvPr id="8" name="object 8"/>
            <p:cNvPicPr/>
            <p:nvPr/>
          </p:nvPicPr>
          <p:blipFill>
            <a:blip r:embed="rId5" cstate="print"/>
            <a:stretch>
              <a:fillRect/>
            </a:stretch>
          </p:blipFill>
          <p:spPr>
            <a:xfrm>
              <a:off x="318197" y="5066068"/>
              <a:ext cx="131254" cy="79247"/>
            </a:xfrm>
            <a:prstGeom prst="rect">
              <a:avLst/>
            </a:prstGeom>
          </p:spPr>
        </p:pic>
        <p:sp>
          <p:nvSpPr>
            <p:cNvPr id="9"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venir Next LT Pro"/>
                <a:ea typeface="+mn-ea"/>
                <a:cs typeface="+mn-cs"/>
              </a:endParaRPr>
            </a:p>
          </p:txBody>
        </p:sp>
        <p:pic>
          <p:nvPicPr>
            <p:cNvPr id="10" name="object 10"/>
            <p:cNvPicPr/>
            <p:nvPr/>
          </p:nvPicPr>
          <p:blipFill>
            <a:blip r:embed="rId6" cstate="print"/>
            <a:stretch>
              <a:fillRect/>
            </a:stretch>
          </p:blipFill>
          <p:spPr>
            <a:xfrm>
              <a:off x="315915" y="4739087"/>
              <a:ext cx="135813" cy="132956"/>
            </a:xfrm>
            <a:prstGeom prst="rect">
              <a:avLst/>
            </a:prstGeom>
          </p:spPr>
        </p:pic>
        <p:pic>
          <p:nvPicPr>
            <p:cNvPr id="11" name="object 11"/>
            <p:cNvPicPr/>
            <p:nvPr/>
          </p:nvPicPr>
          <p:blipFill>
            <a:blip r:embed="rId7" cstate="print"/>
            <a:stretch>
              <a:fillRect/>
            </a:stretch>
          </p:blipFill>
          <p:spPr>
            <a:xfrm>
              <a:off x="318192" y="4612463"/>
              <a:ext cx="131254" cy="89535"/>
            </a:xfrm>
            <a:prstGeom prst="rect">
              <a:avLst/>
            </a:prstGeom>
          </p:spPr>
        </p:pic>
        <p:pic>
          <p:nvPicPr>
            <p:cNvPr id="12" name="object 12"/>
            <p:cNvPicPr/>
            <p:nvPr/>
          </p:nvPicPr>
          <p:blipFill>
            <a:blip r:embed="rId8" cstate="print"/>
            <a:stretch>
              <a:fillRect/>
            </a:stretch>
          </p:blipFill>
          <p:spPr>
            <a:xfrm>
              <a:off x="318197" y="4319961"/>
              <a:ext cx="131254" cy="79248"/>
            </a:xfrm>
            <a:prstGeom prst="rect">
              <a:avLst/>
            </a:prstGeom>
          </p:spPr>
        </p:pic>
        <p:pic>
          <p:nvPicPr>
            <p:cNvPr id="13" name="object 13"/>
            <p:cNvPicPr/>
            <p:nvPr/>
          </p:nvPicPr>
          <p:blipFill>
            <a:blip r:embed="rId3" cstate="print"/>
            <a:stretch>
              <a:fillRect/>
            </a:stretch>
          </p:blipFill>
          <p:spPr>
            <a:xfrm>
              <a:off x="315911" y="4435552"/>
              <a:ext cx="135813" cy="90106"/>
            </a:xfrm>
            <a:prstGeom prst="rect">
              <a:avLst/>
            </a:prstGeom>
          </p:spPr>
        </p:pic>
        <p:pic>
          <p:nvPicPr>
            <p:cNvPr id="14" name="object 14"/>
            <p:cNvPicPr/>
            <p:nvPr/>
          </p:nvPicPr>
          <p:blipFill>
            <a:blip r:embed="rId9" cstate="print"/>
            <a:stretch>
              <a:fillRect/>
            </a:stretch>
          </p:blipFill>
          <p:spPr>
            <a:xfrm>
              <a:off x="315915" y="4062115"/>
              <a:ext cx="135813" cy="232741"/>
            </a:xfrm>
            <a:prstGeom prst="rect">
              <a:avLst/>
            </a:prstGeom>
          </p:spPr>
        </p:pic>
        <p:sp>
          <p:nvSpPr>
            <p:cNvPr id="15"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venir Next LT Pro"/>
                <a:ea typeface="+mn-ea"/>
                <a:cs typeface="+mn-cs"/>
              </a:endParaRPr>
            </a:p>
          </p:txBody>
        </p:sp>
        <p:pic>
          <p:nvPicPr>
            <p:cNvPr id="16" name="object 16"/>
            <p:cNvPicPr/>
            <p:nvPr/>
          </p:nvPicPr>
          <p:blipFill>
            <a:blip r:embed="rId6" cstate="print"/>
            <a:stretch>
              <a:fillRect/>
            </a:stretch>
          </p:blipFill>
          <p:spPr>
            <a:xfrm>
              <a:off x="315915" y="3843489"/>
              <a:ext cx="135813" cy="132956"/>
            </a:xfrm>
            <a:prstGeom prst="rect">
              <a:avLst/>
            </a:prstGeom>
          </p:spPr>
        </p:pic>
        <p:pic>
          <p:nvPicPr>
            <p:cNvPr id="17" name="object 17"/>
            <p:cNvPicPr/>
            <p:nvPr/>
          </p:nvPicPr>
          <p:blipFill>
            <a:blip r:embed="rId10" cstate="print"/>
            <a:stretch>
              <a:fillRect/>
            </a:stretch>
          </p:blipFill>
          <p:spPr>
            <a:xfrm>
              <a:off x="318194" y="3711721"/>
              <a:ext cx="131254" cy="94678"/>
            </a:xfrm>
            <a:prstGeom prst="rect">
              <a:avLst/>
            </a:prstGeom>
          </p:spPr>
        </p:pic>
        <p:sp>
          <p:nvSpPr>
            <p:cNvPr id="18"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venir Next LT Pro"/>
                <a:ea typeface="+mn-ea"/>
                <a:cs typeface="+mn-cs"/>
              </a:endParaRPr>
            </a:p>
          </p:txBody>
        </p:sp>
        <p:pic>
          <p:nvPicPr>
            <p:cNvPr id="19" name="object 19"/>
            <p:cNvPicPr/>
            <p:nvPr/>
          </p:nvPicPr>
          <p:blipFill>
            <a:blip r:embed="rId8" cstate="print"/>
            <a:stretch>
              <a:fillRect/>
            </a:stretch>
          </p:blipFill>
          <p:spPr>
            <a:xfrm>
              <a:off x="318197" y="3140424"/>
              <a:ext cx="131254" cy="79248"/>
            </a:xfrm>
            <a:prstGeom prst="rect">
              <a:avLst/>
            </a:prstGeom>
          </p:spPr>
        </p:pic>
        <p:sp>
          <p:nvSpPr>
            <p:cNvPr id="20"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venir Next LT Pro"/>
                <a:ea typeface="+mn-ea"/>
                <a:cs typeface="+mn-cs"/>
              </a:endParaRPr>
            </a:p>
          </p:txBody>
        </p:sp>
        <p:pic>
          <p:nvPicPr>
            <p:cNvPr id="21" name="object 21"/>
            <p:cNvPicPr/>
            <p:nvPr/>
          </p:nvPicPr>
          <p:blipFill>
            <a:blip r:embed="rId8" cstate="print"/>
            <a:stretch>
              <a:fillRect/>
            </a:stretch>
          </p:blipFill>
          <p:spPr>
            <a:xfrm>
              <a:off x="318197" y="2821069"/>
              <a:ext cx="131254" cy="79248"/>
            </a:xfrm>
            <a:prstGeom prst="rect">
              <a:avLst/>
            </a:prstGeom>
          </p:spPr>
        </p:pic>
        <p:pic>
          <p:nvPicPr>
            <p:cNvPr id="22" name="object 22"/>
            <p:cNvPicPr/>
            <p:nvPr/>
          </p:nvPicPr>
          <p:blipFill>
            <a:blip r:embed="rId11" cstate="print"/>
            <a:stretch>
              <a:fillRect/>
            </a:stretch>
          </p:blipFill>
          <p:spPr>
            <a:xfrm>
              <a:off x="318192" y="2694056"/>
              <a:ext cx="131254" cy="89535"/>
            </a:xfrm>
            <a:prstGeom prst="rect">
              <a:avLst/>
            </a:prstGeom>
          </p:spPr>
        </p:pic>
        <p:pic>
          <p:nvPicPr>
            <p:cNvPr id="23" name="object 23"/>
            <p:cNvPicPr/>
            <p:nvPr/>
          </p:nvPicPr>
          <p:blipFill>
            <a:blip r:embed="rId8" cstate="print"/>
            <a:stretch>
              <a:fillRect/>
            </a:stretch>
          </p:blipFill>
          <p:spPr>
            <a:xfrm>
              <a:off x="318197" y="2577128"/>
              <a:ext cx="131254" cy="79248"/>
            </a:xfrm>
            <a:prstGeom prst="rect">
              <a:avLst/>
            </a:prstGeom>
          </p:spPr>
        </p:pic>
      </p:grpSp>
      <p:sp>
        <p:nvSpPr>
          <p:cNvPr id="33" name="Rounded Rectangle 32"/>
          <p:cNvSpPr/>
          <p:nvPr/>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white"/>
              </a:solidFill>
              <a:effectLst/>
              <a:uLnTx/>
              <a:uFillTx/>
              <a:latin typeface="Avenir Next LT Pro"/>
              <a:ea typeface="+mn-ea"/>
              <a:cs typeface="+mn-cs"/>
            </a:endParaRPr>
          </a:p>
        </p:txBody>
      </p:sp>
      <p:pic>
        <p:nvPicPr>
          <p:cNvPr id="7170" name="Picture 2" descr="Z:\Mediamark\4154 MM PPT Presentation\Exports ST2\Elements\Asset 10.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D06ABAB-8887-3353-784F-FFE19FD1D201}"/>
              </a:ext>
            </a:extLst>
          </p:cNvPr>
          <p:cNvSpPr txBox="1"/>
          <p:nvPr/>
        </p:nvSpPr>
        <p:spPr>
          <a:xfrm>
            <a:off x="995195" y="7836769"/>
            <a:ext cx="2245679"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venir Next LT Pro"/>
                <a:ea typeface="+mn-ea"/>
                <a:cs typeface="Arial" panose="020B0604020202020204" pitchFamily="34" charset="0"/>
              </a:rPr>
              <a:t>Source : Brandmapp 2022A</a:t>
            </a:r>
            <a:endParaRPr kumimoji="0" lang="en-ZA" sz="1200" b="1" i="0" u="none" strike="noStrike" kern="1200" cap="none" spc="0" normalizeH="0" baseline="0" noProof="0" dirty="0">
              <a:ln>
                <a:noFill/>
              </a:ln>
              <a:solidFill>
                <a:prstClr val="black"/>
              </a:solidFill>
              <a:effectLst/>
              <a:uLnTx/>
              <a:uFillTx/>
              <a:latin typeface="Avenir Next LT Pro"/>
              <a:ea typeface="+mn-ea"/>
              <a:cs typeface="Arial" panose="020B0604020202020204" pitchFamily="34" charset="0"/>
            </a:endParaRPr>
          </a:p>
        </p:txBody>
      </p:sp>
      <p:grpSp>
        <p:nvGrpSpPr>
          <p:cNvPr id="24" name="object 4">
            <a:extLst>
              <a:ext uri="{FF2B5EF4-FFF2-40B4-BE49-F238E27FC236}">
                <a16:creationId xmlns:a16="http://schemas.microsoft.com/office/drawing/2014/main" id="{5F79BEA1-9460-4C39-21C2-4AB759437BE7}"/>
              </a:ext>
            </a:extLst>
          </p:cNvPr>
          <p:cNvGrpSpPr/>
          <p:nvPr/>
        </p:nvGrpSpPr>
        <p:grpSpPr>
          <a:xfrm>
            <a:off x="13382367" y="7083766"/>
            <a:ext cx="885891" cy="873985"/>
            <a:chOff x="17863636" y="9146050"/>
            <a:chExt cx="1508125" cy="1508125"/>
          </a:xfrm>
        </p:grpSpPr>
        <p:sp>
          <p:nvSpPr>
            <p:cNvPr id="25" name="object 5">
              <a:extLst>
                <a:ext uri="{FF2B5EF4-FFF2-40B4-BE49-F238E27FC236}">
                  <a16:creationId xmlns:a16="http://schemas.microsoft.com/office/drawing/2014/main" id="{42F99D83-006D-BE40-69E4-D4C9E7A7AF53}"/>
                </a:ext>
              </a:extLst>
            </p:cNvPr>
            <p:cNvSpPr/>
            <p:nvPr/>
          </p:nvSpPr>
          <p:spPr>
            <a:xfrm>
              <a:off x="17863636" y="9146050"/>
              <a:ext cx="1508125" cy="1508125"/>
            </a:xfrm>
            <a:custGeom>
              <a:avLst/>
              <a:gdLst/>
              <a:ahLst/>
              <a:cxnLst/>
              <a:rect l="l" t="t" r="r" b="b"/>
              <a:pathLst>
                <a:path w="1508125" h="1508125">
                  <a:moveTo>
                    <a:pt x="753956" y="0"/>
                  </a:moveTo>
                  <a:lnTo>
                    <a:pt x="706273" y="1483"/>
                  </a:lnTo>
                  <a:lnTo>
                    <a:pt x="659379" y="5873"/>
                  </a:lnTo>
                  <a:lnTo>
                    <a:pt x="613362" y="13082"/>
                  </a:lnTo>
                  <a:lnTo>
                    <a:pt x="568309" y="23022"/>
                  </a:lnTo>
                  <a:lnTo>
                    <a:pt x="524310" y="35604"/>
                  </a:lnTo>
                  <a:lnTo>
                    <a:pt x="481452" y="50740"/>
                  </a:lnTo>
                  <a:lnTo>
                    <a:pt x="439824" y="68343"/>
                  </a:lnTo>
                  <a:lnTo>
                    <a:pt x="399514" y="88323"/>
                  </a:lnTo>
                  <a:lnTo>
                    <a:pt x="360610" y="110592"/>
                  </a:lnTo>
                  <a:lnTo>
                    <a:pt x="323201" y="135063"/>
                  </a:lnTo>
                  <a:lnTo>
                    <a:pt x="287375" y="161646"/>
                  </a:lnTo>
                  <a:lnTo>
                    <a:pt x="253220" y="190255"/>
                  </a:lnTo>
                  <a:lnTo>
                    <a:pt x="220825" y="220799"/>
                  </a:lnTo>
                  <a:lnTo>
                    <a:pt x="190278" y="253192"/>
                  </a:lnTo>
                  <a:lnTo>
                    <a:pt x="161667" y="287344"/>
                  </a:lnTo>
                  <a:lnTo>
                    <a:pt x="135081" y="323169"/>
                  </a:lnTo>
                  <a:lnTo>
                    <a:pt x="110608" y="360576"/>
                  </a:lnTo>
                  <a:lnTo>
                    <a:pt x="88336" y="399479"/>
                  </a:lnTo>
                  <a:lnTo>
                    <a:pt x="68353" y="439788"/>
                  </a:lnTo>
                  <a:lnTo>
                    <a:pt x="50748" y="481417"/>
                  </a:lnTo>
                  <a:lnTo>
                    <a:pt x="35610" y="524275"/>
                  </a:lnTo>
                  <a:lnTo>
                    <a:pt x="23026" y="568276"/>
                  </a:lnTo>
                  <a:lnTo>
                    <a:pt x="13084" y="613330"/>
                  </a:lnTo>
                  <a:lnTo>
                    <a:pt x="5874" y="659351"/>
                  </a:lnTo>
                  <a:lnTo>
                    <a:pt x="1483" y="706248"/>
                  </a:lnTo>
                  <a:lnTo>
                    <a:pt x="0" y="753935"/>
                  </a:lnTo>
                  <a:lnTo>
                    <a:pt x="1483" y="801606"/>
                  </a:lnTo>
                  <a:lnTo>
                    <a:pt x="5874" y="848491"/>
                  </a:lnTo>
                  <a:lnTo>
                    <a:pt x="13084" y="894500"/>
                  </a:lnTo>
                  <a:lnTo>
                    <a:pt x="23026" y="939544"/>
                  </a:lnTo>
                  <a:lnTo>
                    <a:pt x="35610" y="983537"/>
                  </a:lnTo>
                  <a:lnTo>
                    <a:pt x="50748" y="1026388"/>
                  </a:lnTo>
                  <a:lnTo>
                    <a:pt x="68353" y="1068011"/>
                  </a:lnTo>
                  <a:lnTo>
                    <a:pt x="88336" y="1108316"/>
                  </a:lnTo>
                  <a:lnTo>
                    <a:pt x="110608" y="1147215"/>
                  </a:lnTo>
                  <a:lnTo>
                    <a:pt x="135081" y="1184621"/>
                  </a:lnTo>
                  <a:lnTo>
                    <a:pt x="161667" y="1220443"/>
                  </a:lnTo>
                  <a:lnTo>
                    <a:pt x="190278" y="1254595"/>
                  </a:lnTo>
                  <a:lnTo>
                    <a:pt x="220825" y="1286988"/>
                  </a:lnTo>
                  <a:lnTo>
                    <a:pt x="253220" y="1317533"/>
                  </a:lnTo>
                  <a:lnTo>
                    <a:pt x="287375" y="1346142"/>
                  </a:lnTo>
                  <a:lnTo>
                    <a:pt x="323201" y="1372727"/>
                  </a:lnTo>
                  <a:lnTo>
                    <a:pt x="360610" y="1397200"/>
                  </a:lnTo>
                  <a:lnTo>
                    <a:pt x="399514" y="1419471"/>
                  </a:lnTo>
                  <a:lnTo>
                    <a:pt x="439824" y="1439453"/>
                  </a:lnTo>
                  <a:lnTo>
                    <a:pt x="481452" y="1457058"/>
                  </a:lnTo>
                  <a:lnTo>
                    <a:pt x="524310" y="1472196"/>
                  </a:lnTo>
                  <a:lnTo>
                    <a:pt x="568309" y="1484781"/>
                  </a:lnTo>
                  <a:lnTo>
                    <a:pt x="613362" y="1494722"/>
                  </a:lnTo>
                  <a:lnTo>
                    <a:pt x="659379" y="1501933"/>
                  </a:lnTo>
                  <a:lnTo>
                    <a:pt x="706273" y="1506324"/>
                  </a:lnTo>
                  <a:lnTo>
                    <a:pt x="753956" y="1507807"/>
                  </a:lnTo>
                  <a:lnTo>
                    <a:pt x="801635" y="1506324"/>
                  </a:lnTo>
                  <a:lnTo>
                    <a:pt x="848526" y="1501933"/>
                  </a:lnTo>
                  <a:lnTo>
                    <a:pt x="894540" y="1494722"/>
                  </a:lnTo>
                  <a:lnTo>
                    <a:pt x="939588" y="1484781"/>
                  </a:lnTo>
                  <a:lnTo>
                    <a:pt x="983583" y="1472196"/>
                  </a:lnTo>
                  <a:lnTo>
                    <a:pt x="1026437" y="1457058"/>
                  </a:lnTo>
                  <a:lnTo>
                    <a:pt x="1068060" y="1439453"/>
                  </a:lnTo>
                  <a:lnTo>
                    <a:pt x="1108365" y="1419471"/>
                  </a:lnTo>
                  <a:lnTo>
                    <a:pt x="1147263" y="1397200"/>
                  </a:lnTo>
                  <a:lnTo>
                    <a:pt x="1184667" y="1372727"/>
                  </a:lnTo>
                  <a:lnTo>
                    <a:pt x="1220487" y="1346142"/>
                  </a:lnTo>
                  <a:lnTo>
                    <a:pt x="1254636" y="1317533"/>
                  </a:lnTo>
                  <a:lnTo>
                    <a:pt x="1287026" y="1286988"/>
                  </a:lnTo>
                  <a:lnTo>
                    <a:pt x="1317567" y="1254595"/>
                  </a:lnTo>
                  <a:lnTo>
                    <a:pt x="1346173" y="1220443"/>
                  </a:lnTo>
                  <a:lnTo>
                    <a:pt x="1372754" y="1184621"/>
                  </a:lnTo>
                  <a:lnTo>
                    <a:pt x="1397223" y="1147215"/>
                  </a:lnTo>
                  <a:lnTo>
                    <a:pt x="1419490" y="1108316"/>
                  </a:lnTo>
                  <a:lnTo>
                    <a:pt x="1439469" y="1068011"/>
                  </a:lnTo>
                  <a:lnTo>
                    <a:pt x="1457070" y="1026388"/>
                  </a:lnTo>
                  <a:lnTo>
                    <a:pt x="1472205" y="983537"/>
                  </a:lnTo>
                  <a:lnTo>
                    <a:pt x="1484786" y="939544"/>
                  </a:lnTo>
                  <a:lnTo>
                    <a:pt x="1494725" y="894500"/>
                  </a:lnTo>
                  <a:lnTo>
                    <a:pt x="1501934" y="848491"/>
                  </a:lnTo>
                  <a:lnTo>
                    <a:pt x="1506324" y="801606"/>
                  </a:lnTo>
                  <a:lnTo>
                    <a:pt x="1507807" y="753935"/>
                  </a:lnTo>
                  <a:lnTo>
                    <a:pt x="1506324" y="706248"/>
                  </a:lnTo>
                  <a:lnTo>
                    <a:pt x="1501934" y="659351"/>
                  </a:lnTo>
                  <a:lnTo>
                    <a:pt x="1494725" y="613330"/>
                  </a:lnTo>
                  <a:lnTo>
                    <a:pt x="1484786" y="568276"/>
                  </a:lnTo>
                  <a:lnTo>
                    <a:pt x="1472205" y="524275"/>
                  </a:lnTo>
                  <a:lnTo>
                    <a:pt x="1457070" y="481417"/>
                  </a:lnTo>
                  <a:lnTo>
                    <a:pt x="1439469" y="439788"/>
                  </a:lnTo>
                  <a:lnTo>
                    <a:pt x="1419490" y="399479"/>
                  </a:lnTo>
                  <a:lnTo>
                    <a:pt x="1397223" y="360576"/>
                  </a:lnTo>
                  <a:lnTo>
                    <a:pt x="1372754" y="323169"/>
                  </a:lnTo>
                  <a:lnTo>
                    <a:pt x="1346173" y="287344"/>
                  </a:lnTo>
                  <a:lnTo>
                    <a:pt x="1317567" y="253192"/>
                  </a:lnTo>
                  <a:lnTo>
                    <a:pt x="1287026" y="220799"/>
                  </a:lnTo>
                  <a:lnTo>
                    <a:pt x="1254636" y="190255"/>
                  </a:lnTo>
                  <a:lnTo>
                    <a:pt x="1220487" y="161646"/>
                  </a:lnTo>
                  <a:lnTo>
                    <a:pt x="1184667" y="135063"/>
                  </a:lnTo>
                  <a:lnTo>
                    <a:pt x="1147263" y="110592"/>
                  </a:lnTo>
                  <a:lnTo>
                    <a:pt x="1108365" y="88323"/>
                  </a:lnTo>
                  <a:lnTo>
                    <a:pt x="1068060" y="68343"/>
                  </a:lnTo>
                  <a:lnTo>
                    <a:pt x="1026437" y="50740"/>
                  </a:lnTo>
                  <a:lnTo>
                    <a:pt x="983583" y="35604"/>
                  </a:lnTo>
                  <a:lnTo>
                    <a:pt x="939588" y="23022"/>
                  </a:lnTo>
                  <a:lnTo>
                    <a:pt x="894540" y="13082"/>
                  </a:lnTo>
                  <a:lnTo>
                    <a:pt x="848526" y="5873"/>
                  </a:lnTo>
                  <a:lnTo>
                    <a:pt x="801635" y="1483"/>
                  </a:lnTo>
                  <a:lnTo>
                    <a:pt x="753956" y="0"/>
                  </a:lnTo>
                  <a:close/>
                </a:path>
              </a:pathLst>
            </a:custGeom>
            <a:solidFill>
              <a:srgbClr val="BA1319"/>
            </a:solidFill>
          </p:spPr>
          <p:txBody>
            <a:bodyPr wrap="square" lIns="0" tIns="0" rIns="0" bIns="0" rtlCol="0"/>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sz="1092" b="0" i="0" u="none" strike="noStrike" kern="1200" cap="none" spc="0" normalizeH="0" baseline="0" noProof="0" dirty="0">
                <a:ln>
                  <a:noFill/>
                </a:ln>
                <a:solidFill>
                  <a:prstClr val="black"/>
                </a:solidFill>
                <a:effectLst/>
                <a:uLnTx/>
                <a:uFillTx/>
                <a:latin typeface="Calibri"/>
                <a:ea typeface="+mn-ea"/>
                <a:cs typeface="+mn-cs"/>
              </a:endParaRPr>
            </a:p>
          </p:txBody>
        </p:sp>
        <p:sp>
          <p:nvSpPr>
            <p:cNvPr id="26" name="object 6">
              <a:extLst>
                <a:ext uri="{FF2B5EF4-FFF2-40B4-BE49-F238E27FC236}">
                  <a16:creationId xmlns:a16="http://schemas.microsoft.com/office/drawing/2014/main" id="{2BCF6D61-F82C-EF57-876B-941E51DA0FC0}"/>
                </a:ext>
              </a:extLst>
            </p:cNvPr>
            <p:cNvSpPr/>
            <p:nvPr/>
          </p:nvSpPr>
          <p:spPr>
            <a:xfrm>
              <a:off x="17973111" y="9255518"/>
              <a:ext cx="1289050" cy="1289050"/>
            </a:xfrm>
            <a:custGeom>
              <a:avLst/>
              <a:gdLst/>
              <a:ahLst/>
              <a:cxnLst/>
              <a:rect l="l" t="t" r="r" b="b"/>
              <a:pathLst>
                <a:path w="1289050" h="1289050">
                  <a:moveTo>
                    <a:pt x="644472" y="0"/>
                  </a:moveTo>
                  <a:lnTo>
                    <a:pt x="596374" y="1767"/>
                  </a:lnTo>
                  <a:lnTo>
                    <a:pt x="549236" y="6986"/>
                  </a:lnTo>
                  <a:lnTo>
                    <a:pt x="503182" y="15532"/>
                  </a:lnTo>
                  <a:lnTo>
                    <a:pt x="458338" y="27281"/>
                  </a:lnTo>
                  <a:lnTo>
                    <a:pt x="414828" y="42108"/>
                  </a:lnTo>
                  <a:lnTo>
                    <a:pt x="372777" y="59889"/>
                  </a:lnTo>
                  <a:lnTo>
                    <a:pt x="332308" y="80499"/>
                  </a:lnTo>
                  <a:lnTo>
                    <a:pt x="293548" y="103813"/>
                  </a:lnTo>
                  <a:lnTo>
                    <a:pt x="256620" y="129708"/>
                  </a:lnTo>
                  <a:lnTo>
                    <a:pt x="221649" y="158058"/>
                  </a:lnTo>
                  <a:lnTo>
                    <a:pt x="188759" y="188739"/>
                  </a:lnTo>
                  <a:lnTo>
                    <a:pt x="158076" y="221626"/>
                  </a:lnTo>
                  <a:lnTo>
                    <a:pt x="129724" y="256595"/>
                  </a:lnTo>
                  <a:lnTo>
                    <a:pt x="103827" y="293522"/>
                  </a:lnTo>
                  <a:lnTo>
                    <a:pt x="80510" y="332282"/>
                  </a:lnTo>
                  <a:lnTo>
                    <a:pt x="59898" y="372750"/>
                  </a:lnTo>
                  <a:lnTo>
                    <a:pt x="42115" y="414802"/>
                  </a:lnTo>
                  <a:lnTo>
                    <a:pt x="27285" y="458313"/>
                  </a:lnTo>
                  <a:lnTo>
                    <a:pt x="15535" y="503159"/>
                  </a:lnTo>
                  <a:lnTo>
                    <a:pt x="6987" y="549216"/>
                  </a:lnTo>
                  <a:lnTo>
                    <a:pt x="1767" y="596358"/>
                  </a:lnTo>
                  <a:lnTo>
                    <a:pt x="0" y="644462"/>
                  </a:lnTo>
                  <a:lnTo>
                    <a:pt x="1767" y="692550"/>
                  </a:lnTo>
                  <a:lnTo>
                    <a:pt x="6987" y="739680"/>
                  </a:lnTo>
                  <a:lnTo>
                    <a:pt x="15535" y="785725"/>
                  </a:lnTo>
                  <a:lnTo>
                    <a:pt x="27285" y="830562"/>
                  </a:lnTo>
                  <a:lnTo>
                    <a:pt x="42115" y="874066"/>
                  </a:lnTo>
                  <a:lnTo>
                    <a:pt x="59898" y="916112"/>
                  </a:lnTo>
                  <a:lnTo>
                    <a:pt x="80510" y="956575"/>
                  </a:lnTo>
                  <a:lnTo>
                    <a:pt x="103827" y="995331"/>
                  </a:lnTo>
                  <a:lnTo>
                    <a:pt x="129724" y="1032255"/>
                  </a:lnTo>
                  <a:lnTo>
                    <a:pt x="158076" y="1067223"/>
                  </a:lnTo>
                  <a:lnTo>
                    <a:pt x="188759" y="1100110"/>
                  </a:lnTo>
                  <a:lnTo>
                    <a:pt x="221649" y="1130791"/>
                  </a:lnTo>
                  <a:lnTo>
                    <a:pt x="256620" y="1159141"/>
                  </a:lnTo>
                  <a:lnTo>
                    <a:pt x="293548" y="1185037"/>
                  </a:lnTo>
                  <a:lnTo>
                    <a:pt x="332308" y="1208353"/>
                  </a:lnTo>
                  <a:lnTo>
                    <a:pt x="372777" y="1228964"/>
                  </a:lnTo>
                  <a:lnTo>
                    <a:pt x="414828" y="1246746"/>
                  </a:lnTo>
                  <a:lnTo>
                    <a:pt x="458338" y="1261575"/>
                  </a:lnTo>
                  <a:lnTo>
                    <a:pt x="503182" y="1273326"/>
                  </a:lnTo>
                  <a:lnTo>
                    <a:pt x="549236" y="1281873"/>
                  </a:lnTo>
                  <a:lnTo>
                    <a:pt x="596374" y="1287093"/>
                  </a:lnTo>
                  <a:lnTo>
                    <a:pt x="644472" y="1288861"/>
                  </a:lnTo>
                  <a:lnTo>
                    <a:pt x="692569" y="1287093"/>
                  </a:lnTo>
                  <a:lnTo>
                    <a:pt x="739704" y="1281873"/>
                  </a:lnTo>
                  <a:lnTo>
                    <a:pt x="785754" y="1273326"/>
                  </a:lnTo>
                  <a:lnTo>
                    <a:pt x="830595" y="1261575"/>
                  </a:lnTo>
                  <a:lnTo>
                    <a:pt x="874101" y="1246746"/>
                  </a:lnTo>
                  <a:lnTo>
                    <a:pt x="916147" y="1228964"/>
                  </a:lnTo>
                  <a:lnTo>
                    <a:pt x="956611" y="1208353"/>
                  </a:lnTo>
                  <a:lnTo>
                    <a:pt x="995366" y="1185037"/>
                  </a:lnTo>
                  <a:lnTo>
                    <a:pt x="1032289" y="1159141"/>
                  </a:lnTo>
                  <a:lnTo>
                    <a:pt x="1067255" y="1130791"/>
                  </a:lnTo>
                  <a:lnTo>
                    <a:pt x="1100139" y="1100110"/>
                  </a:lnTo>
                  <a:lnTo>
                    <a:pt x="1130817" y="1067223"/>
                  </a:lnTo>
                  <a:lnTo>
                    <a:pt x="1159164" y="1032255"/>
                  </a:lnTo>
                  <a:lnTo>
                    <a:pt x="1185056" y="995331"/>
                  </a:lnTo>
                  <a:lnTo>
                    <a:pt x="1208368" y="956575"/>
                  </a:lnTo>
                  <a:lnTo>
                    <a:pt x="1228976" y="916112"/>
                  </a:lnTo>
                  <a:lnTo>
                    <a:pt x="1246755" y="874066"/>
                  </a:lnTo>
                  <a:lnTo>
                    <a:pt x="1261581" y="830562"/>
                  </a:lnTo>
                  <a:lnTo>
                    <a:pt x="1273329" y="785725"/>
                  </a:lnTo>
                  <a:lnTo>
                    <a:pt x="1281875" y="739680"/>
                  </a:lnTo>
                  <a:lnTo>
                    <a:pt x="1287094" y="692550"/>
                  </a:lnTo>
                  <a:lnTo>
                    <a:pt x="1288861" y="644462"/>
                  </a:lnTo>
                  <a:lnTo>
                    <a:pt x="1287094" y="596358"/>
                  </a:lnTo>
                  <a:lnTo>
                    <a:pt x="1281875" y="549216"/>
                  </a:lnTo>
                  <a:lnTo>
                    <a:pt x="1273329" y="503159"/>
                  </a:lnTo>
                  <a:lnTo>
                    <a:pt x="1261581" y="458313"/>
                  </a:lnTo>
                  <a:lnTo>
                    <a:pt x="1246755" y="414802"/>
                  </a:lnTo>
                  <a:lnTo>
                    <a:pt x="1228976" y="372750"/>
                  </a:lnTo>
                  <a:lnTo>
                    <a:pt x="1208368" y="332282"/>
                  </a:lnTo>
                  <a:lnTo>
                    <a:pt x="1185056" y="293522"/>
                  </a:lnTo>
                  <a:lnTo>
                    <a:pt x="1159164" y="256595"/>
                  </a:lnTo>
                  <a:lnTo>
                    <a:pt x="1130817" y="221626"/>
                  </a:lnTo>
                  <a:lnTo>
                    <a:pt x="1100139" y="188739"/>
                  </a:lnTo>
                  <a:lnTo>
                    <a:pt x="1067255" y="158058"/>
                  </a:lnTo>
                  <a:lnTo>
                    <a:pt x="1032289" y="129708"/>
                  </a:lnTo>
                  <a:lnTo>
                    <a:pt x="995366" y="103813"/>
                  </a:lnTo>
                  <a:lnTo>
                    <a:pt x="956611" y="80499"/>
                  </a:lnTo>
                  <a:lnTo>
                    <a:pt x="916147" y="59889"/>
                  </a:lnTo>
                  <a:lnTo>
                    <a:pt x="874101" y="42108"/>
                  </a:lnTo>
                  <a:lnTo>
                    <a:pt x="830595" y="27281"/>
                  </a:lnTo>
                  <a:lnTo>
                    <a:pt x="785754" y="15532"/>
                  </a:lnTo>
                  <a:lnTo>
                    <a:pt x="739704" y="6986"/>
                  </a:lnTo>
                  <a:lnTo>
                    <a:pt x="692569" y="1767"/>
                  </a:lnTo>
                  <a:lnTo>
                    <a:pt x="644472" y="0"/>
                  </a:lnTo>
                  <a:close/>
                </a:path>
              </a:pathLst>
            </a:custGeom>
            <a:solidFill>
              <a:srgbClr val="000000"/>
            </a:solidFill>
          </p:spPr>
          <p:txBody>
            <a:bodyPr wrap="square" lIns="0" tIns="0" rIns="0" bIns="0" rtlCol="0"/>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sz="1092" b="0" i="0" u="none" strike="noStrike" kern="1200" cap="none" spc="0" normalizeH="0" baseline="0" noProof="0" dirty="0">
                <a:ln>
                  <a:noFill/>
                </a:ln>
                <a:solidFill>
                  <a:prstClr val="black"/>
                </a:solidFill>
                <a:effectLst/>
                <a:uLnTx/>
                <a:uFillTx/>
                <a:latin typeface="Calibri"/>
                <a:ea typeface="+mn-ea"/>
                <a:cs typeface="+mn-cs"/>
              </a:endParaRPr>
            </a:p>
          </p:txBody>
        </p:sp>
        <p:sp>
          <p:nvSpPr>
            <p:cNvPr id="27" name="object 7">
              <a:extLst>
                <a:ext uri="{FF2B5EF4-FFF2-40B4-BE49-F238E27FC236}">
                  <a16:creationId xmlns:a16="http://schemas.microsoft.com/office/drawing/2014/main" id="{F5C1AA94-8861-D5BF-FCF7-5CBF7BB5776E}"/>
                </a:ext>
              </a:extLst>
            </p:cNvPr>
            <p:cNvSpPr/>
            <p:nvPr/>
          </p:nvSpPr>
          <p:spPr>
            <a:xfrm>
              <a:off x="18251209" y="9574217"/>
              <a:ext cx="732790" cy="654685"/>
            </a:xfrm>
            <a:custGeom>
              <a:avLst/>
              <a:gdLst/>
              <a:ahLst/>
              <a:cxnLst/>
              <a:rect l="l" t="t" r="r" b="b"/>
              <a:pathLst>
                <a:path w="732790" h="654684">
                  <a:moveTo>
                    <a:pt x="644505" y="1248"/>
                  </a:moveTo>
                  <a:lnTo>
                    <a:pt x="616110" y="14224"/>
                  </a:lnTo>
                  <a:lnTo>
                    <a:pt x="595343" y="40387"/>
                  </a:lnTo>
                  <a:lnTo>
                    <a:pt x="587291" y="79809"/>
                  </a:lnTo>
                  <a:lnTo>
                    <a:pt x="587291" y="448112"/>
                  </a:lnTo>
                  <a:lnTo>
                    <a:pt x="631844" y="448112"/>
                  </a:lnTo>
                  <a:lnTo>
                    <a:pt x="631844" y="267960"/>
                  </a:lnTo>
                  <a:lnTo>
                    <a:pt x="732658" y="267960"/>
                  </a:lnTo>
                  <a:lnTo>
                    <a:pt x="732658" y="223406"/>
                  </a:lnTo>
                  <a:lnTo>
                    <a:pt x="631844" y="223406"/>
                  </a:lnTo>
                  <a:lnTo>
                    <a:pt x="631844" y="74856"/>
                  </a:lnTo>
                  <a:lnTo>
                    <a:pt x="640560" y="51663"/>
                  </a:lnTo>
                  <a:lnTo>
                    <a:pt x="659733" y="44099"/>
                  </a:lnTo>
                  <a:lnTo>
                    <a:pt x="725298" y="44099"/>
                  </a:lnTo>
                  <a:lnTo>
                    <a:pt x="724605" y="40739"/>
                  </a:lnTo>
                  <a:lnTo>
                    <a:pt x="703839" y="14576"/>
                  </a:lnTo>
                  <a:lnTo>
                    <a:pt x="675443" y="1388"/>
                  </a:lnTo>
                  <a:lnTo>
                    <a:pt x="644505" y="1248"/>
                  </a:lnTo>
                  <a:close/>
                </a:path>
                <a:path w="732790" h="654684">
                  <a:moveTo>
                    <a:pt x="732658" y="267960"/>
                  </a:moveTo>
                  <a:lnTo>
                    <a:pt x="687623" y="267960"/>
                  </a:lnTo>
                  <a:lnTo>
                    <a:pt x="687623" y="448112"/>
                  </a:lnTo>
                  <a:lnTo>
                    <a:pt x="732658" y="448112"/>
                  </a:lnTo>
                  <a:lnTo>
                    <a:pt x="732658" y="267960"/>
                  </a:lnTo>
                  <a:close/>
                </a:path>
                <a:path w="732790" h="654684">
                  <a:moveTo>
                    <a:pt x="725298" y="44099"/>
                  </a:moveTo>
                  <a:lnTo>
                    <a:pt x="659733" y="44099"/>
                  </a:lnTo>
                  <a:lnTo>
                    <a:pt x="678907" y="51913"/>
                  </a:lnTo>
                  <a:lnTo>
                    <a:pt x="687623" y="74856"/>
                  </a:lnTo>
                  <a:lnTo>
                    <a:pt x="687623" y="223406"/>
                  </a:lnTo>
                  <a:lnTo>
                    <a:pt x="732658" y="223406"/>
                  </a:lnTo>
                  <a:lnTo>
                    <a:pt x="732658" y="79809"/>
                  </a:lnTo>
                  <a:lnTo>
                    <a:pt x="725298" y="44099"/>
                  </a:lnTo>
                  <a:close/>
                </a:path>
                <a:path w="732790" h="654684">
                  <a:moveTo>
                    <a:pt x="580851" y="614044"/>
                  </a:moveTo>
                  <a:lnTo>
                    <a:pt x="563940" y="638954"/>
                  </a:lnTo>
                  <a:lnTo>
                    <a:pt x="573409" y="645288"/>
                  </a:lnTo>
                  <a:lnTo>
                    <a:pt x="583922" y="650158"/>
                  </a:lnTo>
                  <a:lnTo>
                    <a:pt x="595828" y="653284"/>
                  </a:lnTo>
                  <a:lnTo>
                    <a:pt x="609478" y="654388"/>
                  </a:lnTo>
                  <a:lnTo>
                    <a:pt x="635254" y="649164"/>
                  </a:lnTo>
                  <a:lnTo>
                    <a:pt x="654075" y="634495"/>
                  </a:lnTo>
                  <a:lnTo>
                    <a:pt x="659198" y="624452"/>
                  </a:lnTo>
                  <a:lnTo>
                    <a:pt x="608735" y="624452"/>
                  </a:lnTo>
                  <a:lnTo>
                    <a:pt x="601348" y="623819"/>
                  </a:lnTo>
                  <a:lnTo>
                    <a:pt x="594377" y="621898"/>
                  </a:lnTo>
                  <a:lnTo>
                    <a:pt x="587614" y="618652"/>
                  </a:lnTo>
                  <a:lnTo>
                    <a:pt x="580851" y="614044"/>
                  </a:lnTo>
                  <a:close/>
                </a:path>
                <a:path w="732790" h="654684">
                  <a:moveTo>
                    <a:pt x="667575" y="597311"/>
                  </a:moveTo>
                  <a:lnTo>
                    <a:pt x="633457" y="597311"/>
                  </a:lnTo>
                  <a:lnTo>
                    <a:pt x="631872" y="605947"/>
                  </a:lnTo>
                  <a:lnTo>
                    <a:pt x="627861" y="614788"/>
                  </a:lnTo>
                  <a:lnTo>
                    <a:pt x="620468" y="621676"/>
                  </a:lnTo>
                  <a:lnTo>
                    <a:pt x="608735" y="624452"/>
                  </a:lnTo>
                  <a:lnTo>
                    <a:pt x="659198" y="624452"/>
                  </a:lnTo>
                  <a:lnTo>
                    <a:pt x="665610" y="611879"/>
                  </a:lnTo>
                  <a:lnTo>
                    <a:pt x="667575" y="597311"/>
                  </a:lnTo>
                  <a:close/>
                </a:path>
                <a:path w="732790" h="654684">
                  <a:moveTo>
                    <a:pt x="613939" y="519052"/>
                  </a:moveTo>
                  <a:lnTo>
                    <a:pt x="576856" y="531928"/>
                  </a:lnTo>
                  <a:lnTo>
                    <a:pt x="562077" y="566642"/>
                  </a:lnTo>
                  <a:lnTo>
                    <a:pt x="565373" y="583833"/>
                  </a:lnTo>
                  <a:lnTo>
                    <a:pt x="574507" y="596824"/>
                  </a:lnTo>
                  <a:lnTo>
                    <a:pt x="588347" y="605041"/>
                  </a:lnTo>
                  <a:lnTo>
                    <a:pt x="605761" y="607908"/>
                  </a:lnTo>
                  <a:lnTo>
                    <a:pt x="613281" y="607299"/>
                  </a:lnTo>
                  <a:lnTo>
                    <a:pt x="620449" y="605401"/>
                  </a:lnTo>
                  <a:lnTo>
                    <a:pt x="627197" y="602108"/>
                  </a:lnTo>
                  <a:lnTo>
                    <a:pt x="633457" y="597311"/>
                  </a:lnTo>
                  <a:lnTo>
                    <a:pt x="667575" y="597311"/>
                  </a:lnTo>
                  <a:lnTo>
                    <a:pt x="669529" y="582819"/>
                  </a:lnTo>
                  <a:lnTo>
                    <a:pt x="669504" y="582076"/>
                  </a:lnTo>
                  <a:lnTo>
                    <a:pt x="604274" y="582076"/>
                  </a:lnTo>
                  <a:lnTo>
                    <a:pt x="597028" y="574820"/>
                  </a:lnTo>
                  <a:lnTo>
                    <a:pt x="597028" y="554559"/>
                  </a:lnTo>
                  <a:lnTo>
                    <a:pt x="603908" y="546936"/>
                  </a:lnTo>
                  <a:lnTo>
                    <a:pt x="662518" y="546936"/>
                  </a:lnTo>
                  <a:lnTo>
                    <a:pt x="660349" y="542291"/>
                  </a:lnTo>
                  <a:lnTo>
                    <a:pt x="653906" y="534109"/>
                  </a:lnTo>
                  <a:lnTo>
                    <a:pt x="646171" y="527599"/>
                  </a:lnTo>
                  <a:lnTo>
                    <a:pt x="637339" y="522885"/>
                  </a:lnTo>
                  <a:lnTo>
                    <a:pt x="626798" y="520019"/>
                  </a:lnTo>
                  <a:lnTo>
                    <a:pt x="613939" y="519052"/>
                  </a:lnTo>
                  <a:close/>
                </a:path>
                <a:path w="732790" h="654684">
                  <a:moveTo>
                    <a:pt x="662518" y="546936"/>
                  </a:moveTo>
                  <a:lnTo>
                    <a:pt x="615237" y="546936"/>
                  </a:lnTo>
                  <a:lnTo>
                    <a:pt x="622931" y="548313"/>
                  </a:lnTo>
                  <a:lnTo>
                    <a:pt x="628792" y="552097"/>
                  </a:lnTo>
                  <a:lnTo>
                    <a:pt x="632524" y="557763"/>
                  </a:lnTo>
                  <a:lnTo>
                    <a:pt x="633834" y="564789"/>
                  </a:lnTo>
                  <a:lnTo>
                    <a:pt x="633834" y="574631"/>
                  </a:lnTo>
                  <a:lnTo>
                    <a:pt x="626954" y="582076"/>
                  </a:lnTo>
                  <a:lnTo>
                    <a:pt x="669504" y="582076"/>
                  </a:lnTo>
                  <a:lnTo>
                    <a:pt x="668422" y="566109"/>
                  </a:lnTo>
                  <a:lnTo>
                    <a:pt x="665275" y="552841"/>
                  </a:lnTo>
                  <a:lnTo>
                    <a:pt x="662518" y="546936"/>
                  </a:lnTo>
                  <a:close/>
                </a:path>
                <a:path w="732790" h="654684">
                  <a:moveTo>
                    <a:pt x="437169" y="0"/>
                  </a:moveTo>
                  <a:lnTo>
                    <a:pt x="390626" y="0"/>
                  </a:lnTo>
                  <a:lnTo>
                    <a:pt x="390626" y="143964"/>
                  </a:lnTo>
                  <a:lnTo>
                    <a:pt x="394853" y="172704"/>
                  </a:lnTo>
                  <a:lnTo>
                    <a:pt x="406320" y="195098"/>
                  </a:lnTo>
                  <a:lnTo>
                    <a:pt x="423209" y="211132"/>
                  </a:lnTo>
                  <a:lnTo>
                    <a:pt x="443703" y="220789"/>
                  </a:lnTo>
                  <a:lnTo>
                    <a:pt x="443703" y="448112"/>
                  </a:lnTo>
                  <a:lnTo>
                    <a:pt x="488267" y="448112"/>
                  </a:lnTo>
                  <a:lnTo>
                    <a:pt x="488356" y="220789"/>
                  </a:lnTo>
                  <a:lnTo>
                    <a:pt x="508606" y="211254"/>
                  </a:lnTo>
                  <a:lnTo>
                    <a:pt x="525346" y="195272"/>
                  </a:lnTo>
                  <a:lnTo>
                    <a:pt x="533252" y="179663"/>
                  </a:lnTo>
                  <a:lnTo>
                    <a:pt x="466001" y="179663"/>
                  </a:lnTo>
                  <a:lnTo>
                    <a:pt x="446179" y="171848"/>
                  </a:lnTo>
                  <a:lnTo>
                    <a:pt x="437169" y="148906"/>
                  </a:lnTo>
                  <a:lnTo>
                    <a:pt x="437169" y="0"/>
                  </a:lnTo>
                  <a:close/>
                </a:path>
                <a:path w="732790" h="654684">
                  <a:moveTo>
                    <a:pt x="540884" y="0"/>
                  </a:moveTo>
                  <a:lnTo>
                    <a:pt x="494833" y="0"/>
                  </a:lnTo>
                  <a:lnTo>
                    <a:pt x="494833" y="148906"/>
                  </a:lnTo>
                  <a:lnTo>
                    <a:pt x="485823" y="172099"/>
                  </a:lnTo>
                  <a:lnTo>
                    <a:pt x="466001" y="179663"/>
                  </a:lnTo>
                  <a:lnTo>
                    <a:pt x="533252" y="179663"/>
                  </a:lnTo>
                  <a:lnTo>
                    <a:pt x="536701" y="172853"/>
                  </a:lnTo>
                  <a:lnTo>
                    <a:pt x="540884" y="143964"/>
                  </a:lnTo>
                  <a:lnTo>
                    <a:pt x="540884" y="0"/>
                  </a:lnTo>
                  <a:close/>
                </a:path>
                <a:path w="732790" h="654684">
                  <a:moveTo>
                    <a:pt x="252974" y="1248"/>
                  </a:moveTo>
                  <a:lnTo>
                    <a:pt x="224580" y="14224"/>
                  </a:lnTo>
                  <a:lnTo>
                    <a:pt x="203815" y="40387"/>
                  </a:lnTo>
                  <a:lnTo>
                    <a:pt x="195763" y="79809"/>
                  </a:lnTo>
                  <a:lnTo>
                    <a:pt x="195763" y="448112"/>
                  </a:lnTo>
                  <a:lnTo>
                    <a:pt x="240788" y="448112"/>
                  </a:lnTo>
                  <a:lnTo>
                    <a:pt x="240788" y="267960"/>
                  </a:lnTo>
                  <a:lnTo>
                    <a:pt x="341120" y="267960"/>
                  </a:lnTo>
                  <a:lnTo>
                    <a:pt x="341120" y="223406"/>
                  </a:lnTo>
                  <a:lnTo>
                    <a:pt x="240788" y="223406"/>
                  </a:lnTo>
                  <a:lnTo>
                    <a:pt x="240788" y="74856"/>
                  </a:lnTo>
                  <a:lnTo>
                    <a:pt x="249497" y="51663"/>
                  </a:lnTo>
                  <a:lnTo>
                    <a:pt x="268656" y="44099"/>
                  </a:lnTo>
                  <a:lnTo>
                    <a:pt x="333761" y="44099"/>
                  </a:lnTo>
                  <a:lnTo>
                    <a:pt x="333068" y="40739"/>
                  </a:lnTo>
                  <a:lnTo>
                    <a:pt x="312303" y="14576"/>
                  </a:lnTo>
                  <a:lnTo>
                    <a:pt x="283910" y="1388"/>
                  </a:lnTo>
                  <a:lnTo>
                    <a:pt x="252974" y="1248"/>
                  </a:lnTo>
                  <a:close/>
                </a:path>
                <a:path w="732790" h="654684">
                  <a:moveTo>
                    <a:pt x="341120" y="267960"/>
                  </a:moveTo>
                  <a:lnTo>
                    <a:pt x="296525" y="267960"/>
                  </a:lnTo>
                  <a:lnTo>
                    <a:pt x="296525" y="448112"/>
                  </a:lnTo>
                  <a:lnTo>
                    <a:pt x="341120" y="448112"/>
                  </a:lnTo>
                  <a:lnTo>
                    <a:pt x="341120" y="267960"/>
                  </a:lnTo>
                  <a:close/>
                </a:path>
                <a:path w="732790" h="654684">
                  <a:moveTo>
                    <a:pt x="333761" y="44099"/>
                  </a:moveTo>
                  <a:lnTo>
                    <a:pt x="268656" y="44099"/>
                  </a:lnTo>
                  <a:lnTo>
                    <a:pt x="287816" y="51913"/>
                  </a:lnTo>
                  <a:lnTo>
                    <a:pt x="296525" y="74856"/>
                  </a:lnTo>
                  <a:lnTo>
                    <a:pt x="296525" y="223406"/>
                  </a:lnTo>
                  <a:lnTo>
                    <a:pt x="341120" y="223406"/>
                  </a:lnTo>
                  <a:lnTo>
                    <a:pt x="341120" y="79809"/>
                  </a:lnTo>
                  <a:lnTo>
                    <a:pt x="333761" y="44099"/>
                  </a:lnTo>
                  <a:close/>
                </a:path>
                <a:path w="732790" h="654684">
                  <a:moveTo>
                    <a:pt x="82290" y="614044"/>
                  </a:moveTo>
                  <a:lnTo>
                    <a:pt x="65369" y="638954"/>
                  </a:lnTo>
                  <a:lnTo>
                    <a:pt x="74838" y="645288"/>
                  </a:lnTo>
                  <a:lnTo>
                    <a:pt x="85352" y="650158"/>
                  </a:lnTo>
                  <a:lnTo>
                    <a:pt x="97261" y="653284"/>
                  </a:lnTo>
                  <a:lnTo>
                    <a:pt x="110918" y="654388"/>
                  </a:lnTo>
                  <a:lnTo>
                    <a:pt x="136687" y="649164"/>
                  </a:lnTo>
                  <a:lnTo>
                    <a:pt x="155505" y="634495"/>
                  </a:lnTo>
                  <a:lnTo>
                    <a:pt x="160627" y="624452"/>
                  </a:lnTo>
                  <a:lnTo>
                    <a:pt x="110174" y="624452"/>
                  </a:lnTo>
                  <a:lnTo>
                    <a:pt x="102781" y="623819"/>
                  </a:lnTo>
                  <a:lnTo>
                    <a:pt x="95808" y="621898"/>
                  </a:lnTo>
                  <a:lnTo>
                    <a:pt x="89047" y="618652"/>
                  </a:lnTo>
                  <a:lnTo>
                    <a:pt x="82290" y="614044"/>
                  </a:lnTo>
                  <a:close/>
                </a:path>
                <a:path w="732790" h="654684">
                  <a:moveTo>
                    <a:pt x="169004" y="597311"/>
                  </a:moveTo>
                  <a:lnTo>
                    <a:pt x="134896" y="597311"/>
                  </a:lnTo>
                  <a:lnTo>
                    <a:pt x="133305" y="605947"/>
                  </a:lnTo>
                  <a:lnTo>
                    <a:pt x="129293" y="614788"/>
                  </a:lnTo>
                  <a:lnTo>
                    <a:pt x="121901" y="621676"/>
                  </a:lnTo>
                  <a:lnTo>
                    <a:pt x="110174" y="624452"/>
                  </a:lnTo>
                  <a:lnTo>
                    <a:pt x="160627" y="624452"/>
                  </a:lnTo>
                  <a:lnTo>
                    <a:pt x="167039" y="611879"/>
                  </a:lnTo>
                  <a:lnTo>
                    <a:pt x="169004" y="597311"/>
                  </a:lnTo>
                  <a:close/>
                </a:path>
                <a:path w="732790" h="654684">
                  <a:moveTo>
                    <a:pt x="115378" y="519052"/>
                  </a:moveTo>
                  <a:lnTo>
                    <a:pt x="78286" y="531928"/>
                  </a:lnTo>
                  <a:lnTo>
                    <a:pt x="63505" y="566642"/>
                  </a:lnTo>
                  <a:lnTo>
                    <a:pt x="66803" y="583833"/>
                  </a:lnTo>
                  <a:lnTo>
                    <a:pt x="75940" y="596824"/>
                  </a:lnTo>
                  <a:lnTo>
                    <a:pt x="89780" y="605041"/>
                  </a:lnTo>
                  <a:lnTo>
                    <a:pt x="107190" y="607908"/>
                  </a:lnTo>
                  <a:lnTo>
                    <a:pt x="114710" y="607299"/>
                  </a:lnTo>
                  <a:lnTo>
                    <a:pt x="121879" y="605401"/>
                  </a:lnTo>
                  <a:lnTo>
                    <a:pt x="128631" y="602108"/>
                  </a:lnTo>
                  <a:lnTo>
                    <a:pt x="134896" y="597311"/>
                  </a:lnTo>
                  <a:lnTo>
                    <a:pt x="169004" y="597311"/>
                  </a:lnTo>
                  <a:lnTo>
                    <a:pt x="170958" y="582819"/>
                  </a:lnTo>
                  <a:lnTo>
                    <a:pt x="170933" y="582076"/>
                  </a:lnTo>
                  <a:lnTo>
                    <a:pt x="105714" y="582076"/>
                  </a:lnTo>
                  <a:lnTo>
                    <a:pt x="98457" y="574820"/>
                  </a:lnTo>
                  <a:lnTo>
                    <a:pt x="98457" y="554559"/>
                  </a:lnTo>
                  <a:lnTo>
                    <a:pt x="105337" y="546936"/>
                  </a:lnTo>
                  <a:lnTo>
                    <a:pt x="163950" y="546936"/>
                  </a:lnTo>
                  <a:lnTo>
                    <a:pt x="161783" y="542291"/>
                  </a:lnTo>
                  <a:lnTo>
                    <a:pt x="155346" y="534109"/>
                  </a:lnTo>
                  <a:lnTo>
                    <a:pt x="147611" y="527599"/>
                  </a:lnTo>
                  <a:lnTo>
                    <a:pt x="138778" y="522885"/>
                  </a:lnTo>
                  <a:lnTo>
                    <a:pt x="128237" y="520019"/>
                  </a:lnTo>
                  <a:lnTo>
                    <a:pt x="115378" y="519052"/>
                  </a:lnTo>
                  <a:close/>
                </a:path>
                <a:path w="732790" h="654684">
                  <a:moveTo>
                    <a:pt x="163950" y="546936"/>
                  </a:moveTo>
                  <a:lnTo>
                    <a:pt x="116677" y="546936"/>
                  </a:lnTo>
                  <a:lnTo>
                    <a:pt x="124365" y="548313"/>
                  </a:lnTo>
                  <a:lnTo>
                    <a:pt x="130222" y="552097"/>
                  </a:lnTo>
                  <a:lnTo>
                    <a:pt x="133953" y="557763"/>
                  </a:lnTo>
                  <a:lnTo>
                    <a:pt x="135262" y="564789"/>
                  </a:lnTo>
                  <a:lnTo>
                    <a:pt x="135262" y="574631"/>
                  </a:lnTo>
                  <a:lnTo>
                    <a:pt x="128383" y="582076"/>
                  </a:lnTo>
                  <a:lnTo>
                    <a:pt x="170933" y="582076"/>
                  </a:lnTo>
                  <a:lnTo>
                    <a:pt x="169851" y="566109"/>
                  </a:lnTo>
                  <a:lnTo>
                    <a:pt x="166705" y="552841"/>
                  </a:lnTo>
                  <a:lnTo>
                    <a:pt x="163950" y="546936"/>
                  </a:lnTo>
                  <a:close/>
                </a:path>
                <a:path w="732790" h="654684">
                  <a:moveTo>
                    <a:pt x="44595" y="0"/>
                  </a:moveTo>
                  <a:lnTo>
                    <a:pt x="0" y="0"/>
                  </a:lnTo>
                  <a:lnTo>
                    <a:pt x="0" y="448112"/>
                  </a:lnTo>
                  <a:lnTo>
                    <a:pt x="450" y="448112"/>
                  </a:lnTo>
                  <a:lnTo>
                    <a:pt x="44595" y="448122"/>
                  </a:lnTo>
                  <a:lnTo>
                    <a:pt x="44595" y="268599"/>
                  </a:lnTo>
                  <a:lnTo>
                    <a:pt x="140795" y="268599"/>
                  </a:lnTo>
                  <a:lnTo>
                    <a:pt x="124526" y="244260"/>
                  </a:lnTo>
                  <a:lnTo>
                    <a:pt x="100890" y="229169"/>
                  </a:lnTo>
                  <a:lnTo>
                    <a:pt x="73798" y="224045"/>
                  </a:lnTo>
                  <a:lnTo>
                    <a:pt x="68353" y="224045"/>
                  </a:lnTo>
                  <a:lnTo>
                    <a:pt x="98033" y="179868"/>
                  </a:lnTo>
                  <a:lnTo>
                    <a:pt x="44595" y="179868"/>
                  </a:lnTo>
                  <a:lnTo>
                    <a:pt x="44595" y="0"/>
                  </a:lnTo>
                  <a:close/>
                </a:path>
                <a:path w="732790" h="654684">
                  <a:moveTo>
                    <a:pt x="140795" y="268599"/>
                  </a:moveTo>
                  <a:lnTo>
                    <a:pt x="74919" y="268599"/>
                  </a:lnTo>
                  <a:lnTo>
                    <a:pt x="84903" y="270940"/>
                  </a:lnTo>
                  <a:lnTo>
                    <a:pt x="93527" y="276827"/>
                  </a:lnTo>
                  <a:lnTo>
                    <a:pt x="99584" y="286255"/>
                  </a:lnTo>
                  <a:lnTo>
                    <a:pt x="101871" y="299216"/>
                  </a:lnTo>
                  <a:lnTo>
                    <a:pt x="101871" y="448122"/>
                  </a:lnTo>
                  <a:lnTo>
                    <a:pt x="147587" y="448122"/>
                  </a:lnTo>
                  <a:lnTo>
                    <a:pt x="147587" y="304158"/>
                  </a:lnTo>
                  <a:lnTo>
                    <a:pt x="141245" y="269272"/>
                  </a:lnTo>
                  <a:lnTo>
                    <a:pt x="140795" y="268599"/>
                  </a:lnTo>
                  <a:close/>
                </a:path>
                <a:path w="732790" h="654684">
                  <a:moveTo>
                    <a:pt x="147587" y="0"/>
                  </a:moveTo>
                  <a:lnTo>
                    <a:pt x="102991" y="0"/>
                  </a:lnTo>
                  <a:lnTo>
                    <a:pt x="102991" y="93379"/>
                  </a:lnTo>
                  <a:lnTo>
                    <a:pt x="44595" y="179868"/>
                  </a:lnTo>
                  <a:lnTo>
                    <a:pt x="98033" y="179868"/>
                  </a:lnTo>
                  <a:lnTo>
                    <a:pt x="147587" y="106111"/>
                  </a:lnTo>
                  <a:lnTo>
                    <a:pt x="147587" y="0"/>
                  </a:lnTo>
                  <a:close/>
                </a:path>
                <a:path w="732790" h="654684">
                  <a:moveTo>
                    <a:pt x="332126" y="609583"/>
                  </a:moveTo>
                  <a:lnTo>
                    <a:pt x="311487" y="633750"/>
                  </a:lnTo>
                  <a:lnTo>
                    <a:pt x="322191" y="642306"/>
                  </a:lnTo>
                  <a:lnTo>
                    <a:pt x="334238" y="648808"/>
                  </a:lnTo>
                  <a:lnTo>
                    <a:pt x="348064" y="652941"/>
                  </a:lnTo>
                  <a:lnTo>
                    <a:pt x="364104" y="654388"/>
                  </a:lnTo>
                  <a:lnTo>
                    <a:pt x="385828" y="651207"/>
                  </a:lnTo>
                  <a:lnTo>
                    <a:pt x="402812" y="642048"/>
                  </a:lnTo>
                  <a:lnTo>
                    <a:pt x="413870" y="627486"/>
                  </a:lnTo>
                  <a:lnTo>
                    <a:pt x="414639" y="623708"/>
                  </a:lnTo>
                  <a:lnTo>
                    <a:pt x="363727" y="623708"/>
                  </a:lnTo>
                  <a:lnTo>
                    <a:pt x="355548" y="622756"/>
                  </a:lnTo>
                  <a:lnTo>
                    <a:pt x="347647" y="619991"/>
                  </a:lnTo>
                  <a:lnTo>
                    <a:pt x="339886" y="615554"/>
                  </a:lnTo>
                  <a:lnTo>
                    <a:pt x="332126" y="609583"/>
                  </a:lnTo>
                  <a:close/>
                </a:path>
                <a:path w="732790" h="654684">
                  <a:moveTo>
                    <a:pt x="414879" y="593039"/>
                  </a:moveTo>
                  <a:lnTo>
                    <a:pt x="374878" y="593039"/>
                  </a:lnTo>
                  <a:lnTo>
                    <a:pt x="382689" y="598620"/>
                  </a:lnTo>
                  <a:lnTo>
                    <a:pt x="382689" y="617761"/>
                  </a:lnTo>
                  <a:lnTo>
                    <a:pt x="375622" y="623708"/>
                  </a:lnTo>
                  <a:lnTo>
                    <a:pt x="414639" y="623708"/>
                  </a:lnTo>
                  <a:lnTo>
                    <a:pt x="417819" y="608096"/>
                  </a:lnTo>
                  <a:lnTo>
                    <a:pt x="417819" y="607730"/>
                  </a:lnTo>
                  <a:lnTo>
                    <a:pt x="414879" y="593039"/>
                  </a:lnTo>
                  <a:close/>
                </a:path>
                <a:path w="732790" h="654684">
                  <a:moveTo>
                    <a:pt x="412060" y="521659"/>
                  </a:moveTo>
                  <a:lnTo>
                    <a:pt x="325058" y="521659"/>
                  </a:lnTo>
                  <a:lnTo>
                    <a:pt x="321341" y="587458"/>
                  </a:lnTo>
                  <a:lnTo>
                    <a:pt x="342722" y="599541"/>
                  </a:lnTo>
                  <a:lnTo>
                    <a:pt x="348858" y="595824"/>
                  </a:lnTo>
                  <a:lnTo>
                    <a:pt x="355549" y="593039"/>
                  </a:lnTo>
                  <a:lnTo>
                    <a:pt x="414879" y="593039"/>
                  </a:lnTo>
                  <a:lnTo>
                    <a:pt x="414142" y="589358"/>
                  </a:lnTo>
                  <a:lnTo>
                    <a:pt x="404296" y="576494"/>
                  </a:lnTo>
                  <a:lnTo>
                    <a:pt x="394151" y="571103"/>
                  </a:lnTo>
                  <a:lnTo>
                    <a:pt x="352387" y="571103"/>
                  </a:lnTo>
                  <a:lnTo>
                    <a:pt x="353507" y="551396"/>
                  </a:lnTo>
                  <a:lnTo>
                    <a:pt x="412060" y="551396"/>
                  </a:lnTo>
                  <a:lnTo>
                    <a:pt x="412060" y="521659"/>
                  </a:lnTo>
                  <a:close/>
                </a:path>
                <a:path w="732790" h="654684">
                  <a:moveTo>
                    <a:pt x="373213" y="566453"/>
                  </a:moveTo>
                  <a:lnTo>
                    <a:pt x="364470" y="566453"/>
                  </a:lnTo>
                  <a:lnTo>
                    <a:pt x="358334" y="568317"/>
                  </a:lnTo>
                  <a:lnTo>
                    <a:pt x="352387" y="571103"/>
                  </a:lnTo>
                  <a:lnTo>
                    <a:pt x="394151" y="571103"/>
                  </a:lnTo>
                  <a:lnTo>
                    <a:pt x="390060" y="568929"/>
                  </a:lnTo>
                  <a:lnTo>
                    <a:pt x="373213" y="566453"/>
                  </a:lnTo>
                  <a:close/>
                </a:path>
              </a:pathLst>
            </a:custGeom>
            <a:solidFill>
              <a:srgbClr val="FFFFFF"/>
            </a:solidFill>
          </p:spPr>
          <p:txBody>
            <a:bodyPr wrap="square" lIns="0" tIns="0" rIns="0" bIns="0" rtlCol="0"/>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sz="1092" b="0"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28" name="object 3">
            <a:extLst>
              <a:ext uri="{FF2B5EF4-FFF2-40B4-BE49-F238E27FC236}">
                <a16:creationId xmlns:a16="http://schemas.microsoft.com/office/drawing/2014/main" id="{316772BD-0E6D-91A9-CCC3-6792DE6C4D9C}"/>
              </a:ext>
            </a:extLst>
          </p:cNvPr>
          <p:cNvSpPr txBox="1">
            <a:spLocks/>
          </p:cNvSpPr>
          <p:nvPr/>
        </p:nvSpPr>
        <p:spPr>
          <a:xfrm>
            <a:off x="1314426" y="551545"/>
            <a:ext cx="12953832" cy="317109"/>
          </a:xfrm>
          <a:prstGeom prst="rect">
            <a:avLst/>
          </a:prstGeom>
        </p:spPr>
        <p:txBody>
          <a:bodyPr vert="horz" wrap="square" lIns="0" tIns="9242" rIns="0" bIns="0" rtlCol="0">
            <a:spAutoFit/>
          </a:bodyPr>
          <a:lstStyle>
            <a:lvl1pPr algn="ctr" defTabSz="914400" rtl="0" eaLnBrk="1" latinLnBrk="0" hangingPunct="1">
              <a:spcBef>
                <a:spcPct val="0"/>
              </a:spcBef>
              <a:buNone/>
              <a:defRPr sz="2400" b="1" kern="1200">
                <a:solidFill>
                  <a:schemeClr val="tx1"/>
                </a:solidFill>
                <a:latin typeface="+mn-lt"/>
                <a:ea typeface="+mj-ea"/>
                <a:cs typeface="+mj-cs"/>
              </a:defRPr>
            </a:lvl1pPr>
          </a:lstStyle>
          <a:p>
            <a:r>
              <a:rPr lang="en-US" sz="2000" dirty="0">
                <a:solidFill>
                  <a:srgbClr val="C00000"/>
                </a:solidFill>
                <a:ea typeface="+mn-ea"/>
                <a:cs typeface="Arial" panose="020B0604020202020204" pitchFamily="34" charset="0"/>
              </a:rPr>
              <a:t>Code Switchers are discerning shoppers with a positive outlook with regards to shopping attitudes</a:t>
            </a:r>
            <a:endParaRPr lang="en-ZA" sz="2000" dirty="0">
              <a:solidFill>
                <a:srgbClr val="C00000"/>
              </a:solidFill>
            </a:endParaRPr>
          </a:p>
        </p:txBody>
      </p:sp>
      <p:grpSp>
        <p:nvGrpSpPr>
          <p:cNvPr id="30" name="Group 29">
            <a:extLst>
              <a:ext uri="{FF2B5EF4-FFF2-40B4-BE49-F238E27FC236}">
                <a16:creationId xmlns:a16="http://schemas.microsoft.com/office/drawing/2014/main" id="{335BC950-3F23-994F-B296-57D5CA8C5747}"/>
              </a:ext>
            </a:extLst>
          </p:cNvPr>
          <p:cNvGrpSpPr/>
          <p:nvPr/>
        </p:nvGrpSpPr>
        <p:grpSpPr>
          <a:xfrm>
            <a:off x="1493211" y="1689324"/>
            <a:ext cx="12116821" cy="4880759"/>
            <a:chOff x="112997" y="1081722"/>
            <a:chExt cx="12116821" cy="4880759"/>
          </a:xfrm>
        </p:grpSpPr>
        <p:sp>
          <p:nvSpPr>
            <p:cNvPr id="31" name="Subtitle 2">
              <a:extLst>
                <a:ext uri="{FF2B5EF4-FFF2-40B4-BE49-F238E27FC236}">
                  <a16:creationId xmlns:a16="http://schemas.microsoft.com/office/drawing/2014/main" id="{AD4FC08C-0984-31C7-F732-6F6CF93181BE}"/>
                </a:ext>
              </a:extLst>
            </p:cNvPr>
            <p:cNvSpPr txBox="1">
              <a:spLocks/>
            </p:cNvSpPr>
            <p:nvPr/>
          </p:nvSpPr>
          <p:spPr>
            <a:xfrm>
              <a:off x="112997" y="1081722"/>
              <a:ext cx="2081020" cy="1468674"/>
            </a:xfrm>
            <a:prstGeom prst="rect">
              <a:avLst/>
            </a:prstGeom>
          </p:spPr>
          <p:txBody>
            <a:bodyPr vert="horz" wrap="square" lIns="217490" tIns="108745" rIns="217490" bIns="108745" rtlCol="0" anchor="b">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00000"/>
                </a:lnSpc>
                <a:spcBef>
                  <a:spcPts val="1100"/>
                </a:spcBef>
              </a:pPr>
              <a:r>
                <a:rPr lang="en-US" sz="1400" dirty="0">
                  <a:solidFill>
                    <a:prstClr val="black"/>
                  </a:solidFill>
                  <a:latin typeface="Arial" panose="020B0604020202020204" pitchFamily="34" charset="0"/>
                  <a:ea typeface="Noto Sans Light" panose="020B0402040504020204" pitchFamily="34" charset="0"/>
                  <a:cs typeface="Arial" panose="020B0604020202020204" pitchFamily="34" charset="0"/>
                </a:rPr>
                <a:t>More than half of the listeners always lookout for sales and discounts</a:t>
              </a:r>
            </a:p>
            <a:p>
              <a:pPr>
                <a:lnSpc>
                  <a:spcPct val="100000"/>
                </a:lnSpc>
                <a:spcBef>
                  <a:spcPts val="1100"/>
                </a:spcBef>
              </a:pPr>
              <a:r>
                <a:rPr lang="en-US" sz="1600" b="1" i="1" dirty="0">
                  <a:solidFill>
                    <a:prstClr val="black"/>
                  </a:solidFill>
                  <a:latin typeface="Arial" panose="020B0604020202020204" pitchFamily="34" charset="0"/>
                  <a:ea typeface="Open Sans Light" panose="020B0306030504020204" pitchFamily="34" charset="0"/>
                  <a:cs typeface="Arial" panose="020B0604020202020204" pitchFamily="34" charset="0"/>
                </a:rPr>
                <a:t>53%</a:t>
              </a:r>
            </a:p>
          </p:txBody>
        </p:sp>
        <p:grpSp>
          <p:nvGrpSpPr>
            <p:cNvPr id="7168" name="Group 7167">
              <a:extLst>
                <a:ext uri="{FF2B5EF4-FFF2-40B4-BE49-F238E27FC236}">
                  <a16:creationId xmlns:a16="http://schemas.microsoft.com/office/drawing/2014/main" id="{5E24ACF8-A6EE-C14C-D780-295CB598A2E1}"/>
                </a:ext>
              </a:extLst>
            </p:cNvPr>
            <p:cNvGrpSpPr/>
            <p:nvPr/>
          </p:nvGrpSpPr>
          <p:grpSpPr>
            <a:xfrm>
              <a:off x="210819" y="3672923"/>
              <a:ext cx="1828323" cy="1828800"/>
              <a:chOff x="1014987" y="4063773"/>
              <a:chExt cx="1828323" cy="1828800"/>
            </a:xfrm>
          </p:grpSpPr>
          <p:sp>
            <p:nvSpPr>
              <p:cNvPr id="45" name="AutoShape 13">
                <a:extLst>
                  <a:ext uri="{FF2B5EF4-FFF2-40B4-BE49-F238E27FC236}">
                    <a16:creationId xmlns:a16="http://schemas.microsoft.com/office/drawing/2014/main" id="{D287DA12-78DE-F4EF-066D-748EA41F6513}"/>
                  </a:ext>
                </a:extLst>
              </p:cNvPr>
              <p:cNvSpPr>
                <a:spLocks noChangeAspect="1"/>
              </p:cNvSpPr>
              <p:nvPr/>
            </p:nvSpPr>
            <p:spPr bwMode="auto">
              <a:xfrm>
                <a:off x="1014987" y="4063773"/>
                <a:ext cx="1828323" cy="18288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rgbClr val="EE434C"/>
              </a:solidFill>
              <a:ln w="50800" cap="flat" cmpd="sng">
                <a:noFill/>
                <a:prstDash val="solid"/>
                <a:miter lim="0"/>
                <a:headEnd/>
                <a:tailEnd/>
              </a:ln>
              <a:effectLst/>
            </p:spPr>
            <p:txBody>
              <a:bodyPr lIns="0" tIns="0" rIns="0" bIns="0" anchor="ctr"/>
              <a:lstStyle/>
              <a:p>
                <a:pPr defTabSz="1828434">
                  <a:defRPr/>
                </a:pPr>
                <a:endParaRPr lang="es-ES" sz="2800" kern="0">
                  <a:solidFill>
                    <a:srgbClr val="432C0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46" name="Freeform 340">
                <a:extLst>
                  <a:ext uri="{FF2B5EF4-FFF2-40B4-BE49-F238E27FC236}">
                    <a16:creationId xmlns:a16="http://schemas.microsoft.com/office/drawing/2014/main" id="{90E91726-565D-99E2-D715-D75B6D586C10}"/>
                  </a:ext>
                </a:extLst>
              </p:cNvPr>
              <p:cNvSpPr>
                <a:spLocks noChangeAspect="1" noChangeArrowheads="1"/>
              </p:cNvSpPr>
              <p:nvPr/>
            </p:nvSpPr>
            <p:spPr bwMode="auto">
              <a:xfrm>
                <a:off x="1544353" y="4414103"/>
                <a:ext cx="772850" cy="1136733"/>
              </a:xfrm>
              <a:custGeom>
                <a:avLst/>
                <a:gdLst/>
                <a:ahLst/>
                <a:cxnLst/>
                <a:rect l="0" t="0" r="r" b="b"/>
                <a:pathLst>
                  <a:path w="380641" h="560027">
                    <a:moveTo>
                      <a:pt x="292709" y="469900"/>
                    </a:moveTo>
                    <a:cubicBezTo>
                      <a:pt x="299733" y="469900"/>
                      <a:pt x="306018" y="475266"/>
                      <a:pt x="306018" y="482779"/>
                    </a:cubicBezTo>
                    <a:cubicBezTo>
                      <a:pt x="306018" y="489576"/>
                      <a:pt x="299733" y="494943"/>
                      <a:pt x="292709" y="494943"/>
                    </a:cubicBezTo>
                    <a:cubicBezTo>
                      <a:pt x="285685" y="494943"/>
                      <a:pt x="279400" y="489576"/>
                      <a:pt x="279400" y="482779"/>
                    </a:cubicBezTo>
                    <a:cubicBezTo>
                      <a:pt x="279400" y="475266"/>
                      <a:pt x="285685" y="469900"/>
                      <a:pt x="292709" y="469900"/>
                    </a:cubicBezTo>
                    <a:close/>
                    <a:moveTo>
                      <a:pt x="240764" y="469900"/>
                    </a:moveTo>
                    <a:cubicBezTo>
                      <a:pt x="248276" y="469900"/>
                      <a:pt x="253643" y="475266"/>
                      <a:pt x="253643" y="482779"/>
                    </a:cubicBezTo>
                    <a:cubicBezTo>
                      <a:pt x="253643" y="489576"/>
                      <a:pt x="248276" y="494943"/>
                      <a:pt x="240764" y="494943"/>
                    </a:cubicBezTo>
                    <a:cubicBezTo>
                      <a:pt x="233966" y="494943"/>
                      <a:pt x="228600" y="489576"/>
                      <a:pt x="228600" y="482779"/>
                    </a:cubicBezTo>
                    <a:cubicBezTo>
                      <a:pt x="228600" y="475266"/>
                      <a:pt x="233966" y="469900"/>
                      <a:pt x="240764" y="469900"/>
                    </a:cubicBezTo>
                    <a:close/>
                    <a:moveTo>
                      <a:pt x="190863" y="469900"/>
                    </a:moveTo>
                    <a:cubicBezTo>
                      <a:pt x="197757" y="469900"/>
                      <a:pt x="202837" y="475266"/>
                      <a:pt x="202837" y="482779"/>
                    </a:cubicBezTo>
                    <a:cubicBezTo>
                      <a:pt x="202837" y="489576"/>
                      <a:pt x="197757" y="494943"/>
                      <a:pt x="190863" y="494943"/>
                    </a:cubicBezTo>
                    <a:cubicBezTo>
                      <a:pt x="182880" y="494943"/>
                      <a:pt x="177800" y="489576"/>
                      <a:pt x="177800" y="482779"/>
                    </a:cubicBezTo>
                    <a:cubicBezTo>
                      <a:pt x="177800" y="475266"/>
                      <a:pt x="182880" y="469900"/>
                      <a:pt x="190863" y="469900"/>
                    </a:cubicBezTo>
                    <a:close/>
                    <a:moveTo>
                      <a:pt x="140308" y="469900"/>
                    </a:moveTo>
                    <a:cubicBezTo>
                      <a:pt x="147332" y="469900"/>
                      <a:pt x="153618" y="475266"/>
                      <a:pt x="153618" y="482779"/>
                    </a:cubicBezTo>
                    <a:cubicBezTo>
                      <a:pt x="153618" y="489576"/>
                      <a:pt x="147332" y="494943"/>
                      <a:pt x="140308" y="494943"/>
                    </a:cubicBezTo>
                    <a:cubicBezTo>
                      <a:pt x="133284" y="494943"/>
                      <a:pt x="127000" y="489576"/>
                      <a:pt x="127000" y="482779"/>
                    </a:cubicBezTo>
                    <a:cubicBezTo>
                      <a:pt x="127000" y="475266"/>
                      <a:pt x="133284" y="469900"/>
                      <a:pt x="140308" y="469900"/>
                    </a:cubicBezTo>
                    <a:close/>
                    <a:moveTo>
                      <a:pt x="88363" y="469900"/>
                    </a:moveTo>
                    <a:cubicBezTo>
                      <a:pt x="95876" y="469900"/>
                      <a:pt x="101242" y="475266"/>
                      <a:pt x="101242" y="482779"/>
                    </a:cubicBezTo>
                    <a:cubicBezTo>
                      <a:pt x="101242" y="489576"/>
                      <a:pt x="95876" y="494943"/>
                      <a:pt x="88363" y="494943"/>
                    </a:cubicBezTo>
                    <a:cubicBezTo>
                      <a:pt x="81566" y="494943"/>
                      <a:pt x="76200" y="489576"/>
                      <a:pt x="76200" y="482779"/>
                    </a:cubicBezTo>
                    <a:cubicBezTo>
                      <a:pt x="76200" y="475266"/>
                      <a:pt x="81566" y="469900"/>
                      <a:pt x="88363" y="469900"/>
                    </a:cubicBezTo>
                    <a:close/>
                    <a:moveTo>
                      <a:pt x="316964" y="419100"/>
                    </a:moveTo>
                    <a:cubicBezTo>
                      <a:pt x="324476" y="419100"/>
                      <a:pt x="329843" y="425385"/>
                      <a:pt x="329843" y="432409"/>
                    </a:cubicBezTo>
                    <a:cubicBezTo>
                      <a:pt x="329843" y="439433"/>
                      <a:pt x="324476" y="445718"/>
                      <a:pt x="316964" y="445718"/>
                    </a:cubicBezTo>
                    <a:cubicBezTo>
                      <a:pt x="310166" y="445718"/>
                      <a:pt x="304800" y="439433"/>
                      <a:pt x="304800" y="432409"/>
                    </a:cubicBezTo>
                    <a:cubicBezTo>
                      <a:pt x="304800" y="425385"/>
                      <a:pt x="310166" y="419100"/>
                      <a:pt x="316964" y="419100"/>
                    </a:cubicBezTo>
                    <a:close/>
                    <a:moveTo>
                      <a:pt x="266879" y="419100"/>
                    </a:moveTo>
                    <a:cubicBezTo>
                      <a:pt x="273676" y="419100"/>
                      <a:pt x="279043" y="425385"/>
                      <a:pt x="279043" y="432409"/>
                    </a:cubicBezTo>
                    <a:cubicBezTo>
                      <a:pt x="279043" y="439433"/>
                      <a:pt x="273676" y="445718"/>
                      <a:pt x="266879" y="445718"/>
                    </a:cubicBezTo>
                    <a:cubicBezTo>
                      <a:pt x="259366" y="445718"/>
                      <a:pt x="254000" y="439433"/>
                      <a:pt x="254000" y="432409"/>
                    </a:cubicBezTo>
                    <a:cubicBezTo>
                      <a:pt x="254000" y="425385"/>
                      <a:pt x="259366" y="419100"/>
                      <a:pt x="266879" y="419100"/>
                    </a:cubicBezTo>
                    <a:close/>
                    <a:moveTo>
                      <a:pt x="216509" y="419100"/>
                    </a:moveTo>
                    <a:cubicBezTo>
                      <a:pt x="223533" y="419100"/>
                      <a:pt x="229818" y="425385"/>
                      <a:pt x="229818" y="432409"/>
                    </a:cubicBezTo>
                    <a:cubicBezTo>
                      <a:pt x="229818" y="439433"/>
                      <a:pt x="223533" y="445718"/>
                      <a:pt x="216509" y="445718"/>
                    </a:cubicBezTo>
                    <a:cubicBezTo>
                      <a:pt x="209485" y="445718"/>
                      <a:pt x="203200" y="439433"/>
                      <a:pt x="203200" y="432409"/>
                    </a:cubicBezTo>
                    <a:cubicBezTo>
                      <a:pt x="203200" y="425385"/>
                      <a:pt x="209485" y="419100"/>
                      <a:pt x="216509" y="419100"/>
                    </a:cubicBezTo>
                    <a:close/>
                    <a:moveTo>
                      <a:pt x="164564" y="419100"/>
                    </a:moveTo>
                    <a:cubicBezTo>
                      <a:pt x="172076" y="419100"/>
                      <a:pt x="177443" y="425385"/>
                      <a:pt x="177443" y="432409"/>
                    </a:cubicBezTo>
                    <a:cubicBezTo>
                      <a:pt x="177443" y="439433"/>
                      <a:pt x="172076" y="445718"/>
                      <a:pt x="164564" y="445718"/>
                    </a:cubicBezTo>
                    <a:cubicBezTo>
                      <a:pt x="157766" y="445718"/>
                      <a:pt x="152400" y="439433"/>
                      <a:pt x="152400" y="432409"/>
                    </a:cubicBezTo>
                    <a:cubicBezTo>
                      <a:pt x="152400" y="425385"/>
                      <a:pt x="157766" y="419100"/>
                      <a:pt x="164564" y="419100"/>
                    </a:cubicBezTo>
                    <a:close/>
                    <a:moveTo>
                      <a:pt x="114479" y="419100"/>
                    </a:moveTo>
                    <a:cubicBezTo>
                      <a:pt x="121276" y="419100"/>
                      <a:pt x="126642" y="425385"/>
                      <a:pt x="126642" y="432409"/>
                    </a:cubicBezTo>
                    <a:cubicBezTo>
                      <a:pt x="126642" y="439433"/>
                      <a:pt x="121276" y="445718"/>
                      <a:pt x="114479" y="445718"/>
                    </a:cubicBezTo>
                    <a:cubicBezTo>
                      <a:pt x="106966" y="445718"/>
                      <a:pt x="101600" y="439433"/>
                      <a:pt x="101600" y="432409"/>
                    </a:cubicBezTo>
                    <a:cubicBezTo>
                      <a:pt x="101600" y="425385"/>
                      <a:pt x="106966" y="419100"/>
                      <a:pt x="114479" y="419100"/>
                    </a:cubicBezTo>
                    <a:close/>
                    <a:moveTo>
                      <a:pt x="64108" y="419100"/>
                    </a:moveTo>
                    <a:cubicBezTo>
                      <a:pt x="71132" y="419100"/>
                      <a:pt x="77417" y="425385"/>
                      <a:pt x="77417" y="432409"/>
                    </a:cubicBezTo>
                    <a:cubicBezTo>
                      <a:pt x="77417" y="439433"/>
                      <a:pt x="71132" y="445718"/>
                      <a:pt x="64108" y="445718"/>
                    </a:cubicBezTo>
                    <a:cubicBezTo>
                      <a:pt x="57084" y="445718"/>
                      <a:pt x="50800" y="439433"/>
                      <a:pt x="50800" y="432409"/>
                    </a:cubicBezTo>
                    <a:cubicBezTo>
                      <a:pt x="50800" y="425385"/>
                      <a:pt x="57084" y="419100"/>
                      <a:pt x="64108" y="419100"/>
                    </a:cubicBezTo>
                    <a:close/>
                    <a:moveTo>
                      <a:pt x="292709" y="368300"/>
                    </a:moveTo>
                    <a:cubicBezTo>
                      <a:pt x="299733" y="368300"/>
                      <a:pt x="306018" y="373380"/>
                      <a:pt x="306018" y="380274"/>
                    </a:cubicBezTo>
                    <a:cubicBezTo>
                      <a:pt x="306018" y="388257"/>
                      <a:pt x="299733" y="393337"/>
                      <a:pt x="292709" y="393337"/>
                    </a:cubicBezTo>
                    <a:cubicBezTo>
                      <a:pt x="285685" y="393337"/>
                      <a:pt x="279400" y="388257"/>
                      <a:pt x="279400" y="380274"/>
                    </a:cubicBezTo>
                    <a:cubicBezTo>
                      <a:pt x="279400" y="373380"/>
                      <a:pt x="285685" y="368300"/>
                      <a:pt x="292709" y="368300"/>
                    </a:cubicBezTo>
                    <a:close/>
                    <a:moveTo>
                      <a:pt x="240764" y="368300"/>
                    </a:moveTo>
                    <a:cubicBezTo>
                      <a:pt x="248276" y="368300"/>
                      <a:pt x="253643" y="373380"/>
                      <a:pt x="253643" y="380274"/>
                    </a:cubicBezTo>
                    <a:cubicBezTo>
                      <a:pt x="253643" y="388257"/>
                      <a:pt x="248276" y="393337"/>
                      <a:pt x="240764" y="393337"/>
                    </a:cubicBezTo>
                    <a:cubicBezTo>
                      <a:pt x="233966" y="393337"/>
                      <a:pt x="228600" y="388257"/>
                      <a:pt x="228600" y="380274"/>
                    </a:cubicBezTo>
                    <a:cubicBezTo>
                      <a:pt x="228600" y="373380"/>
                      <a:pt x="233966" y="368300"/>
                      <a:pt x="240764" y="368300"/>
                    </a:cubicBezTo>
                    <a:close/>
                    <a:moveTo>
                      <a:pt x="190863" y="368300"/>
                    </a:moveTo>
                    <a:cubicBezTo>
                      <a:pt x="197757" y="368300"/>
                      <a:pt x="202837" y="373380"/>
                      <a:pt x="202837" y="380274"/>
                    </a:cubicBezTo>
                    <a:cubicBezTo>
                      <a:pt x="202837" y="388257"/>
                      <a:pt x="197757" y="393337"/>
                      <a:pt x="190863" y="393337"/>
                    </a:cubicBezTo>
                    <a:cubicBezTo>
                      <a:pt x="182880" y="393337"/>
                      <a:pt x="177800" y="388257"/>
                      <a:pt x="177800" y="380274"/>
                    </a:cubicBezTo>
                    <a:cubicBezTo>
                      <a:pt x="177800" y="373380"/>
                      <a:pt x="182880" y="368300"/>
                      <a:pt x="190863" y="368300"/>
                    </a:cubicBezTo>
                    <a:close/>
                    <a:moveTo>
                      <a:pt x="140308" y="368300"/>
                    </a:moveTo>
                    <a:cubicBezTo>
                      <a:pt x="147332" y="368300"/>
                      <a:pt x="153618" y="373380"/>
                      <a:pt x="153618" y="380274"/>
                    </a:cubicBezTo>
                    <a:cubicBezTo>
                      <a:pt x="153618" y="388257"/>
                      <a:pt x="147332" y="393337"/>
                      <a:pt x="140308" y="393337"/>
                    </a:cubicBezTo>
                    <a:cubicBezTo>
                      <a:pt x="133284" y="393337"/>
                      <a:pt x="127000" y="388257"/>
                      <a:pt x="127000" y="380274"/>
                    </a:cubicBezTo>
                    <a:cubicBezTo>
                      <a:pt x="127000" y="373380"/>
                      <a:pt x="133284" y="368300"/>
                      <a:pt x="140308" y="368300"/>
                    </a:cubicBezTo>
                    <a:close/>
                    <a:moveTo>
                      <a:pt x="88363" y="368300"/>
                    </a:moveTo>
                    <a:cubicBezTo>
                      <a:pt x="95876" y="368300"/>
                      <a:pt x="101242" y="373380"/>
                      <a:pt x="101242" y="380274"/>
                    </a:cubicBezTo>
                    <a:cubicBezTo>
                      <a:pt x="101242" y="388257"/>
                      <a:pt x="95876" y="393337"/>
                      <a:pt x="88363" y="393337"/>
                    </a:cubicBezTo>
                    <a:cubicBezTo>
                      <a:pt x="81566" y="393337"/>
                      <a:pt x="76200" y="388257"/>
                      <a:pt x="76200" y="380274"/>
                    </a:cubicBezTo>
                    <a:cubicBezTo>
                      <a:pt x="76200" y="373380"/>
                      <a:pt x="81566" y="368300"/>
                      <a:pt x="88363" y="368300"/>
                    </a:cubicBezTo>
                    <a:close/>
                    <a:moveTo>
                      <a:pt x="266879" y="317500"/>
                    </a:moveTo>
                    <a:cubicBezTo>
                      <a:pt x="273676" y="317500"/>
                      <a:pt x="279043" y="322866"/>
                      <a:pt x="279043" y="330379"/>
                    </a:cubicBezTo>
                    <a:cubicBezTo>
                      <a:pt x="279043" y="337176"/>
                      <a:pt x="273676" y="342542"/>
                      <a:pt x="266879" y="342542"/>
                    </a:cubicBezTo>
                    <a:cubicBezTo>
                      <a:pt x="259366" y="342542"/>
                      <a:pt x="254000" y="337176"/>
                      <a:pt x="254000" y="330379"/>
                    </a:cubicBezTo>
                    <a:cubicBezTo>
                      <a:pt x="254000" y="322866"/>
                      <a:pt x="259366" y="317500"/>
                      <a:pt x="266879" y="317500"/>
                    </a:cubicBezTo>
                    <a:close/>
                    <a:moveTo>
                      <a:pt x="216509" y="317500"/>
                    </a:moveTo>
                    <a:cubicBezTo>
                      <a:pt x="223533" y="317500"/>
                      <a:pt x="229818" y="322866"/>
                      <a:pt x="229818" y="330379"/>
                    </a:cubicBezTo>
                    <a:cubicBezTo>
                      <a:pt x="229818" y="337176"/>
                      <a:pt x="223533" y="342542"/>
                      <a:pt x="216509" y="342542"/>
                    </a:cubicBezTo>
                    <a:cubicBezTo>
                      <a:pt x="209485" y="342542"/>
                      <a:pt x="203200" y="337176"/>
                      <a:pt x="203200" y="330379"/>
                    </a:cubicBezTo>
                    <a:cubicBezTo>
                      <a:pt x="203200" y="322866"/>
                      <a:pt x="209485" y="317500"/>
                      <a:pt x="216509" y="317500"/>
                    </a:cubicBezTo>
                    <a:close/>
                    <a:moveTo>
                      <a:pt x="164564" y="317500"/>
                    </a:moveTo>
                    <a:cubicBezTo>
                      <a:pt x="172076" y="317500"/>
                      <a:pt x="177443" y="322866"/>
                      <a:pt x="177443" y="330379"/>
                    </a:cubicBezTo>
                    <a:cubicBezTo>
                      <a:pt x="177443" y="337176"/>
                      <a:pt x="172076" y="342542"/>
                      <a:pt x="164564" y="342542"/>
                    </a:cubicBezTo>
                    <a:cubicBezTo>
                      <a:pt x="157766" y="342542"/>
                      <a:pt x="152400" y="337176"/>
                      <a:pt x="152400" y="330379"/>
                    </a:cubicBezTo>
                    <a:cubicBezTo>
                      <a:pt x="152400" y="322866"/>
                      <a:pt x="157766" y="317500"/>
                      <a:pt x="164564" y="317500"/>
                    </a:cubicBezTo>
                    <a:close/>
                    <a:moveTo>
                      <a:pt x="114479" y="317500"/>
                    </a:moveTo>
                    <a:cubicBezTo>
                      <a:pt x="121276" y="317500"/>
                      <a:pt x="126642" y="322866"/>
                      <a:pt x="126642" y="330379"/>
                    </a:cubicBezTo>
                    <a:cubicBezTo>
                      <a:pt x="126642" y="337176"/>
                      <a:pt x="121276" y="342542"/>
                      <a:pt x="114479" y="342542"/>
                    </a:cubicBezTo>
                    <a:cubicBezTo>
                      <a:pt x="106966" y="342542"/>
                      <a:pt x="101600" y="337176"/>
                      <a:pt x="101600" y="330379"/>
                    </a:cubicBezTo>
                    <a:cubicBezTo>
                      <a:pt x="101600" y="322866"/>
                      <a:pt x="106966" y="317500"/>
                      <a:pt x="114479" y="317500"/>
                    </a:cubicBezTo>
                    <a:close/>
                    <a:moveTo>
                      <a:pt x="292709" y="266700"/>
                    </a:moveTo>
                    <a:cubicBezTo>
                      <a:pt x="299733" y="266700"/>
                      <a:pt x="306018" y="272984"/>
                      <a:pt x="306018" y="280008"/>
                    </a:cubicBezTo>
                    <a:cubicBezTo>
                      <a:pt x="306018" y="287032"/>
                      <a:pt x="299733" y="293317"/>
                      <a:pt x="292709" y="293317"/>
                    </a:cubicBezTo>
                    <a:cubicBezTo>
                      <a:pt x="285685" y="293317"/>
                      <a:pt x="279400" y="287032"/>
                      <a:pt x="279400" y="280008"/>
                    </a:cubicBezTo>
                    <a:cubicBezTo>
                      <a:pt x="279400" y="272984"/>
                      <a:pt x="285685" y="266700"/>
                      <a:pt x="292709" y="266700"/>
                    </a:cubicBezTo>
                    <a:close/>
                    <a:moveTo>
                      <a:pt x="240764" y="266700"/>
                    </a:moveTo>
                    <a:cubicBezTo>
                      <a:pt x="248276" y="266700"/>
                      <a:pt x="253643" y="272984"/>
                      <a:pt x="253643" y="280008"/>
                    </a:cubicBezTo>
                    <a:cubicBezTo>
                      <a:pt x="253643" y="287032"/>
                      <a:pt x="248276" y="293317"/>
                      <a:pt x="240764" y="293317"/>
                    </a:cubicBezTo>
                    <a:cubicBezTo>
                      <a:pt x="233966" y="293317"/>
                      <a:pt x="228600" y="287032"/>
                      <a:pt x="228600" y="280008"/>
                    </a:cubicBezTo>
                    <a:cubicBezTo>
                      <a:pt x="228600" y="272984"/>
                      <a:pt x="233966" y="266700"/>
                      <a:pt x="240764" y="266700"/>
                    </a:cubicBezTo>
                    <a:close/>
                    <a:moveTo>
                      <a:pt x="190863" y="266700"/>
                    </a:moveTo>
                    <a:cubicBezTo>
                      <a:pt x="197757" y="266700"/>
                      <a:pt x="202837" y="272984"/>
                      <a:pt x="202837" y="280008"/>
                    </a:cubicBezTo>
                    <a:cubicBezTo>
                      <a:pt x="202837" y="287032"/>
                      <a:pt x="197757" y="293317"/>
                      <a:pt x="190863" y="293317"/>
                    </a:cubicBezTo>
                    <a:cubicBezTo>
                      <a:pt x="182880" y="293317"/>
                      <a:pt x="177800" y="287032"/>
                      <a:pt x="177800" y="280008"/>
                    </a:cubicBezTo>
                    <a:cubicBezTo>
                      <a:pt x="177800" y="272984"/>
                      <a:pt x="182880" y="266700"/>
                      <a:pt x="190863" y="266700"/>
                    </a:cubicBezTo>
                    <a:close/>
                    <a:moveTo>
                      <a:pt x="140308" y="266700"/>
                    </a:moveTo>
                    <a:cubicBezTo>
                      <a:pt x="147332" y="266700"/>
                      <a:pt x="153618" y="272984"/>
                      <a:pt x="153618" y="280008"/>
                    </a:cubicBezTo>
                    <a:cubicBezTo>
                      <a:pt x="153618" y="287032"/>
                      <a:pt x="147332" y="293317"/>
                      <a:pt x="140308" y="293317"/>
                    </a:cubicBezTo>
                    <a:cubicBezTo>
                      <a:pt x="133284" y="293317"/>
                      <a:pt x="127000" y="287032"/>
                      <a:pt x="127000" y="280008"/>
                    </a:cubicBezTo>
                    <a:cubicBezTo>
                      <a:pt x="127000" y="272984"/>
                      <a:pt x="133284" y="266700"/>
                      <a:pt x="140308" y="266700"/>
                    </a:cubicBezTo>
                    <a:close/>
                    <a:moveTo>
                      <a:pt x="88363" y="266700"/>
                    </a:moveTo>
                    <a:cubicBezTo>
                      <a:pt x="95876" y="266700"/>
                      <a:pt x="101242" y="272984"/>
                      <a:pt x="101242" y="280008"/>
                    </a:cubicBezTo>
                    <a:cubicBezTo>
                      <a:pt x="101242" y="287032"/>
                      <a:pt x="95876" y="293317"/>
                      <a:pt x="88363" y="293317"/>
                    </a:cubicBezTo>
                    <a:cubicBezTo>
                      <a:pt x="81566" y="293317"/>
                      <a:pt x="76200" y="287032"/>
                      <a:pt x="76200" y="280008"/>
                    </a:cubicBezTo>
                    <a:cubicBezTo>
                      <a:pt x="76200" y="272984"/>
                      <a:pt x="81566" y="266700"/>
                      <a:pt x="88363" y="266700"/>
                    </a:cubicBezTo>
                    <a:close/>
                    <a:moveTo>
                      <a:pt x="266879" y="215900"/>
                    </a:moveTo>
                    <a:cubicBezTo>
                      <a:pt x="273676" y="215900"/>
                      <a:pt x="279043" y="221266"/>
                      <a:pt x="279043" y="228063"/>
                    </a:cubicBezTo>
                    <a:cubicBezTo>
                      <a:pt x="279043" y="235576"/>
                      <a:pt x="273676" y="240942"/>
                      <a:pt x="266879" y="240942"/>
                    </a:cubicBezTo>
                    <a:cubicBezTo>
                      <a:pt x="259366" y="240942"/>
                      <a:pt x="254000" y="235576"/>
                      <a:pt x="254000" y="228063"/>
                    </a:cubicBezTo>
                    <a:cubicBezTo>
                      <a:pt x="254000" y="221266"/>
                      <a:pt x="259366" y="215900"/>
                      <a:pt x="266879" y="215900"/>
                    </a:cubicBezTo>
                    <a:close/>
                    <a:moveTo>
                      <a:pt x="216509" y="215900"/>
                    </a:moveTo>
                    <a:cubicBezTo>
                      <a:pt x="223533" y="215900"/>
                      <a:pt x="229818" y="221266"/>
                      <a:pt x="229818" y="228063"/>
                    </a:cubicBezTo>
                    <a:cubicBezTo>
                      <a:pt x="229818" y="235576"/>
                      <a:pt x="223533" y="240942"/>
                      <a:pt x="216509" y="240942"/>
                    </a:cubicBezTo>
                    <a:cubicBezTo>
                      <a:pt x="209485" y="240942"/>
                      <a:pt x="203200" y="235576"/>
                      <a:pt x="203200" y="228063"/>
                    </a:cubicBezTo>
                    <a:cubicBezTo>
                      <a:pt x="203200" y="221266"/>
                      <a:pt x="209485" y="215900"/>
                      <a:pt x="216509" y="215900"/>
                    </a:cubicBezTo>
                    <a:close/>
                    <a:moveTo>
                      <a:pt x="164564" y="215900"/>
                    </a:moveTo>
                    <a:cubicBezTo>
                      <a:pt x="172076" y="215900"/>
                      <a:pt x="177443" y="221266"/>
                      <a:pt x="177443" y="228063"/>
                    </a:cubicBezTo>
                    <a:cubicBezTo>
                      <a:pt x="177443" y="235576"/>
                      <a:pt x="172076" y="240942"/>
                      <a:pt x="164564" y="240942"/>
                    </a:cubicBezTo>
                    <a:cubicBezTo>
                      <a:pt x="157766" y="240942"/>
                      <a:pt x="152400" y="235576"/>
                      <a:pt x="152400" y="228063"/>
                    </a:cubicBezTo>
                    <a:cubicBezTo>
                      <a:pt x="152400" y="221266"/>
                      <a:pt x="157766" y="215900"/>
                      <a:pt x="164564" y="215900"/>
                    </a:cubicBezTo>
                    <a:close/>
                    <a:moveTo>
                      <a:pt x="114479" y="215900"/>
                    </a:moveTo>
                    <a:cubicBezTo>
                      <a:pt x="121276" y="215900"/>
                      <a:pt x="126642" y="221266"/>
                      <a:pt x="126642" y="228063"/>
                    </a:cubicBezTo>
                    <a:cubicBezTo>
                      <a:pt x="126642" y="235576"/>
                      <a:pt x="121276" y="240942"/>
                      <a:pt x="114479" y="240942"/>
                    </a:cubicBezTo>
                    <a:cubicBezTo>
                      <a:pt x="106966" y="240942"/>
                      <a:pt x="101600" y="235576"/>
                      <a:pt x="101600" y="228063"/>
                    </a:cubicBezTo>
                    <a:cubicBezTo>
                      <a:pt x="101600" y="221266"/>
                      <a:pt x="106966" y="215900"/>
                      <a:pt x="114479" y="215900"/>
                    </a:cubicBezTo>
                    <a:close/>
                    <a:moveTo>
                      <a:pt x="240764" y="165100"/>
                    </a:moveTo>
                    <a:cubicBezTo>
                      <a:pt x="248276" y="165100"/>
                      <a:pt x="253643" y="170466"/>
                      <a:pt x="253643" y="177979"/>
                    </a:cubicBezTo>
                    <a:cubicBezTo>
                      <a:pt x="253643" y="184776"/>
                      <a:pt x="248276" y="190142"/>
                      <a:pt x="240764" y="190142"/>
                    </a:cubicBezTo>
                    <a:cubicBezTo>
                      <a:pt x="233966" y="190142"/>
                      <a:pt x="228600" y="184776"/>
                      <a:pt x="228600" y="177979"/>
                    </a:cubicBezTo>
                    <a:cubicBezTo>
                      <a:pt x="228600" y="170466"/>
                      <a:pt x="233966" y="165100"/>
                      <a:pt x="240764" y="165100"/>
                    </a:cubicBezTo>
                    <a:close/>
                    <a:moveTo>
                      <a:pt x="190863" y="165100"/>
                    </a:moveTo>
                    <a:cubicBezTo>
                      <a:pt x="197757" y="165100"/>
                      <a:pt x="202837" y="170466"/>
                      <a:pt x="202837" y="177979"/>
                    </a:cubicBezTo>
                    <a:cubicBezTo>
                      <a:pt x="202837" y="184776"/>
                      <a:pt x="197757" y="190142"/>
                      <a:pt x="190863" y="190142"/>
                    </a:cubicBezTo>
                    <a:cubicBezTo>
                      <a:pt x="182880" y="190142"/>
                      <a:pt x="177800" y="184776"/>
                      <a:pt x="177800" y="177979"/>
                    </a:cubicBezTo>
                    <a:cubicBezTo>
                      <a:pt x="177800" y="170466"/>
                      <a:pt x="182880" y="165100"/>
                      <a:pt x="190863" y="165100"/>
                    </a:cubicBezTo>
                    <a:close/>
                    <a:moveTo>
                      <a:pt x="140308" y="165100"/>
                    </a:moveTo>
                    <a:cubicBezTo>
                      <a:pt x="147332" y="165100"/>
                      <a:pt x="153618" y="170466"/>
                      <a:pt x="153618" y="177979"/>
                    </a:cubicBezTo>
                    <a:cubicBezTo>
                      <a:pt x="153618" y="184776"/>
                      <a:pt x="147332" y="190142"/>
                      <a:pt x="140308" y="190142"/>
                    </a:cubicBezTo>
                    <a:cubicBezTo>
                      <a:pt x="133284" y="190142"/>
                      <a:pt x="127000" y="184776"/>
                      <a:pt x="127000" y="177979"/>
                    </a:cubicBezTo>
                    <a:cubicBezTo>
                      <a:pt x="127000" y="170466"/>
                      <a:pt x="133284" y="165100"/>
                      <a:pt x="140308" y="165100"/>
                    </a:cubicBezTo>
                    <a:close/>
                    <a:moveTo>
                      <a:pt x="74762" y="127573"/>
                    </a:moveTo>
                    <a:lnTo>
                      <a:pt x="25160" y="521827"/>
                    </a:lnTo>
                    <a:cubicBezTo>
                      <a:pt x="25160" y="521827"/>
                      <a:pt x="25160" y="522548"/>
                      <a:pt x="25160" y="523268"/>
                    </a:cubicBezTo>
                    <a:cubicBezTo>
                      <a:pt x="25160" y="529395"/>
                      <a:pt x="30552" y="534080"/>
                      <a:pt x="36662" y="534080"/>
                    </a:cubicBezTo>
                    <a:lnTo>
                      <a:pt x="343979" y="534080"/>
                    </a:lnTo>
                    <a:cubicBezTo>
                      <a:pt x="350089" y="534080"/>
                      <a:pt x="354762" y="529395"/>
                      <a:pt x="354762" y="523268"/>
                    </a:cubicBezTo>
                    <a:cubicBezTo>
                      <a:pt x="354762" y="522548"/>
                      <a:pt x="354762" y="521827"/>
                      <a:pt x="354762" y="521827"/>
                    </a:cubicBezTo>
                    <a:lnTo>
                      <a:pt x="305879" y="127573"/>
                    </a:lnTo>
                    <a:lnTo>
                      <a:pt x="74762" y="127573"/>
                    </a:lnTo>
                    <a:close/>
                    <a:moveTo>
                      <a:pt x="88421" y="51173"/>
                    </a:moveTo>
                    <a:cubicBezTo>
                      <a:pt x="81591" y="51173"/>
                      <a:pt x="76200" y="56579"/>
                      <a:pt x="76200" y="64147"/>
                    </a:cubicBezTo>
                    <a:lnTo>
                      <a:pt x="76200" y="102347"/>
                    </a:lnTo>
                    <a:lnTo>
                      <a:pt x="304441" y="102347"/>
                    </a:lnTo>
                    <a:lnTo>
                      <a:pt x="304441" y="64147"/>
                    </a:lnTo>
                    <a:cubicBezTo>
                      <a:pt x="304441" y="56579"/>
                      <a:pt x="298330" y="51173"/>
                      <a:pt x="291501" y="51173"/>
                    </a:cubicBezTo>
                    <a:lnTo>
                      <a:pt x="291501" y="64147"/>
                    </a:lnTo>
                    <a:cubicBezTo>
                      <a:pt x="291501" y="70994"/>
                      <a:pt x="286110" y="76400"/>
                      <a:pt x="278562" y="76400"/>
                    </a:cubicBezTo>
                    <a:lnTo>
                      <a:pt x="101360" y="76400"/>
                    </a:lnTo>
                    <a:cubicBezTo>
                      <a:pt x="94531" y="76400"/>
                      <a:pt x="88421" y="70994"/>
                      <a:pt x="88421" y="64147"/>
                    </a:cubicBezTo>
                    <a:lnTo>
                      <a:pt x="88421" y="51173"/>
                    </a:lnTo>
                    <a:close/>
                    <a:moveTo>
                      <a:pt x="114300" y="25947"/>
                    </a:moveTo>
                    <a:lnTo>
                      <a:pt x="114300" y="51173"/>
                    </a:lnTo>
                    <a:lnTo>
                      <a:pt x="266341" y="51173"/>
                    </a:lnTo>
                    <a:lnTo>
                      <a:pt x="266341" y="25947"/>
                    </a:lnTo>
                    <a:lnTo>
                      <a:pt x="114300" y="25947"/>
                    </a:lnTo>
                    <a:close/>
                    <a:moveTo>
                      <a:pt x="101360" y="0"/>
                    </a:moveTo>
                    <a:lnTo>
                      <a:pt x="278562" y="0"/>
                    </a:lnTo>
                    <a:cubicBezTo>
                      <a:pt x="286110" y="0"/>
                      <a:pt x="291501" y="6126"/>
                      <a:pt x="291501" y="12973"/>
                    </a:cubicBezTo>
                    <a:lnTo>
                      <a:pt x="291501" y="25947"/>
                    </a:lnTo>
                    <a:cubicBezTo>
                      <a:pt x="312708" y="25947"/>
                      <a:pt x="329601" y="42885"/>
                      <a:pt x="329601" y="64147"/>
                    </a:cubicBezTo>
                    <a:lnTo>
                      <a:pt x="329601" y="113519"/>
                    </a:lnTo>
                    <a:lnTo>
                      <a:pt x="379922" y="518583"/>
                    </a:lnTo>
                    <a:cubicBezTo>
                      <a:pt x="380641" y="520385"/>
                      <a:pt x="380641" y="521827"/>
                      <a:pt x="380641" y="523268"/>
                    </a:cubicBezTo>
                    <a:cubicBezTo>
                      <a:pt x="380641" y="543089"/>
                      <a:pt x="363747" y="560027"/>
                      <a:pt x="343979" y="560027"/>
                    </a:cubicBezTo>
                    <a:lnTo>
                      <a:pt x="36662" y="560027"/>
                    </a:lnTo>
                    <a:cubicBezTo>
                      <a:pt x="16174" y="560027"/>
                      <a:pt x="0" y="543089"/>
                      <a:pt x="0" y="523268"/>
                    </a:cubicBezTo>
                    <a:cubicBezTo>
                      <a:pt x="0" y="521827"/>
                      <a:pt x="0" y="520385"/>
                      <a:pt x="0" y="518583"/>
                    </a:cubicBezTo>
                    <a:lnTo>
                      <a:pt x="50321" y="113519"/>
                    </a:lnTo>
                    <a:lnTo>
                      <a:pt x="50321" y="64147"/>
                    </a:lnTo>
                    <a:cubicBezTo>
                      <a:pt x="50321" y="42885"/>
                      <a:pt x="67933" y="25947"/>
                      <a:pt x="88421" y="25947"/>
                    </a:cubicBezTo>
                    <a:lnTo>
                      <a:pt x="88421" y="12973"/>
                    </a:lnTo>
                    <a:cubicBezTo>
                      <a:pt x="88421" y="6126"/>
                      <a:pt x="94531" y="0"/>
                      <a:pt x="101360" y="0"/>
                    </a:cubicBezTo>
                    <a:close/>
                  </a:path>
                </a:pathLst>
              </a:custGeom>
              <a:solidFill>
                <a:srgbClr val="FFFDF6"/>
              </a:solidFill>
              <a:ln>
                <a:noFill/>
              </a:ln>
              <a:effectLst/>
            </p:spPr>
            <p:txBody>
              <a:bodyPr anchor="ctr"/>
              <a:lstStyle/>
              <a:p>
                <a:pPr defTabSz="1828434">
                  <a:defRPr/>
                </a:pPr>
                <a:endParaRPr lang="en-US" sz="1400" kern="0">
                  <a:solidFill>
                    <a:srgbClr val="432C0F"/>
                  </a:solidFill>
                  <a:latin typeface="Arial" panose="020B0604020202020204" pitchFamily="34" charset="0"/>
                  <a:cs typeface="Arial" panose="020B0604020202020204" pitchFamily="34" charset="0"/>
                </a:endParaRPr>
              </a:p>
            </p:txBody>
          </p:sp>
        </p:grpSp>
        <p:cxnSp>
          <p:nvCxnSpPr>
            <p:cNvPr id="7169" name="Straight Arrow Connector 7168">
              <a:extLst>
                <a:ext uri="{FF2B5EF4-FFF2-40B4-BE49-F238E27FC236}">
                  <a16:creationId xmlns:a16="http://schemas.microsoft.com/office/drawing/2014/main" id="{BCA38262-9FA2-3062-BBE1-DDB48A04559C}"/>
                </a:ext>
              </a:extLst>
            </p:cNvPr>
            <p:cNvCxnSpPr>
              <a:cxnSpLocks/>
            </p:cNvCxnSpPr>
            <p:nvPr/>
          </p:nvCxnSpPr>
          <p:spPr>
            <a:xfrm flipV="1">
              <a:off x="1113513" y="2399486"/>
              <a:ext cx="0" cy="1135528"/>
            </a:xfrm>
            <a:prstGeom prst="straightConnector1">
              <a:avLst/>
            </a:prstGeom>
            <a:noFill/>
            <a:ln w="38100" cap="flat" cmpd="sng" algn="ctr">
              <a:solidFill>
                <a:srgbClr val="FF0000"/>
              </a:solidFill>
              <a:prstDash val="solid"/>
              <a:miter lim="800000"/>
              <a:tailEnd type="stealth" w="lg" len="lg"/>
            </a:ln>
            <a:effectLst/>
          </p:spPr>
        </p:cxnSp>
        <p:grpSp>
          <p:nvGrpSpPr>
            <p:cNvPr id="7171" name="Group 7170">
              <a:extLst>
                <a:ext uri="{FF2B5EF4-FFF2-40B4-BE49-F238E27FC236}">
                  <a16:creationId xmlns:a16="http://schemas.microsoft.com/office/drawing/2014/main" id="{4B4D4DD4-EFB6-5078-3F04-8BDD87AE6732}"/>
                </a:ext>
              </a:extLst>
            </p:cNvPr>
            <p:cNvGrpSpPr/>
            <p:nvPr/>
          </p:nvGrpSpPr>
          <p:grpSpPr>
            <a:xfrm>
              <a:off x="2684738" y="1566453"/>
              <a:ext cx="1828323" cy="1828800"/>
              <a:chOff x="7365521" y="6864123"/>
              <a:chExt cx="1828323" cy="1828800"/>
            </a:xfrm>
          </p:grpSpPr>
          <p:sp>
            <p:nvSpPr>
              <p:cNvPr id="43" name="AutoShape 19">
                <a:extLst>
                  <a:ext uri="{FF2B5EF4-FFF2-40B4-BE49-F238E27FC236}">
                    <a16:creationId xmlns:a16="http://schemas.microsoft.com/office/drawing/2014/main" id="{8797153F-93F8-B427-C14A-1F53B1FB4A5F}"/>
                  </a:ext>
                </a:extLst>
              </p:cNvPr>
              <p:cNvSpPr>
                <a:spLocks noChangeAspect="1"/>
              </p:cNvSpPr>
              <p:nvPr/>
            </p:nvSpPr>
            <p:spPr bwMode="auto">
              <a:xfrm>
                <a:off x="7365521" y="6864123"/>
                <a:ext cx="1828323" cy="18288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rgbClr val="F26C3C"/>
              </a:solidFill>
              <a:ln w="50800" cap="flat" cmpd="sng">
                <a:noFill/>
                <a:prstDash val="solid"/>
                <a:miter lim="0"/>
                <a:headEnd/>
                <a:tailEnd/>
              </a:ln>
              <a:effectLst/>
            </p:spPr>
            <p:txBody>
              <a:bodyPr lIns="0" tIns="0" rIns="0" bIns="0" anchor="ctr"/>
              <a:lstStyle/>
              <a:p>
                <a:pPr defTabSz="1828434">
                  <a:defRPr/>
                </a:pPr>
                <a:endParaRPr lang="es-ES" sz="4800" kern="0">
                  <a:solidFill>
                    <a:srgbClr val="432C0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44" name="Freeform 347">
                <a:extLst>
                  <a:ext uri="{FF2B5EF4-FFF2-40B4-BE49-F238E27FC236}">
                    <a16:creationId xmlns:a16="http://schemas.microsoft.com/office/drawing/2014/main" id="{726AB0F1-9E16-BE21-59C5-AAA12946DE32}"/>
                  </a:ext>
                </a:extLst>
              </p:cNvPr>
              <p:cNvSpPr>
                <a:spLocks noChangeAspect="1" noChangeArrowheads="1"/>
              </p:cNvSpPr>
              <p:nvPr/>
            </p:nvSpPr>
            <p:spPr bwMode="auto">
              <a:xfrm>
                <a:off x="7812855" y="7219139"/>
                <a:ext cx="926221" cy="1132048"/>
              </a:xfrm>
              <a:custGeom>
                <a:avLst/>
                <a:gdLst/>
                <a:ahLst/>
                <a:cxnLst/>
                <a:rect l="0" t="0" r="r" b="b"/>
                <a:pathLst>
                  <a:path w="456841" h="558440">
                    <a:moveTo>
                      <a:pt x="228064" y="457200"/>
                    </a:moveTo>
                    <a:cubicBezTo>
                      <a:pt x="235576" y="457200"/>
                      <a:pt x="240943" y="462280"/>
                      <a:pt x="240943" y="470263"/>
                    </a:cubicBezTo>
                    <a:cubicBezTo>
                      <a:pt x="240943" y="477157"/>
                      <a:pt x="235576" y="482237"/>
                      <a:pt x="228064" y="482237"/>
                    </a:cubicBezTo>
                    <a:cubicBezTo>
                      <a:pt x="221266" y="482237"/>
                      <a:pt x="215900" y="477157"/>
                      <a:pt x="215900" y="470263"/>
                    </a:cubicBezTo>
                    <a:cubicBezTo>
                      <a:pt x="215900" y="462280"/>
                      <a:pt x="221266" y="457200"/>
                      <a:pt x="228064" y="457200"/>
                    </a:cubicBezTo>
                    <a:close/>
                    <a:moveTo>
                      <a:pt x="292279" y="393700"/>
                    </a:moveTo>
                    <a:cubicBezTo>
                      <a:pt x="299076" y="393700"/>
                      <a:pt x="304443" y="399066"/>
                      <a:pt x="304443" y="405864"/>
                    </a:cubicBezTo>
                    <a:cubicBezTo>
                      <a:pt x="304443" y="413376"/>
                      <a:pt x="299076" y="418743"/>
                      <a:pt x="292279" y="418743"/>
                    </a:cubicBezTo>
                    <a:cubicBezTo>
                      <a:pt x="284766" y="418743"/>
                      <a:pt x="279400" y="413376"/>
                      <a:pt x="279400" y="405864"/>
                    </a:cubicBezTo>
                    <a:cubicBezTo>
                      <a:pt x="279400" y="399066"/>
                      <a:pt x="284766" y="393700"/>
                      <a:pt x="292279" y="393700"/>
                    </a:cubicBezTo>
                    <a:close/>
                    <a:moveTo>
                      <a:pt x="165709" y="393700"/>
                    </a:moveTo>
                    <a:cubicBezTo>
                      <a:pt x="172733" y="393700"/>
                      <a:pt x="179018" y="399066"/>
                      <a:pt x="179018" y="405864"/>
                    </a:cubicBezTo>
                    <a:cubicBezTo>
                      <a:pt x="179018" y="413376"/>
                      <a:pt x="172733" y="418743"/>
                      <a:pt x="165709" y="418743"/>
                    </a:cubicBezTo>
                    <a:cubicBezTo>
                      <a:pt x="158685" y="418743"/>
                      <a:pt x="152400" y="413376"/>
                      <a:pt x="152400" y="405864"/>
                    </a:cubicBezTo>
                    <a:cubicBezTo>
                      <a:pt x="152400" y="399066"/>
                      <a:pt x="158685" y="393700"/>
                      <a:pt x="165709" y="393700"/>
                    </a:cubicBezTo>
                    <a:close/>
                    <a:moveTo>
                      <a:pt x="280624" y="355600"/>
                    </a:moveTo>
                    <a:lnTo>
                      <a:pt x="238142" y="414431"/>
                    </a:lnTo>
                    <a:cubicBezTo>
                      <a:pt x="234511" y="420492"/>
                      <a:pt x="225797" y="421919"/>
                      <a:pt x="220713" y="417640"/>
                    </a:cubicBezTo>
                    <a:cubicBezTo>
                      <a:pt x="214541" y="413718"/>
                      <a:pt x="212725" y="405517"/>
                      <a:pt x="216719" y="400169"/>
                    </a:cubicBezTo>
                    <a:cubicBezTo>
                      <a:pt x="218172" y="398743"/>
                      <a:pt x="218898" y="398030"/>
                      <a:pt x="220713" y="397317"/>
                    </a:cubicBezTo>
                    <a:lnTo>
                      <a:pt x="280624" y="355600"/>
                    </a:lnTo>
                    <a:close/>
                    <a:moveTo>
                      <a:pt x="228064" y="330200"/>
                    </a:moveTo>
                    <a:cubicBezTo>
                      <a:pt x="235576" y="330200"/>
                      <a:pt x="240943" y="336485"/>
                      <a:pt x="240943" y="343509"/>
                    </a:cubicBezTo>
                    <a:cubicBezTo>
                      <a:pt x="240943" y="350533"/>
                      <a:pt x="235576" y="356818"/>
                      <a:pt x="228064" y="356818"/>
                    </a:cubicBezTo>
                    <a:cubicBezTo>
                      <a:pt x="221266" y="356818"/>
                      <a:pt x="215900" y="350533"/>
                      <a:pt x="215900" y="343509"/>
                    </a:cubicBezTo>
                    <a:cubicBezTo>
                      <a:pt x="215900" y="336485"/>
                      <a:pt x="221266" y="330200"/>
                      <a:pt x="228064" y="330200"/>
                    </a:cubicBezTo>
                    <a:close/>
                    <a:moveTo>
                      <a:pt x="228600" y="317979"/>
                    </a:moveTo>
                    <a:cubicBezTo>
                      <a:pt x="179717" y="317979"/>
                      <a:pt x="140179" y="357517"/>
                      <a:pt x="140179" y="406400"/>
                    </a:cubicBezTo>
                    <a:cubicBezTo>
                      <a:pt x="140179" y="455643"/>
                      <a:pt x="179717" y="495180"/>
                      <a:pt x="228600" y="495180"/>
                    </a:cubicBezTo>
                    <a:cubicBezTo>
                      <a:pt x="277843" y="495180"/>
                      <a:pt x="317740" y="455643"/>
                      <a:pt x="317740" y="406400"/>
                    </a:cubicBezTo>
                    <a:cubicBezTo>
                      <a:pt x="317740" y="357517"/>
                      <a:pt x="277843" y="317979"/>
                      <a:pt x="228600" y="317979"/>
                    </a:cubicBezTo>
                    <a:close/>
                    <a:moveTo>
                      <a:pt x="228600" y="292100"/>
                    </a:moveTo>
                    <a:cubicBezTo>
                      <a:pt x="291861" y="292100"/>
                      <a:pt x="342541" y="343859"/>
                      <a:pt x="342541" y="406400"/>
                    </a:cubicBezTo>
                    <a:cubicBezTo>
                      <a:pt x="342541" y="469301"/>
                      <a:pt x="291861" y="520341"/>
                      <a:pt x="228600" y="520341"/>
                    </a:cubicBezTo>
                    <a:cubicBezTo>
                      <a:pt x="166059" y="520341"/>
                      <a:pt x="114300" y="469301"/>
                      <a:pt x="114300" y="406400"/>
                    </a:cubicBezTo>
                    <a:cubicBezTo>
                      <a:pt x="114300" y="343859"/>
                      <a:pt x="166059" y="292100"/>
                      <a:pt x="228600" y="292100"/>
                    </a:cubicBezTo>
                    <a:close/>
                    <a:moveTo>
                      <a:pt x="108994" y="279400"/>
                    </a:moveTo>
                    <a:cubicBezTo>
                      <a:pt x="103599" y="279400"/>
                      <a:pt x="98203" y="283361"/>
                      <a:pt x="96764" y="289482"/>
                    </a:cubicBezTo>
                    <a:lnTo>
                      <a:pt x="53958" y="470948"/>
                    </a:lnTo>
                    <a:cubicBezTo>
                      <a:pt x="51799" y="479949"/>
                      <a:pt x="51080" y="488230"/>
                      <a:pt x="51080" y="497591"/>
                    </a:cubicBezTo>
                    <a:lnTo>
                      <a:pt x="51080" y="533237"/>
                    </a:lnTo>
                    <a:lnTo>
                      <a:pt x="406480" y="533237"/>
                    </a:lnTo>
                    <a:lnTo>
                      <a:pt x="406480" y="497591"/>
                    </a:lnTo>
                    <a:cubicBezTo>
                      <a:pt x="406480" y="488230"/>
                      <a:pt x="405041" y="479949"/>
                      <a:pt x="403602" y="470948"/>
                    </a:cubicBezTo>
                    <a:lnTo>
                      <a:pt x="360077" y="289482"/>
                    </a:lnTo>
                    <a:cubicBezTo>
                      <a:pt x="359357" y="283361"/>
                      <a:pt x="353962" y="279400"/>
                      <a:pt x="347846" y="279400"/>
                    </a:cubicBezTo>
                    <a:lnTo>
                      <a:pt x="266550" y="279400"/>
                    </a:lnTo>
                    <a:lnTo>
                      <a:pt x="190290" y="279400"/>
                    </a:lnTo>
                    <a:lnTo>
                      <a:pt x="108994" y="279400"/>
                    </a:lnTo>
                    <a:close/>
                    <a:moveTo>
                      <a:pt x="203240" y="228633"/>
                    </a:moveTo>
                    <a:lnTo>
                      <a:pt x="203240" y="253477"/>
                    </a:lnTo>
                    <a:lnTo>
                      <a:pt x="254320" y="253477"/>
                    </a:lnTo>
                    <a:lnTo>
                      <a:pt x="254320" y="228633"/>
                    </a:lnTo>
                    <a:lnTo>
                      <a:pt x="203240" y="228633"/>
                    </a:lnTo>
                    <a:close/>
                    <a:moveTo>
                      <a:pt x="38130" y="24844"/>
                    </a:moveTo>
                    <a:cubicBezTo>
                      <a:pt x="38850" y="78491"/>
                      <a:pt x="44965" y="131779"/>
                      <a:pt x="57195" y="183627"/>
                    </a:cubicBezTo>
                    <a:cubicBezTo>
                      <a:pt x="59354" y="194788"/>
                      <a:pt x="69426" y="203429"/>
                      <a:pt x="81296" y="203429"/>
                    </a:cubicBezTo>
                    <a:lnTo>
                      <a:pt x="190290" y="203429"/>
                    </a:lnTo>
                    <a:lnTo>
                      <a:pt x="266550" y="203429"/>
                    </a:lnTo>
                    <a:lnTo>
                      <a:pt x="376264" y="203429"/>
                    </a:lnTo>
                    <a:cubicBezTo>
                      <a:pt x="387415" y="203429"/>
                      <a:pt x="398207" y="194788"/>
                      <a:pt x="400365" y="183627"/>
                    </a:cubicBezTo>
                    <a:cubicBezTo>
                      <a:pt x="411876" y="131779"/>
                      <a:pt x="417991" y="78491"/>
                      <a:pt x="418711" y="24844"/>
                    </a:cubicBezTo>
                    <a:lnTo>
                      <a:pt x="38130" y="24844"/>
                    </a:lnTo>
                    <a:close/>
                    <a:moveTo>
                      <a:pt x="12950" y="0"/>
                    </a:moveTo>
                    <a:lnTo>
                      <a:pt x="25900" y="0"/>
                    </a:lnTo>
                    <a:lnTo>
                      <a:pt x="431660" y="0"/>
                    </a:lnTo>
                    <a:lnTo>
                      <a:pt x="444610" y="0"/>
                    </a:lnTo>
                    <a:cubicBezTo>
                      <a:pt x="451445" y="0"/>
                      <a:pt x="456841" y="5041"/>
                      <a:pt x="456841" y="12962"/>
                    </a:cubicBezTo>
                    <a:cubicBezTo>
                      <a:pt x="456841" y="19803"/>
                      <a:pt x="451445" y="24844"/>
                      <a:pt x="444610" y="24844"/>
                    </a:cubicBezTo>
                    <a:lnTo>
                      <a:pt x="443891" y="24844"/>
                    </a:lnTo>
                    <a:cubicBezTo>
                      <a:pt x="443171" y="79932"/>
                      <a:pt x="437056" y="134660"/>
                      <a:pt x="425545" y="189027"/>
                    </a:cubicBezTo>
                    <a:cubicBezTo>
                      <a:pt x="420149" y="212431"/>
                      <a:pt x="399646" y="228633"/>
                      <a:pt x="376264" y="228633"/>
                    </a:cubicBezTo>
                    <a:lnTo>
                      <a:pt x="279500" y="228633"/>
                    </a:lnTo>
                    <a:lnTo>
                      <a:pt x="279500" y="253477"/>
                    </a:lnTo>
                    <a:lnTo>
                      <a:pt x="347846" y="253477"/>
                    </a:lnTo>
                    <a:cubicBezTo>
                      <a:pt x="366192" y="253477"/>
                      <a:pt x="381300" y="265718"/>
                      <a:pt x="385257" y="283361"/>
                    </a:cubicBezTo>
                    <a:lnTo>
                      <a:pt x="427703" y="465547"/>
                    </a:lnTo>
                    <a:cubicBezTo>
                      <a:pt x="430221" y="475268"/>
                      <a:pt x="431660" y="486790"/>
                      <a:pt x="431660" y="497591"/>
                    </a:cubicBezTo>
                    <a:lnTo>
                      <a:pt x="431660" y="520275"/>
                    </a:lnTo>
                    <a:cubicBezTo>
                      <a:pt x="431660" y="527836"/>
                      <a:pt x="437056" y="533237"/>
                      <a:pt x="444610" y="533237"/>
                    </a:cubicBezTo>
                    <a:cubicBezTo>
                      <a:pt x="451445" y="533237"/>
                      <a:pt x="456841" y="538637"/>
                      <a:pt x="456841" y="546198"/>
                    </a:cubicBezTo>
                    <a:cubicBezTo>
                      <a:pt x="456841" y="553039"/>
                      <a:pt x="451445" y="558440"/>
                      <a:pt x="444610" y="558440"/>
                    </a:cubicBezTo>
                    <a:lnTo>
                      <a:pt x="418711" y="558440"/>
                    </a:lnTo>
                    <a:lnTo>
                      <a:pt x="38130" y="558440"/>
                    </a:lnTo>
                    <a:lnTo>
                      <a:pt x="12950" y="558440"/>
                    </a:lnTo>
                    <a:cubicBezTo>
                      <a:pt x="6115" y="558440"/>
                      <a:pt x="0" y="553039"/>
                      <a:pt x="0" y="546198"/>
                    </a:cubicBezTo>
                    <a:cubicBezTo>
                      <a:pt x="0" y="538637"/>
                      <a:pt x="6115" y="533237"/>
                      <a:pt x="12950" y="533237"/>
                    </a:cubicBezTo>
                    <a:cubicBezTo>
                      <a:pt x="19785" y="533237"/>
                      <a:pt x="25900" y="527836"/>
                      <a:pt x="25900" y="520275"/>
                    </a:cubicBezTo>
                    <a:lnTo>
                      <a:pt x="25900" y="497591"/>
                    </a:lnTo>
                    <a:cubicBezTo>
                      <a:pt x="25900" y="486790"/>
                      <a:pt x="26619" y="475268"/>
                      <a:pt x="29497" y="465547"/>
                    </a:cubicBezTo>
                    <a:lnTo>
                      <a:pt x="72303" y="283361"/>
                    </a:lnTo>
                    <a:cubicBezTo>
                      <a:pt x="76260" y="265718"/>
                      <a:pt x="91368" y="253477"/>
                      <a:pt x="108994" y="253477"/>
                    </a:cubicBezTo>
                    <a:lnTo>
                      <a:pt x="178060" y="253477"/>
                    </a:lnTo>
                    <a:lnTo>
                      <a:pt x="178060" y="228633"/>
                    </a:lnTo>
                    <a:lnTo>
                      <a:pt x="81296" y="228633"/>
                    </a:lnTo>
                    <a:cubicBezTo>
                      <a:pt x="57915" y="228633"/>
                      <a:pt x="37411" y="212431"/>
                      <a:pt x="32015" y="189027"/>
                    </a:cubicBezTo>
                    <a:cubicBezTo>
                      <a:pt x="19785" y="134660"/>
                      <a:pt x="13669" y="79932"/>
                      <a:pt x="12950" y="24844"/>
                    </a:cubicBezTo>
                    <a:cubicBezTo>
                      <a:pt x="6115" y="24844"/>
                      <a:pt x="0" y="19803"/>
                      <a:pt x="0" y="12962"/>
                    </a:cubicBezTo>
                    <a:cubicBezTo>
                      <a:pt x="0" y="5041"/>
                      <a:pt x="6115" y="0"/>
                      <a:pt x="12950" y="0"/>
                    </a:cubicBezTo>
                    <a:close/>
                  </a:path>
                </a:pathLst>
              </a:custGeom>
              <a:solidFill>
                <a:srgbClr val="FFFDF6"/>
              </a:solidFill>
              <a:ln>
                <a:noFill/>
              </a:ln>
              <a:effectLst/>
            </p:spPr>
            <p:txBody>
              <a:bodyPr anchor="ctr"/>
              <a:lstStyle/>
              <a:p>
                <a:pPr defTabSz="1828434">
                  <a:defRPr/>
                </a:pPr>
                <a:endParaRPr lang="en-US" sz="2800" kern="0">
                  <a:solidFill>
                    <a:srgbClr val="432C0F"/>
                  </a:solidFill>
                  <a:latin typeface="Arial" panose="020B0604020202020204" pitchFamily="34" charset="0"/>
                  <a:cs typeface="Arial" panose="020B0604020202020204" pitchFamily="34" charset="0"/>
                </a:endParaRPr>
              </a:p>
            </p:txBody>
          </p:sp>
        </p:grpSp>
        <p:cxnSp>
          <p:nvCxnSpPr>
            <p:cNvPr id="7175" name="Straight Arrow Connector 7174">
              <a:extLst>
                <a:ext uri="{FF2B5EF4-FFF2-40B4-BE49-F238E27FC236}">
                  <a16:creationId xmlns:a16="http://schemas.microsoft.com/office/drawing/2014/main" id="{E0163B74-A9C9-E905-AF3E-4D85D9C22C07}"/>
                </a:ext>
              </a:extLst>
            </p:cNvPr>
            <p:cNvCxnSpPr>
              <a:cxnSpLocks/>
            </p:cNvCxnSpPr>
            <p:nvPr/>
          </p:nvCxnSpPr>
          <p:spPr>
            <a:xfrm>
              <a:off x="3603220" y="3642305"/>
              <a:ext cx="0" cy="1133856"/>
            </a:xfrm>
            <a:prstGeom prst="straightConnector1">
              <a:avLst/>
            </a:prstGeom>
            <a:noFill/>
            <a:ln w="38100" cap="flat" cmpd="sng" algn="ctr">
              <a:solidFill>
                <a:srgbClr val="D47B2E"/>
              </a:solidFill>
              <a:prstDash val="solid"/>
              <a:miter lim="800000"/>
              <a:tailEnd type="stealth" w="lg" len="lg"/>
            </a:ln>
            <a:effectLst/>
          </p:spPr>
        </p:cxnSp>
        <p:grpSp>
          <p:nvGrpSpPr>
            <p:cNvPr id="7176" name="Group 7175">
              <a:extLst>
                <a:ext uri="{FF2B5EF4-FFF2-40B4-BE49-F238E27FC236}">
                  <a16:creationId xmlns:a16="http://schemas.microsoft.com/office/drawing/2014/main" id="{1BE7DB92-B13A-1817-1D43-9805637C7F9E}"/>
                </a:ext>
              </a:extLst>
            </p:cNvPr>
            <p:cNvGrpSpPr/>
            <p:nvPr/>
          </p:nvGrpSpPr>
          <p:grpSpPr>
            <a:xfrm>
              <a:off x="5128492" y="3672923"/>
              <a:ext cx="1823995" cy="1828800"/>
              <a:chOff x="11275470" y="6864123"/>
              <a:chExt cx="1823995" cy="1828800"/>
            </a:xfrm>
          </p:grpSpPr>
          <p:sp>
            <p:nvSpPr>
              <p:cNvPr id="41" name="AutoShape 28">
                <a:extLst>
                  <a:ext uri="{FF2B5EF4-FFF2-40B4-BE49-F238E27FC236}">
                    <a16:creationId xmlns:a16="http://schemas.microsoft.com/office/drawing/2014/main" id="{93A24863-8773-7CCA-8C48-F7F8B1753230}"/>
                  </a:ext>
                </a:extLst>
              </p:cNvPr>
              <p:cNvSpPr>
                <a:spLocks noChangeAspect="1"/>
              </p:cNvSpPr>
              <p:nvPr/>
            </p:nvSpPr>
            <p:spPr bwMode="auto">
              <a:xfrm>
                <a:off x="11275470" y="6864123"/>
                <a:ext cx="1823995" cy="18288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rgbClr val="EE255E"/>
              </a:solidFill>
              <a:ln w="50800" cap="flat" cmpd="sng">
                <a:noFill/>
                <a:prstDash val="solid"/>
                <a:miter lim="0"/>
                <a:headEnd/>
                <a:tailEnd/>
              </a:ln>
              <a:effectLst/>
            </p:spPr>
            <p:txBody>
              <a:bodyPr lIns="0" tIns="0" rIns="0" bIns="0" anchor="ctr"/>
              <a:lstStyle/>
              <a:p>
                <a:pPr defTabSz="1828434">
                  <a:defRPr/>
                </a:pPr>
                <a:endParaRPr lang="es-ES" sz="4800" kern="0">
                  <a:solidFill>
                    <a:srgbClr val="432C0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42" name="Freeform 335">
                <a:extLst>
                  <a:ext uri="{FF2B5EF4-FFF2-40B4-BE49-F238E27FC236}">
                    <a16:creationId xmlns:a16="http://schemas.microsoft.com/office/drawing/2014/main" id="{697991CE-AE94-A61B-3738-57481620F696}"/>
                  </a:ext>
                </a:extLst>
              </p:cNvPr>
              <p:cNvSpPr>
                <a:spLocks noChangeAspect="1" noChangeArrowheads="1"/>
              </p:cNvSpPr>
              <p:nvPr/>
            </p:nvSpPr>
            <p:spPr bwMode="auto">
              <a:xfrm>
                <a:off x="11673670" y="7310207"/>
                <a:ext cx="1044607" cy="949912"/>
              </a:xfrm>
              <a:custGeom>
                <a:avLst/>
                <a:gdLst>
                  <a:gd name="T0" fmla="*/ 546709 w 560018"/>
                  <a:gd name="T1" fmla="*/ 482600 h 509218"/>
                  <a:gd name="T2" fmla="*/ 560018 w 560018"/>
                  <a:gd name="T3" fmla="*/ 495909 h 509218"/>
                  <a:gd name="T4" fmla="*/ 546709 w 560018"/>
                  <a:gd name="T5" fmla="*/ 509218 h 509218"/>
                  <a:gd name="T6" fmla="*/ 533400 w 560018"/>
                  <a:gd name="T7" fmla="*/ 495909 h 509218"/>
                  <a:gd name="T8" fmla="*/ 546709 w 560018"/>
                  <a:gd name="T9" fmla="*/ 482600 h 509218"/>
                  <a:gd name="T10" fmla="*/ 12700 w 560018"/>
                  <a:gd name="T11" fmla="*/ 482600 h 509218"/>
                  <a:gd name="T12" fmla="*/ 25047 w 560018"/>
                  <a:gd name="T13" fmla="*/ 495909 h 509218"/>
                  <a:gd name="T14" fmla="*/ 12700 w 560018"/>
                  <a:gd name="T15" fmla="*/ 509218 h 509218"/>
                  <a:gd name="T16" fmla="*/ 0 w 560018"/>
                  <a:gd name="T17" fmla="*/ 495909 h 509218"/>
                  <a:gd name="T18" fmla="*/ 12700 w 560018"/>
                  <a:gd name="T19" fmla="*/ 482600 h 509218"/>
                  <a:gd name="T20" fmla="*/ 89295 w 560018"/>
                  <a:gd name="T21" fmla="*/ 456961 h 509218"/>
                  <a:gd name="T22" fmla="*/ 89295 w 560018"/>
                  <a:gd name="T23" fmla="*/ 481762 h 509218"/>
                  <a:gd name="T24" fmla="*/ 470732 w 560018"/>
                  <a:gd name="T25" fmla="*/ 481762 h 509218"/>
                  <a:gd name="T26" fmla="*/ 470732 w 560018"/>
                  <a:gd name="T27" fmla="*/ 456961 h 509218"/>
                  <a:gd name="T28" fmla="*/ 76316 w 560018"/>
                  <a:gd name="T29" fmla="*/ 431800 h 509218"/>
                  <a:gd name="T30" fmla="*/ 483711 w 560018"/>
                  <a:gd name="T31" fmla="*/ 431800 h 509218"/>
                  <a:gd name="T32" fmla="*/ 495969 w 560018"/>
                  <a:gd name="T33" fmla="*/ 444021 h 509218"/>
                  <a:gd name="T34" fmla="*/ 495969 w 560018"/>
                  <a:gd name="T35" fmla="*/ 481762 h 509218"/>
                  <a:gd name="T36" fmla="*/ 508948 w 560018"/>
                  <a:gd name="T37" fmla="*/ 481762 h 509218"/>
                  <a:gd name="T38" fmla="*/ 521927 w 560018"/>
                  <a:gd name="T39" fmla="*/ 494701 h 509218"/>
                  <a:gd name="T40" fmla="*/ 508948 w 560018"/>
                  <a:gd name="T41" fmla="*/ 507641 h 509218"/>
                  <a:gd name="T42" fmla="*/ 51079 w 560018"/>
                  <a:gd name="T43" fmla="*/ 507641 h 509218"/>
                  <a:gd name="T44" fmla="*/ 38100 w 560018"/>
                  <a:gd name="T45" fmla="*/ 494701 h 509218"/>
                  <a:gd name="T46" fmla="*/ 51079 w 560018"/>
                  <a:gd name="T47" fmla="*/ 481762 h 509218"/>
                  <a:gd name="T48" fmla="*/ 64058 w 560018"/>
                  <a:gd name="T49" fmla="*/ 481762 h 509218"/>
                  <a:gd name="T50" fmla="*/ 64058 w 560018"/>
                  <a:gd name="T51" fmla="*/ 444021 h 509218"/>
                  <a:gd name="T52" fmla="*/ 76316 w 560018"/>
                  <a:gd name="T53" fmla="*/ 431800 h 509218"/>
                  <a:gd name="T54" fmla="*/ 355547 w 560018"/>
                  <a:gd name="T55" fmla="*/ 157665 h 509218"/>
                  <a:gd name="T56" fmla="*/ 148456 w 560018"/>
                  <a:gd name="T57" fmla="*/ 364644 h 509218"/>
                  <a:gd name="T58" fmla="*/ 159242 w 560018"/>
                  <a:gd name="T59" fmla="*/ 370044 h 509218"/>
                  <a:gd name="T60" fmla="*/ 205622 w 560018"/>
                  <a:gd name="T61" fmla="*/ 380843 h 509218"/>
                  <a:gd name="T62" fmla="*/ 279326 w 560018"/>
                  <a:gd name="T63" fmla="*/ 350246 h 509218"/>
                  <a:gd name="T64" fmla="*/ 413432 w 560018"/>
                  <a:gd name="T65" fmla="*/ 215619 h 509218"/>
                  <a:gd name="T66" fmla="*/ 497204 w 560018"/>
                  <a:gd name="T67" fmla="*/ 24838 h 509218"/>
                  <a:gd name="T68" fmla="*/ 481025 w 560018"/>
                  <a:gd name="T69" fmla="*/ 31677 h 509218"/>
                  <a:gd name="T70" fmla="*/ 373884 w 560018"/>
                  <a:gd name="T71" fmla="*/ 139307 h 509218"/>
                  <a:gd name="T72" fmla="*/ 406601 w 560018"/>
                  <a:gd name="T73" fmla="*/ 172063 h 509218"/>
                  <a:gd name="T74" fmla="*/ 513742 w 560018"/>
                  <a:gd name="T75" fmla="*/ 64434 h 509218"/>
                  <a:gd name="T76" fmla="*/ 520573 w 560018"/>
                  <a:gd name="T77" fmla="*/ 48595 h 509218"/>
                  <a:gd name="T78" fmla="*/ 497204 w 560018"/>
                  <a:gd name="T79" fmla="*/ 24838 h 509218"/>
                  <a:gd name="T80" fmla="*/ 497204 w 560018"/>
                  <a:gd name="T81" fmla="*/ 0 h 509218"/>
                  <a:gd name="T82" fmla="*/ 545741 w 560018"/>
                  <a:gd name="T83" fmla="*/ 48595 h 509218"/>
                  <a:gd name="T84" fmla="*/ 531359 w 560018"/>
                  <a:gd name="T85" fmla="*/ 82792 h 509218"/>
                  <a:gd name="T86" fmla="*/ 423859 w 560018"/>
                  <a:gd name="T87" fmla="*/ 190421 h 509218"/>
                  <a:gd name="T88" fmla="*/ 440757 w 560018"/>
                  <a:gd name="T89" fmla="*/ 206980 h 509218"/>
                  <a:gd name="T90" fmla="*/ 440757 w 560018"/>
                  <a:gd name="T91" fmla="*/ 224618 h 509218"/>
                  <a:gd name="T92" fmla="*/ 296943 w 560018"/>
                  <a:gd name="T93" fmla="*/ 367884 h 509218"/>
                  <a:gd name="T94" fmla="*/ 205622 w 560018"/>
                  <a:gd name="T95" fmla="*/ 406040 h 509218"/>
                  <a:gd name="T96" fmla="*/ 147737 w 560018"/>
                  <a:gd name="T97" fmla="*/ 392362 h 509218"/>
                  <a:gd name="T98" fmla="*/ 121850 w 560018"/>
                  <a:gd name="T99" fmla="*/ 379403 h 509218"/>
                  <a:gd name="T100" fmla="*/ 115019 w 560018"/>
                  <a:gd name="T101" fmla="*/ 370044 h 509218"/>
                  <a:gd name="T102" fmla="*/ 118255 w 560018"/>
                  <a:gd name="T103" fmla="*/ 359605 h 509218"/>
                  <a:gd name="T104" fmla="*/ 462688 w 560018"/>
                  <a:gd name="T105" fmla="*/ 14399 h 509218"/>
                  <a:gd name="T106" fmla="*/ 497204 w 560018"/>
                  <a:gd name="T107" fmla="*/ 0 h 50921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0018" h="509218">
                    <a:moveTo>
                      <a:pt x="546709" y="482600"/>
                    </a:moveTo>
                    <a:cubicBezTo>
                      <a:pt x="553733" y="482600"/>
                      <a:pt x="560018" y="488885"/>
                      <a:pt x="560018" y="495909"/>
                    </a:cubicBezTo>
                    <a:cubicBezTo>
                      <a:pt x="560018" y="502933"/>
                      <a:pt x="553733" y="509218"/>
                      <a:pt x="546709" y="509218"/>
                    </a:cubicBezTo>
                    <a:cubicBezTo>
                      <a:pt x="539685" y="509218"/>
                      <a:pt x="533400" y="502933"/>
                      <a:pt x="533400" y="495909"/>
                    </a:cubicBezTo>
                    <a:cubicBezTo>
                      <a:pt x="533400" y="488885"/>
                      <a:pt x="539685" y="482600"/>
                      <a:pt x="546709" y="482600"/>
                    </a:cubicBezTo>
                    <a:close/>
                    <a:moveTo>
                      <a:pt x="12700" y="482600"/>
                    </a:moveTo>
                    <a:cubicBezTo>
                      <a:pt x="19403" y="482600"/>
                      <a:pt x="25047" y="488885"/>
                      <a:pt x="25047" y="495909"/>
                    </a:cubicBezTo>
                    <a:cubicBezTo>
                      <a:pt x="25047" y="502933"/>
                      <a:pt x="19403" y="509218"/>
                      <a:pt x="12700" y="509218"/>
                    </a:cubicBezTo>
                    <a:cubicBezTo>
                      <a:pt x="5644" y="509218"/>
                      <a:pt x="0" y="502933"/>
                      <a:pt x="0" y="495909"/>
                    </a:cubicBezTo>
                    <a:cubicBezTo>
                      <a:pt x="0" y="488885"/>
                      <a:pt x="5644" y="482600"/>
                      <a:pt x="12700" y="482600"/>
                    </a:cubicBezTo>
                    <a:close/>
                    <a:moveTo>
                      <a:pt x="89295" y="456961"/>
                    </a:moveTo>
                    <a:lnTo>
                      <a:pt x="89295" y="481762"/>
                    </a:lnTo>
                    <a:lnTo>
                      <a:pt x="470732" y="481762"/>
                    </a:lnTo>
                    <a:lnTo>
                      <a:pt x="470732" y="456961"/>
                    </a:lnTo>
                    <a:lnTo>
                      <a:pt x="89295" y="456961"/>
                    </a:lnTo>
                    <a:close/>
                    <a:moveTo>
                      <a:pt x="76316" y="431800"/>
                    </a:moveTo>
                    <a:lnTo>
                      <a:pt x="483711" y="431800"/>
                    </a:lnTo>
                    <a:cubicBezTo>
                      <a:pt x="490921" y="431800"/>
                      <a:pt x="495969" y="437192"/>
                      <a:pt x="495969" y="444021"/>
                    </a:cubicBezTo>
                    <a:lnTo>
                      <a:pt x="495969" y="481762"/>
                    </a:lnTo>
                    <a:lnTo>
                      <a:pt x="508948" y="481762"/>
                    </a:lnTo>
                    <a:cubicBezTo>
                      <a:pt x="515798" y="481762"/>
                      <a:pt x="521927" y="487872"/>
                      <a:pt x="521927" y="494701"/>
                    </a:cubicBezTo>
                    <a:cubicBezTo>
                      <a:pt x="521927" y="501530"/>
                      <a:pt x="515798" y="507641"/>
                      <a:pt x="508948" y="507641"/>
                    </a:cubicBezTo>
                    <a:lnTo>
                      <a:pt x="51079" y="507641"/>
                    </a:lnTo>
                    <a:cubicBezTo>
                      <a:pt x="44229" y="507641"/>
                      <a:pt x="38100" y="501530"/>
                      <a:pt x="38100" y="494701"/>
                    </a:cubicBezTo>
                    <a:cubicBezTo>
                      <a:pt x="38100" y="487872"/>
                      <a:pt x="44229" y="481762"/>
                      <a:pt x="51079" y="481762"/>
                    </a:cubicBezTo>
                    <a:lnTo>
                      <a:pt x="64058" y="481762"/>
                    </a:lnTo>
                    <a:lnTo>
                      <a:pt x="64058" y="444021"/>
                    </a:lnTo>
                    <a:cubicBezTo>
                      <a:pt x="64058" y="437192"/>
                      <a:pt x="69466" y="431800"/>
                      <a:pt x="76316" y="431800"/>
                    </a:cubicBezTo>
                    <a:close/>
                    <a:moveTo>
                      <a:pt x="355547" y="157665"/>
                    </a:moveTo>
                    <a:lnTo>
                      <a:pt x="148456" y="364644"/>
                    </a:lnTo>
                    <a:lnTo>
                      <a:pt x="159242" y="370044"/>
                    </a:lnTo>
                    <a:cubicBezTo>
                      <a:pt x="173623" y="376883"/>
                      <a:pt x="189802" y="380843"/>
                      <a:pt x="205622" y="380843"/>
                    </a:cubicBezTo>
                    <a:cubicBezTo>
                      <a:pt x="233665" y="380843"/>
                      <a:pt x="259552" y="370044"/>
                      <a:pt x="279326" y="350246"/>
                    </a:cubicBezTo>
                    <a:lnTo>
                      <a:pt x="413432" y="215619"/>
                    </a:lnTo>
                    <a:lnTo>
                      <a:pt x="355547" y="157665"/>
                    </a:lnTo>
                    <a:close/>
                    <a:moveTo>
                      <a:pt x="497204" y="24838"/>
                    </a:moveTo>
                    <a:cubicBezTo>
                      <a:pt x="491092" y="24838"/>
                      <a:pt x="484980" y="28077"/>
                      <a:pt x="481025" y="31677"/>
                    </a:cubicBezTo>
                    <a:lnTo>
                      <a:pt x="373884" y="139307"/>
                    </a:lnTo>
                    <a:lnTo>
                      <a:pt x="406601" y="172063"/>
                    </a:lnTo>
                    <a:lnTo>
                      <a:pt x="513742" y="64434"/>
                    </a:lnTo>
                    <a:cubicBezTo>
                      <a:pt x="517697" y="60834"/>
                      <a:pt x="520573" y="54715"/>
                      <a:pt x="520573" y="48595"/>
                    </a:cubicBezTo>
                    <a:cubicBezTo>
                      <a:pt x="520573" y="35637"/>
                      <a:pt x="510147" y="24838"/>
                      <a:pt x="497204" y="24838"/>
                    </a:cubicBezTo>
                    <a:close/>
                    <a:moveTo>
                      <a:pt x="497204" y="0"/>
                    </a:moveTo>
                    <a:cubicBezTo>
                      <a:pt x="523809" y="0"/>
                      <a:pt x="545741" y="21958"/>
                      <a:pt x="545741" y="48595"/>
                    </a:cubicBezTo>
                    <a:cubicBezTo>
                      <a:pt x="545741" y="61554"/>
                      <a:pt x="540348" y="73793"/>
                      <a:pt x="531359" y="82792"/>
                    </a:cubicBezTo>
                    <a:lnTo>
                      <a:pt x="423859" y="190421"/>
                    </a:lnTo>
                    <a:lnTo>
                      <a:pt x="440757" y="206980"/>
                    </a:lnTo>
                    <a:cubicBezTo>
                      <a:pt x="445431" y="211659"/>
                      <a:pt x="445431" y="219939"/>
                      <a:pt x="440757" y="224618"/>
                    </a:cubicBezTo>
                    <a:lnTo>
                      <a:pt x="296943" y="367884"/>
                    </a:lnTo>
                    <a:cubicBezTo>
                      <a:pt x="272495" y="393082"/>
                      <a:pt x="239778" y="406040"/>
                      <a:pt x="205622" y="406040"/>
                    </a:cubicBezTo>
                    <a:cubicBezTo>
                      <a:pt x="185847" y="406040"/>
                      <a:pt x="165354" y="401361"/>
                      <a:pt x="147737" y="392362"/>
                    </a:cubicBezTo>
                    <a:lnTo>
                      <a:pt x="121850" y="379403"/>
                    </a:lnTo>
                    <a:cubicBezTo>
                      <a:pt x="118255" y="377603"/>
                      <a:pt x="115019" y="374003"/>
                      <a:pt x="115019" y="370044"/>
                    </a:cubicBezTo>
                    <a:cubicBezTo>
                      <a:pt x="114300" y="366444"/>
                      <a:pt x="115019" y="361765"/>
                      <a:pt x="118255" y="359605"/>
                    </a:cubicBezTo>
                    <a:lnTo>
                      <a:pt x="462688" y="14399"/>
                    </a:lnTo>
                    <a:cubicBezTo>
                      <a:pt x="472036" y="5040"/>
                      <a:pt x="484260" y="0"/>
                      <a:pt x="497204" y="0"/>
                    </a:cubicBezTo>
                    <a:close/>
                  </a:path>
                </a:pathLst>
              </a:custGeom>
              <a:solidFill>
                <a:srgbClr val="FFFDF6"/>
              </a:solidFill>
              <a:ln>
                <a:noFill/>
              </a:ln>
              <a:effectLst/>
            </p:spPr>
            <p:txBody>
              <a:bodyPr anchor="ctr"/>
              <a:lstStyle/>
              <a:p>
                <a:pPr defTabSz="1828434">
                  <a:defRPr/>
                </a:pPr>
                <a:endParaRPr lang="en-US" sz="2800" kern="0">
                  <a:solidFill>
                    <a:srgbClr val="432C0F"/>
                  </a:solidFill>
                  <a:latin typeface="Arial" panose="020B0604020202020204" pitchFamily="34" charset="0"/>
                  <a:cs typeface="Arial" panose="020B0604020202020204" pitchFamily="34" charset="0"/>
                </a:endParaRPr>
              </a:p>
            </p:txBody>
          </p:sp>
        </p:grpSp>
        <p:cxnSp>
          <p:nvCxnSpPr>
            <p:cNvPr id="7195" name="Straight Arrow Connector 7194">
              <a:extLst>
                <a:ext uri="{FF2B5EF4-FFF2-40B4-BE49-F238E27FC236}">
                  <a16:creationId xmlns:a16="http://schemas.microsoft.com/office/drawing/2014/main" id="{D0C67168-A489-11DF-AE7E-F549D2393064}"/>
                </a:ext>
              </a:extLst>
            </p:cNvPr>
            <p:cNvCxnSpPr>
              <a:cxnSpLocks/>
            </p:cNvCxnSpPr>
            <p:nvPr/>
          </p:nvCxnSpPr>
          <p:spPr>
            <a:xfrm flipV="1">
              <a:off x="5992152" y="2437126"/>
              <a:ext cx="0" cy="1135528"/>
            </a:xfrm>
            <a:prstGeom prst="straightConnector1">
              <a:avLst/>
            </a:prstGeom>
            <a:noFill/>
            <a:ln w="38100" cap="flat" cmpd="sng" algn="ctr">
              <a:solidFill>
                <a:sysClr val="windowText" lastClr="000000"/>
              </a:solidFill>
              <a:prstDash val="solid"/>
              <a:miter lim="800000"/>
              <a:tailEnd type="stealth" w="lg" len="lg"/>
            </a:ln>
            <a:effectLst/>
          </p:spPr>
        </p:cxnSp>
        <p:grpSp>
          <p:nvGrpSpPr>
            <p:cNvPr id="7196" name="Group 7195">
              <a:extLst>
                <a:ext uri="{FF2B5EF4-FFF2-40B4-BE49-F238E27FC236}">
                  <a16:creationId xmlns:a16="http://schemas.microsoft.com/office/drawing/2014/main" id="{6EDED7F8-3EE5-5B58-D98B-EFB212655B2B}"/>
                </a:ext>
              </a:extLst>
            </p:cNvPr>
            <p:cNvGrpSpPr/>
            <p:nvPr/>
          </p:nvGrpSpPr>
          <p:grpSpPr>
            <a:xfrm>
              <a:off x="7523620" y="1280703"/>
              <a:ext cx="1828323" cy="1828800"/>
              <a:chOff x="15181091" y="6864123"/>
              <a:chExt cx="1828323" cy="1828800"/>
            </a:xfrm>
          </p:grpSpPr>
          <p:sp>
            <p:nvSpPr>
              <p:cNvPr id="39" name="AutoShape 16">
                <a:extLst>
                  <a:ext uri="{FF2B5EF4-FFF2-40B4-BE49-F238E27FC236}">
                    <a16:creationId xmlns:a16="http://schemas.microsoft.com/office/drawing/2014/main" id="{E54FA98C-2479-3693-FB90-CAE67B152B0E}"/>
                  </a:ext>
                </a:extLst>
              </p:cNvPr>
              <p:cNvSpPr>
                <a:spLocks noChangeAspect="1"/>
              </p:cNvSpPr>
              <p:nvPr/>
            </p:nvSpPr>
            <p:spPr bwMode="auto">
              <a:xfrm>
                <a:off x="15181091" y="6864123"/>
                <a:ext cx="1828323" cy="18288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rgbClr val="0C0C0C"/>
              </a:solidFill>
              <a:ln w="50800" cap="flat" cmpd="sng">
                <a:noFill/>
                <a:prstDash val="solid"/>
                <a:miter lim="0"/>
                <a:headEnd/>
                <a:tailEnd/>
              </a:ln>
              <a:effectLst/>
            </p:spPr>
            <p:txBody>
              <a:bodyPr lIns="0" tIns="0" rIns="0" bIns="0" anchor="ctr"/>
              <a:lstStyle/>
              <a:p>
                <a:pPr>
                  <a:defRPr/>
                </a:pPr>
                <a:endParaRPr lang="es-ES" sz="4800" kern="0">
                  <a:solidFill>
                    <a:prstClr val="black"/>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40" name="Freeform 223">
                <a:extLst>
                  <a:ext uri="{FF2B5EF4-FFF2-40B4-BE49-F238E27FC236}">
                    <a16:creationId xmlns:a16="http://schemas.microsoft.com/office/drawing/2014/main" id="{7AC86B5B-ED9E-01AE-3C97-3FEA46A067E6}"/>
                  </a:ext>
                </a:extLst>
              </p:cNvPr>
              <p:cNvSpPr>
                <a:spLocks noChangeAspect="1" noChangeArrowheads="1"/>
              </p:cNvSpPr>
              <p:nvPr/>
            </p:nvSpPr>
            <p:spPr bwMode="auto">
              <a:xfrm>
                <a:off x="15632139" y="7214453"/>
                <a:ext cx="926221" cy="1135263"/>
              </a:xfrm>
              <a:custGeom>
                <a:avLst/>
                <a:gdLst>
                  <a:gd name="T0" fmla="*/ 388134 w 1271"/>
                  <a:gd name="T1" fmla="*/ 260193 h 1555"/>
                  <a:gd name="T2" fmla="*/ 312234 w 1271"/>
                  <a:gd name="T3" fmla="*/ 253345 h 1555"/>
                  <a:gd name="T4" fmla="*/ 330220 w 1271"/>
                  <a:gd name="T5" fmla="*/ 190640 h 1555"/>
                  <a:gd name="T6" fmla="*/ 317270 w 1271"/>
                  <a:gd name="T7" fmla="*/ 178387 h 1555"/>
                  <a:gd name="T8" fmla="*/ 228420 w 1271"/>
                  <a:gd name="T9" fmla="*/ 267040 h 1555"/>
                  <a:gd name="T10" fmla="*/ 216190 w 1271"/>
                  <a:gd name="T11" fmla="*/ 280013 h 1555"/>
                  <a:gd name="T12" fmla="*/ 293169 w 1271"/>
                  <a:gd name="T13" fmla="*/ 269202 h 1555"/>
                  <a:gd name="T14" fmla="*/ 297486 w 1271"/>
                  <a:gd name="T15" fmla="*/ 274608 h 1555"/>
                  <a:gd name="T16" fmla="*/ 379861 w 1271"/>
                  <a:gd name="T17" fmla="*/ 289744 h 1555"/>
                  <a:gd name="T18" fmla="*/ 304320 w 1271"/>
                  <a:gd name="T19" fmla="*/ 457679 h 1555"/>
                  <a:gd name="T20" fmla="*/ 316551 w 1271"/>
                  <a:gd name="T21" fmla="*/ 346323 h 1555"/>
                  <a:gd name="T22" fmla="*/ 307558 w 1271"/>
                  <a:gd name="T23" fmla="*/ 331187 h 1555"/>
                  <a:gd name="T24" fmla="*/ 279500 w 1271"/>
                  <a:gd name="T25" fmla="*/ 446868 h 1555"/>
                  <a:gd name="T26" fmla="*/ 241370 w 1271"/>
                  <a:gd name="T27" fmla="*/ 343440 h 1555"/>
                  <a:gd name="T28" fmla="*/ 228420 w 1271"/>
                  <a:gd name="T29" fmla="*/ 331187 h 1555"/>
                  <a:gd name="T30" fmla="*/ 178060 w 1271"/>
                  <a:gd name="T31" fmla="*/ 457679 h 1555"/>
                  <a:gd name="T32" fmla="*/ 164391 w 1271"/>
                  <a:gd name="T33" fmla="*/ 340196 h 1555"/>
                  <a:gd name="T34" fmla="*/ 149282 w 1271"/>
                  <a:gd name="T35" fmla="*/ 331187 h 1555"/>
                  <a:gd name="T36" fmla="*/ 152160 w 1271"/>
                  <a:gd name="T37" fmla="*/ 446868 h 1555"/>
                  <a:gd name="T38" fmla="*/ 88850 w 1271"/>
                  <a:gd name="T39" fmla="*/ 457679 h 1555"/>
                  <a:gd name="T40" fmla="*/ 101800 w 1271"/>
                  <a:gd name="T41" fmla="*/ 292987 h 1555"/>
                  <a:gd name="T42" fmla="*/ 172664 w 1271"/>
                  <a:gd name="T43" fmla="*/ 263796 h 1555"/>
                  <a:gd name="T44" fmla="*/ 155398 w 1271"/>
                  <a:gd name="T45" fmla="*/ 245777 h 1555"/>
                  <a:gd name="T46" fmla="*/ 101800 w 1271"/>
                  <a:gd name="T47" fmla="*/ 267040 h 1555"/>
                  <a:gd name="T48" fmla="*/ 25900 w 1271"/>
                  <a:gd name="T49" fmla="*/ 190640 h 1555"/>
                  <a:gd name="T50" fmla="*/ 69785 w 1271"/>
                  <a:gd name="T51" fmla="*/ 122168 h 1555"/>
                  <a:gd name="T52" fmla="*/ 75900 w 1271"/>
                  <a:gd name="T53" fmla="*/ 178387 h 1555"/>
                  <a:gd name="T54" fmla="*/ 88850 w 1271"/>
                  <a:gd name="T55" fmla="*/ 165413 h 1555"/>
                  <a:gd name="T56" fmla="*/ 101080 w 1271"/>
                  <a:gd name="T57" fmla="*/ 108474 h 1555"/>
                  <a:gd name="T58" fmla="*/ 228420 w 1271"/>
                  <a:gd name="T59" fmla="*/ 25947 h 1555"/>
                  <a:gd name="T60" fmla="*/ 365472 w 1271"/>
                  <a:gd name="T61" fmla="*/ 115321 h 1555"/>
                  <a:gd name="T62" fmla="*/ 431660 w 1271"/>
                  <a:gd name="T63" fmla="*/ 190640 h 1555"/>
                  <a:gd name="T64" fmla="*/ 75900 w 1271"/>
                  <a:gd name="T65" fmla="*/ 534079 h 1555"/>
                  <a:gd name="T66" fmla="*/ 380580 w 1271"/>
                  <a:gd name="T67" fmla="*/ 534079 h 1555"/>
                  <a:gd name="T68" fmla="*/ 228420 w 1271"/>
                  <a:gd name="T69" fmla="*/ 0 h 1555"/>
                  <a:gd name="T70" fmla="*/ 81296 w 1271"/>
                  <a:gd name="T71" fmla="*/ 91536 h 1555"/>
                  <a:gd name="T72" fmla="*/ 48562 w 1271"/>
                  <a:gd name="T73" fmla="*/ 277851 h 1555"/>
                  <a:gd name="T74" fmla="*/ 51080 w 1271"/>
                  <a:gd name="T75" fmla="*/ 279293 h 1555"/>
                  <a:gd name="T76" fmla="*/ 62950 w 1271"/>
                  <a:gd name="T77" fmla="*/ 457679 h 1555"/>
                  <a:gd name="T78" fmla="*/ 51080 w 1271"/>
                  <a:gd name="T79" fmla="*/ 547053 h 1555"/>
                  <a:gd name="T80" fmla="*/ 393530 w 1271"/>
                  <a:gd name="T81" fmla="*/ 560027 h 1555"/>
                  <a:gd name="T82" fmla="*/ 406480 w 1271"/>
                  <a:gd name="T83" fmla="*/ 470653 h 1555"/>
                  <a:gd name="T84" fmla="*/ 393530 w 1271"/>
                  <a:gd name="T85" fmla="*/ 457679 h 1555"/>
                  <a:gd name="T86" fmla="*/ 456840 w 1271"/>
                  <a:gd name="T87" fmla="*/ 190640 h 155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271" h="1555">
                    <a:moveTo>
                      <a:pt x="1081" y="720"/>
                    </a:moveTo>
                    <a:lnTo>
                      <a:pt x="1081" y="720"/>
                    </a:lnTo>
                    <a:lnTo>
                      <a:pt x="1079" y="722"/>
                    </a:lnTo>
                    <a:cubicBezTo>
                      <a:pt x="1012" y="754"/>
                      <a:pt x="929" y="747"/>
                      <a:pt x="868" y="703"/>
                    </a:cubicBezTo>
                    <a:cubicBezTo>
                      <a:pt x="865" y="703"/>
                      <a:pt x="863" y="701"/>
                      <a:pt x="859" y="701"/>
                    </a:cubicBezTo>
                    <a:cubicBezTo>
                      <a:pt x="895" y="652"/>
                      <a:pt x="918" y="595"/>
                      <a:pt x="918" y="529"/>
                    </a:cubicBezTo>
                    <a:cubicBezTo>
                      <a:pt x="918" y="510"/>
                      <a:pt x="901" y="495"/>
                      <a:pt x="882" y="495"/>
                    </a:cubicBezTo>
                    <a:cubicBezTo>
                      <a:pt x="863" y="495"/>
                      <a:pt x="846" y="510"/>
                      <a:pt x="846" y="529"/>
                    </a:cubicBezTo>
                    <a:cubicBezTo>
                      <a:pt x="846" y="646"/>
                      <a:pt x="751" y="741"/>
                      <a:pt x="635" y="741"/>
                    </a:cubicBezTo>
                    <a:cubicBezTo>
                      <a:pt x="616" y="741"/>
                      <a:pt x="601" y="758"/>
                      <a:pt x="601" y="777"/>
                    </a:cubicBezTo>
                    <a:cubicBezTo>
                      <a:pt x="601" y="796"/>
                      <a:pt x="616" y="813"/>
                      <a:pt x="635" y="813"/>
                    </a:cubicBezTo>
                    <a:cubicBezTo>
                      <a:pt x="705" y="813"/>
                      <a:pt x="766" y="788"/>
                      <a:pt x="815" y="747"/>
                    </a:cubicBezTo>
                    <a:cubicBezTo>
                      <a:pt x="819" y="754"/>
                      <a:pt x="821" y="758"/>
                      <a:pt x="827" y="762"/>
                    </a:cubicBezTo>
                    <a:cubicBezTo>
                      <a:pt x="874" y="794"/>
                      <a:pt x="931" y="813"/>
                      <a:pt x="988" y="813"/>
                    </a:cubicBezTo>
                    <a:cubicBezTo>
                      <a:pt x="1012" y="813"/>
                      <a:pt x="1033" y="809"/>
                      <a:pt x="1056" y="804"/>
                    </a:cubicBezTo>
                    <a:cubicBezTo>
                      <a:pt x="1037" y="961"/>
                      <a:pt x="1026" y="1118"/>
                      <a:pt x="1024" y="1270"/>
                    </a:cubicBezTo>
                    <a:lnTo>
                      <a:pt x="846" y="1270"/>
                    </a:lnTo>
                    <a:lnTo>
                      <a:pt x="846" y="1240"/>
                    </a:lnTo>
                    <a:cubicBezTo>
                      <a:pt x="846" y="1145"/>
                      <a:pt x="859" y="1052"/>
                      <a:pt x="880" y="961"/>
                    </a:cubicBezTo>
                    <a:cubicBezTo>
                      <a:pt x="887" y="942"/>
                      <a:pt x="874" y="923"/>
                      <a:pt x="855" y="919"/>
                    </a:cubicBezTo>
                    <a:cubicBezTo>
                      <a:pt x="836" y="915"/>
                      <a:pt x="817" y="925"/>
                      <a:pt x="813" y="944"/>
                    </a:cubicBezTo>
                    <a:cubicBezTo>
                      <a:pt x="789" y="1042"/>
                      <a:pt x="777" y="1141"/>
                      <a:pt x="777" y="1240"/>
                    </a:cubicBezTo>
                    <a:lnTo>
                      <a:pt x="777" y="1270"/>
                    </a:lnTo>
                    <a:lnTo>
                      <a:pt x="671" y="1270"/>
                    </a:lnTo>
                    <a:lnTo>
                      <a:pt x="671" y="953"/>
                    </a:lnTo>
                    <a:cubicBezTo>
                      <a:pt x="671" y="934"/>
                      <a:pt x="656" y="919"/>
                      <a:pt x="635" y="919"/>
                    </a:cubicBezTo>
                    <a:cubicBezTo>
                      <a:pt x="616" y="919"/>
                      <a:pt x="601" y="934"/>
                      <a:pt x="601" y="953"/>
                    </a:cubicBezTo>
                    <a:lnTo>
                      <a:pt x="601" y="1270"/>
                    </a:lnTo>
                    <a:lnTo>
                      <a:pt x="495" y="1270"/>
                    </a:lnTo>
                    <a:lnTo>
                      <a:pt x="495" y="1240"/>
                    </a:lnTo>
                    <a:cubicBezTo>
                      <a:pt x="495" y="1141"/>
                      <a:pt x="482" y="1042"/>
                      <a:pt x="457" y="944"/>
                    </a:cubicBezTo>
                    <a:cubicBezTo>
                      <a:pt x="453" y="925"/>
                      <a:pt x="434" y="915"/>
                      <a:pt x="415" y="919"/>
                    </a:cubicBezTo>
                    <a:cubicBezTo>
                      <a:pt x="396" y="923"/>
                      <a:pt x="385" y="942"/>
                      <a:pt x="389" y="961"/>
                    </a:cubicBezTo>
                    <a:cubicBezTo>
                      <a:pt x="413" y="1052"/>
                      <a:pt x="423" y="1145"/>
                      <a:pt x="423" y="1240"/>
                    </a:cubicBezTo>
                    <a:lnTo>
                      <a:pt x="423" y="1270"/>
                    </a:lnTo>
                    <a:lnTo>
                      <a:pt x="247" y="1270"/>
                    </a:lnTo>
                    <a:cubicBezTo>
                      <a:pt x="245" y="1118"/>
                      <a:pt x="235" y="961"/>
                      <a:pt x="216" y="804"/>
                    </a:cubicBezTo>
                    <a:cubicBezTo>
                      <a:pt x="237" y="809"/>
                      <a:pt x="260" y="813"/>
                      <a:pt x="283" y="813"/>
                    </a:cubicBezTo>
                    <a:cubicBezTo>
                      <a:pt x="357" y="813"/>
                      <a:pt x="427" y="783"/>
                      <a:pt x="480" y="732"/>
                    </a:cubicBezTo>
                    <a:cubicBezTo>
                      <a:pt x="495" y="718"/>
                      <a:pt x="495" y="696"/>
                      <a:pt x="480" y="682"/>
                    </a:cubicBezTo>
                    <a:cubicBezTo>
                      <a:pt x="468" y="667"/>
                      <a:pt x="444" y="667"/>
                      <a:pt x="432" y="682"/>
                    </a:cubicBezTo>
                    <a:cubicBezTo>
                      <a:pt x="391" y="720"/>
                      <a:pt x="338" y="741"/>
                      <a:pt x="283" y="741"/>
                    </a:cubicBezTo>
                    <a:cubicBezTo>
                      <a:pt x="250" y="741"/>
                      <a:pt x="216" y="732"/>
                      <a:pt x="186" y="718"/>
                    </a:cubicBezTo>
                    <a:cubicBezTo>
                      <a:pt x="116" y="682"/>
                      <a:pt x="72" y="610"/>
                      <a:pt x="72" y="529"/>
                    </a:cubicBezTo>
                    <a:cubicBezTo>
                      <a:pt x="72" y="447"/>
                      <a:pt x="120" y="373"/>
                      <a:pt x="194" y="339"/>
                    </a:cubicBezTo>
                    <a:cubicBezTo>
                      <a:pt x="184" y="379"/>
                      <a:pt x="178" y="419"/>
                      <a:pt x="178" y="459"/>
                    </a:cubicBezTo>
                    <a:cubicBezTo>
                      <a:pt x="178" y="478"/>
                      <a:pt x="192" y="495"/>
                      <a:pt x="211" y="495"/>
                    </a:cubicBezTo>
                    <a:cubicBezTo>
                      <a:pt x="233" y="495"/>
                      <a:pt x="247" y="478"/>
                      <a:pt x="247" y="459"/>
                    </a:cubicBezTo>
                    <a:cubicBezTo>
                      <a:pt x="247" y="404"/>
                      <a:pt x="258" y="351"/>
                      <a:pt x="281" y="301"/>
                    </a:cubicBezTo>
                    <a:cubicBezTo>
                      <a:pt x="345" y="161"/>
                      <a:pt x="484" y="72"/>
                      <a:pt x="635" y="72"/>
                    </a:cubicBezTo>
                    <a:cubicBezTo>
                      <a:pt x="787" y="72"/>
                      <a:pt x="927" y="161"/>
                      <a:pt x="988" y="301"/>
                    </a:cubicBezTo>
                    <a:cubicBezTo>
                      <a:pt x="995" y="311"/>
                      <a:pt x="1005" y="320"/>
                      <a:pt x="1016" y="320"/>
                    </a:cubicBezTo>
                    <a:cubicBezTo>
                      <a:pt x="1122" y="335"/>
                      <a:pt x="1200" y="423"/>
                      <a:pt x="1200" y="529"/>
                    </a:cubicBezTo>
                    <a:cubicBezTo>
                      <a:pt x="1200" y="612"/>
                      <a:pt x="1155" y="684"/>
                      <a:pt x="1081" y="720"/>
                    </a:cubicBezTo>
                    <a:close/>
                    <a:moveTo>
                      <a:pt x="1058" y="1482"/>
                    </a:moveTo>
                    <a:lnTo>
                      <a:pt x="211" y="1482"/>
                    </a:lnTo>
                    <a:lnTo>
                      <a:pt x="211" y="1342"/>
                    </a:lnTo>
                    <a:lnTo>
                      <a:pt x="1058" y="1342"/>
                    </a:lnTo>
                    <a:lnTo>
                      <a:pt x="1058" y="1482"/>
                    </a:lnTo>
                    <a:close/>
                    <a:moveTo>
                      <a:pt x="1045" y="254"/>
                    </a:moveTo>
                    <a:lnTo>
                      <a:pt x="1045" y="254"/>
                    </a:lnTo>
                    <a:cubicBezTo>
                      <a:pt x="967" y="100"/>
                      <a:pt x="808" y="0"/>
                      <a:pt x="635" y="0"/>
                    </a:cubicBezTo>
                    <a:cubicBezTo>
                      <a:pt x="461" y="0"/>
                      <a:pt x="302" y="100"/>
                      <a:pt x="226" y="254"/>
                    </a:cubicBezTo>
                    <a:cubicBezTo>
                      <a:pt x="97" y="280"/>
                      <a:pt x="0" y="396"/>
                      <a:pt x="0" y="529"/>
                    </a:cubicBezTo>
                    <a:cubicBezTo>
                      <a:pt x="0" y="629"/>
                      <a:pt x="51" y="718"/>
                      <a:pt x="135" y="771"/>
                    </a:cubicBezTo>
                    <a:cubicBezTo>
                      <a:pt x="135" y="771"/>
                      <a:pt x="139" y="773"/>
                      <a:pt x="142" y="775"/>
                    </a:cubicBezTo>
                    <a:cubicBezTo>
                      <a:pt x="163" y="942"/>
                      <a:pt x="175" y="1109"/>
                      <a:pt x="175" y="1270"/>
                    </a:cubicBezTo>
                    <a:cubicBezTo>
                      <a:pt x="156" y="1272"/>
                      <a:pt x="142" y="1287"/>
                      <a:pt x="142" y="1306"/>
                    </a:cubicBezTo>
                    <a:lnTo>
                      <a:pt x="142" y="1518"/>
                    </a:lnTo>
                    <a:cubicBezTo>
                      <a:pt x="142" y="1537"/>
                      <a:pt x="156" y="1554"/>
                      <a:pt x="178" y="1554"/>
                    </a:cubicBezTo>
                    <a:lnTo>
                      <a:pt x="1094" y="1554"/>
                    </a:lnTo>
                    <a:cubicBezTo>
                      <a:pt x="1113" y="1554"/>
                      <a:pt x="1130" y="1537"/>
                      <a:pt x="1130" y="1518"/>
                    </a:cubicBezTo>
                    <a:lnTo>
                      <a:pt x="1130" y="1306"/>
                    </a:lnTo>
                    <a:cubicBezTo>
                      <a:pt x="1130" y="1287"/>
                      <a:pt x="1113" y="1272"/>
                      <a:pt x="1094" y="1270"/>
                    </a:cubicBezTo>
                    <a:cubicBezTo>
                      <a:pt x="1096" y="1109"/>
                      <a:pt x="1107" y="942"/>
                      <a:pt x="1130" y="775"/>
                    </a:cubicBezTo>
                    <a:cubicBezTo>
                      <a:pt x="1217" y="724"/>
                      <a:pt x="1270" y="631"/>
                      <a:pt x="1270" y="529"/>
                    </a:cubicBezTo>
                    <a:cubicBezTo>
                      <a:pt x="1270" y="396"/>
                      <a:pt x="1174" y="280"/>
                      <a:pt x="1045" y="254"/>
                    </a:cubicBezTo>
                    <a:close/>
                  </a:path>
                </a:pathLst>
              </a:custGeom>
              <a:solidFill>
                <a:sysClr val="window" lastClr="FFFFFF"/>
              </a:solidFill>
              <a:ln>
                <a:noFill/>
              </a:ln>
              <a:effectLst/>
            </p:spPr>
            <p:txBody>
              <a:bodyPr wrap="none" anchor="ctr"/>
              <a:lstStyle/>
              <a:p>
                <a:pPr>
                  <a:defRPr/>
                </a:pPr>
                <a:endParaRPr lang="en-US" sz="1400" kern="0">
                  <a:solidFill>
                    <a:prstClr val="black"/>
                  </a:solidFill>
                  <a:latin typeface="Arial" panose="020B0604020202020204" pitchFamily="34" charset="0"/>
                  <a:cs typeface="Arial" panose="020B0604020202020204" pitchFamily="34" charset="0"/>
                </a:endParaRPr>
              </a:p>
            </p:txBody>
          </p:sp>
        </p:grpSp>
        <p:cxnSp>
          <p:nvCxnSpPr>
            <p:cNvPr id="7197" name="Straight Arrow Connector 7196">
              <a:extLst>
                <a:ext uri="{FF2B5EF4-FFF2-40B4-BE49-F238E27FC236}">
                  <a16:creationId xmlns:a16="http://schemas.microsoft.com/office/drawing/2014/main" id="{A7856C09-5296-0702-AC66-E84DA0A1DBF7}"/>
                </a:ext>
              </a:extLst>
            </p:cNvPr>
            <p:cNvCxnSpPr>
              <a:cxnSpLocks/>
            </p:cNvCxnSpPr>
            <p:nvPr/>
          </p:nvCxnSpPr>
          <p:spPr>
            <a:xfrm>
              <a:off x="8461685" y="3356555"/>
              <a:ext cx="0" cy="1133856"/>
            </a:xfrm>
            <a:prstGeom prst="straightConnector1">
              <a:avLst/>
            </a:prstGeom>
            <a:noFill/>
            <a:ln w="38100" cap="flat" cmpd="sng" algn="ctr">
              <a:solidFill>
                <a:srgbClr val="0C0C0C"/>
              </a:solidFill>
              <a:prstDash val="solid"/>
              <a:miter lim="800000"/>
              <a:tailEnd type="stealth" w="lg" len="lg"/>
            </a:ln>
            <a:effectLst/>
          </p:spPr>
        </p:cxnSp>
        <p:grpSp>
          <p:nvGrpSpPr>
            <p:cNvPr id="7198" name="Group 7197">
              <a:extLst>
                <a:ext uri="{FF2B5EF4-FFF2-40B4-BE49-F238E27FC236}">
                  <a16:creationId xmlns:a16="http://schemas.microsoft.com/office/drawing/2014/main" id="{FFE22FE3-03B5-696E-B3EE-EC10698A7074}"/>
                </a:ext>
              </a:extLst>
            </p:cNvPr>
            <p:cNvGrpSpPr/>
            <p:nvPr/>
          </p:nvGrpSpPr>
          <p:grpSpPr>
            <a:xfrm>
              <a:off x="9983707" y="3672923"/>
              <a:ext cx="1823995" cy="1828800"/>
              <a:chOff x="19091040" y="6864123"/>
              <a:chExt cx="1823995" cy="1828800"/>
            </a:xfrm>
          </p:grpSpPr>
          <p:sp>
            <p:nvSpPr>
              <p:cNvPr id="37" name="AutoShape 28">
                <a:extLst>
                  <a:ext uri="{FF2B5EF4-FFF2-40B4-BE49-F238E27FC236}">
                    <a16:creationId xmlns:a16="http://schemas.microsoft.com/office/drawing/2014/main" id="{6386C411-12C4-536A-9D38-8284758629E6}"/>
                  </a:ext>
                </a:extLst>
              </p:cNvPr>
              <p:cNvSpPr>
                <a:spLocks noChangeAspect="1"/>
              </p:cNvSpPr>
              <p:nvPr/>
            </p:nvSpPr>
            <p:spPr bwMode="auto">
              <a:xfrm>
                <a:off x="19091040" y="6864123"/>
                <a:ext cx="1823995" cy="18288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rgbClr val="00B0F0"/>
              </a:solidFill>
              <a:ln w="50800" cap="flat" cmpd="sng">
                <a:noFill/>
                <a:prstDash val="solid"/>
                <a:miter lim="0"/>
                <a:headEnd/>
                <a:tailEnd/>
              </a:ln>
              <a:effectLst/>
            </p:spPr>
            <p:txBody>
              <a:bodyPr lIns="0" tIns="0" rIns="0" bIns="0" anchor="ctr"/>
              <a:lstStyle/>
              <a:p>
                <a:pPr defTabSz="1828434">
                  <a:defRPr/>
                </a:pPr>
                <a:endParaRPr lang="es-ES" sz="4800" kern="0">
                  <a:solidFill>
                    <a:srgbClr val="432C0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38" name="Freeform 344">
                <a:extLst>
                  <a:ext uri="{FF2B5EF4-FFF2-40B4-BE49-F238E27FC236}">
                    <a16:creationId xmlns:a16="http://schemas.microsoft.com/office/drawing/2014/main" id="{E6E3331B-7011-5213-C558-AB40E8E47E7F}"/>
                  </a:ext>
                </a:extLst>
              </p:cNvPr>
              <p:cNvSpPr>
                <a:spLocks noChangeAspect="1" noChangeArrowheads="1"/>
              </p:cNvSpPr>
              <p:nvPr/>
            </p:nvSpPr>
            <p:spPr bwMode="auto">
              <a:xfrm>
                <a:off x="19481369" y="7217531"/>
                <a:ext cx="1032057" cy="1135263"/>
              </a:xfrm>
              <a:custGeom>
                <a:avLst/>
                <a:gdLst/>
                <a:ahLst/>
                <a:cxnLst/>
                <a:rect l="0" t="0" r="r" b="b"/>
                <a:pathLst>
                  <a:path w="507641" h="558440">
                    <a:moveTo>
                      <a:pt x="63275" y="508033"/>
                    </a:moveTo>
                    <a:lnTo>
                      <a:pt x="63275" y="520275"/>
                    </a:lnTo>
                    <a:cubicBezTo>
                      <a:pt x="63275" y="527836"/>
                      <a:pt x="69387" y="533237"/>
                      <a:pt x="76218" y="533237"/>
                    </a:cubicBezTo>
                    <a:lnTo>
                      <a:pt x="380371" y="533237"/>
                    </a:lnTo>
                    <a:cubicBezTo>
                      <a:pt x="387202" y="533237"/>
                      <a:pt x="393314" y="527836"/>
                      <a:pt x="393314" y="520275"/>
                    </a:cubicBezTo>
                    <a:lnTo>
                      <a:pt x="393314" y="508033"/>
                    </a:lnTo>
                    <a:lnTo>
                      <a:pt x="63275" y="508033"/>
                    </a:lnTo>
                    <a:close/>
                    <a:moveTo>
                      <a:pt x="228420" y="165557"/>
                    </a:moveTo>
                    <a:cubicBezTo>
                      <a:pt x="207194" y="165557"/>
                      <a:pt x="190284" y="182077"/>
                      <a:pt x="190284" y="203625"/>
                    </a:cubicBezTo>
                    <a:lnTo>
                      <a:pt x="190284" y="355535"/>
                    </a:lnTo>
                    <a:cubicBezTo>
                      <a:pt x="190284" y="376005"/>
                      <a:pt x="207194" y="393602"/>
                      <a:pt x="228420" y="393602"/>
                    </a:cubicBezTo>
                    <a:cubicBezTo>
                      <a:pt x="249647" y="393602"/>
                      <a:pt x="266556" y="376005"/>
                      <a:pt x="266556" y="355535"/>
                    </a:cubicBezTo>
                    <a:lnTo>
                      <a:pt x="266556" y="342606"/>
                    </a:lnTo>
                    <a:lnTo>
                      <a:pt x="241372" y="342606"/>
                    </a:lnTo>
                    <a:cubicBezTo>
                      <a:pt x="233817" y="342606"/>
                      <a:pt x="228420" y="337220"/>
                      <a:pt x="228420" y="329678"/>
                    </a:cubicBezTo>
                    <a:cubicBezTo>
                      <a:pt x="228420" y="322854"/>
                      <a:pt x="233817" y="317468"/>
                      <a:pt x="241372" y="317468"/>
                    </a:cubicBezTo>
                    <a:lnTo>
                      <a:pt x="266556" y="317468"/>
                    </a:lnTo>
                    <a:lnTo>
                      <a:pt x="266556" y="291611"/>
                    </a:lnTo>
                    <a:lnTo>
                      <a:pt x="241372" y="291611"/>
                    </a:lnTo>
                    <a:cubicBezTo>
                      <a:pt x="233817" y="291611"/>
                      <a:pt x="228420" y="286224"/>
                      <a:pt x="228420" y="279400"/>
                    </a:cubicBezTo>
                    <a:cubicBezTo>
                      <a:pt x="228420" y="271859"/>
                      <a:pt x="233817" y="266472"/>
                      <a:pt x="241372" y="266472"/>
                    </a:cubicBezTo>
                    <a:lnTo>
                      <a:pt x="266556" y="266472"/>
                    </a:lnTo>
                    <a:lnTo>
                      <a:pt x="266556" y="241692"/>
                    </a:lnTo>
                    <a:lnTo>
                      <a:pt x="241372" y="241692"/>
                    </a:lnTo>
                    <a:cubicBezTo>
                      <a:pt x="233817" y="241692"/>
                      <a:pt x="228420" y="235587"/>
                      <a:pt x="228420" y="228763"/>
                    </a:cubicBezTo>
                    <a:cubicBezTo>
                      <a:pt x="228420" y="221940"/>
                      <a:pt x="233817" y="215835"/>
                      <a:pt x="241372" y="215835"/>
                    </a:cubicBezTo>
                    <a:lnTo>
                      <a:pt x="266556" y="215835"/>
                    </a:lnTo>
                    <a:lnTo>
                      <a:pt x="266556" y="203625"/>
                    </a:lnTo>
                    <a:cubicBezTo>
                      <a:pt x="266556" y="182077"/>
                      <a:pt x="249647" y="165557"/>
                      <a:pt x="228420" y="165557"/>
                    </a:cubicBezTo>
                    <a:close/>
                    <a:moveTo>
                      <a:pt x="228420" y="139700"/>
                    </a:moveTo>
                    <a:cubicBezTo>
                      <a:pt x="263318" y="139700"/>
                      <a:pt x="291740" y="168430"/>
                      <a:pt x="291740" y="203625"/>
                    </a:cubicBezTo>
                    <a:lnTo>
                      <a:pt x="291740" y="355535"/>
                    </a:lnTo>
                    <a:cubicBezTo>
                      <a:pt x="291740" y="390370"/>
                      <a:pt x="263318" y="418741"/>
                      <a:pt x="228420" y="418741"/>
                    </a:cubicBezTo>
                    <a:cubicBezTo>
                      <a:pt x="193522" y="418741"/>
                      <a:pt x="165100" y="390370"/>
                      <a:pt x="165100" y="355535"/>
                    </a:cubicBezTo>
                    <a:lnTo>
                      <a:pt x="165100" y="203625"/>
                    </a:lnTo>
                    <a:cubicBezTo>
                      <a:pt x="165100" y="168430"/>
                      <a:pt x="193522" y="139700"/>
                      <a:pt x="228420" y="139700"/>
                    </a:cubicBezTo>
                    <a:close/>
                    <a:moveTo>
                      <a:pt x="385764" y="75971"/>
                    </a:moveTo>
                    <a:lnTo>
                      <a:pt x="387202" y="101174"/>
                    </a:lnTo>
                    <a:lnTo>
                      <a:pt x="418480" y="101174"/>
                    </a:lnTo>
                    <a:cubicBezTo>
                      <a:pt x="439692" y="101174"/>
                      <a:pt x="456589" y="118817"/>
                      <a:pt x="456589" y="139340"/>
                    </a:cubicBezTo>
                    <a:lnTo>
                      <a:pt x="456589" y="291642"/>
                    </a:lnTo>
                    <a:cubicBezTo>
                      <a:pt x="456589" y="299203"/>
                      <a:pt x="461982" y="304604"/>
                      <a:pt x="469532" y="304604"/>
                    </a:cubicBezTo>
                    <a:cubicBezTo>
                      <a:pt x="472408" y="304604"/>
                      <a:pt x="475643" y="303164"/>
                      <a:pt x="477801" y="301003"/>
                    </a:cubicBezTo>
                    <a:cubicBezTo>
                      <a:pt x="481036" y="298483"/>
                      <a:pt x="481755" y="295603"/>
                      <a:pt x="481755" y="291642"/>
                    </a:cubicBezTo>
                    <a:lnTo>
                      <a:pt x="481755" y="127098"/>
                    </a:lnTo>
                    <a:cubicBezTo>
                      <a:pt x="481755" y="99014"/>
                      <a:pt x="458746" y="75971"/>
                      <a:pt x="431423" y="75971"/>
                    </a:cubicBezTo>
                    <a:lnTo>
                      <a:pt x="385764" y="75971"/>
                    </a:lnTo>
                    <a:close/>
                    <a:moveTo>
                      <a:pt x="96710" y="75971"/>
                    </a:moveTo>
                    <a:lnTo>
                      <a:pt x="95991" y="81371"/>
                    </a:lnTo>
                    <a:lnTo>
                      <a:pt x="64713" y="482109"/>
                    </a:lnTo>
                    <a:lnTo>
                      <a:pt x="391876" y="482109"/>
                    </a:lnTo>
                    <a:lnTo>
                      <a:pt x="359878" y="75971"/>
                    </a:lnTo>
                    <a:lnTo>
                      <a:pt x="96710" y="75971"/>
                    </a:lnTo>
                    <a:close/>
                    <a:moveTo>
                      <a:pt x="25885" y="75971"/>
                    </a:moveTo>
                    <a:cubicBezTo>
                      <a:pt x="27323" y="88932"/>
                      <a:pt x="34154" y="100454"/>
                      <a:pt x="44940" y="108015"/>
                    </a:cubicBezTo>
                    <a:cubicBezTo>
                      <a:pt x="53928" y="113416"/>
                      <a:pt x="61478" y="121697"/>
                      <a:pt x="66870" y="131059"/>
                    </a:cubicBezTo>
                    <a:lnTo>
                      <a:pt x="70825" y="75971"/>
                    </a:lnTo>
                    <a:lnTo>
                      <a:pt x="25885" y="75971"/>
                    </a:lnTo>
                    <a:close/>
                    <a:moveTo>
                      <a:pt x="111810" y="24843"/>
                    </a:moveTo>
                    <a:cubicBezTo>
                      <a:pt x="105698" y="24843"/>
                      <a:pt x="100306" y="30244"/>
                      <a:pt x="99587" y="37085"/>
                    </a:cubicBezTo>
                    <a:lnTo>
                      <a:pt x="98148" y="50767"/>
                    </a:lnTo>
                    <a:lnTo>
                      <a:pt x="358440" y="50767"/>
                    </a:lnTo>
                    <a:lnTo>
                      <a:pt x="357002" y="37085"/>
                    </a:lnTo>
                    <a:cubicBezTo>
                      <a:pt x="355924" y="30244"/>
                      <a:pt x="350890" y="24843"/>
                      <a:pt x="344060" y="24843"/>
                    </a:cubicBezTo>
                    <a:lnTo>
                      <a:pt x="111810" y="24843"/>
                    </a:lnTo>
                    <a:close/>
                    <a:moveTo>
                      <a:pt x="111810" y="0"/>
                    </a:moveTo>
                    <a:lnTo>
                      <a:pt x="344060" y="0"/>
                    </a:lnTo>
                    <a:cubicBezTo>
                      <a:pt x="364552" y="0"/>
                      <a:pt x="380371" y="15122"/>
                      <a:pt x="381809" y="34925"/>
                    </a:cubicBezTo>
                    <a:lnTo>
                      <a:pt x="383607" y="50767"/>
                    </a:lnTo>
                    <a:lnTo>
                      <a:pt x="431423" y="50767"/>
                    </a:lnTo>
                    <a:cubicBezTo>
                      <a:pt x="473127" y="50767"/>
                      <a:pt x="507641" y="85332"/>
                      <a:pt x="507641" y="127098"/>
                    </a:cubicBezTo>
                    <a:lnTo>
                      <a:pt x="507641" y="291642"/>
                    </a:lnTo>
                    <a:cubicBezTo>
                      <a:pt x="507641" y="302444"/>
                      <a:pt x="502967" y="311445"/>
                      <a:pt x="496136" y="319366"/>
                    </a:cubicBezTo>
                    <a:cubicBezTo>
                      <a:pt x="489305" y="326207"/>
                      <a:pt x="479239" y="329807"/>
                      <a:pt x="469532" y="329807"/>
                    </a:cubicBezTo>
                    <a:cubicBezTo>
                      <a:pt x="448320" y="329807"/>
                      <a:pt x="431423" y="313245"/>
                      <a:pt x="431423" y="291642"/>
                    </a:cubicBezTo>
                    <a:lnTo>
                      <a:pt x="431423" y="139340"/>
                    </a:lnTo>
                    <a:cubicBezTo>
                      <a:pt x="431423" y="132499"/>
                      <a:pt x="425311" y="127098"/>
                      <a:pt x="418480" y="127098"/>
                    </a:cubicBezTo>
                    <a:lnTo>
                      <a:pt x="389718" y="127098"/>
                    </a:lnTo>
                    <a:lnTo>
                      <a:pt x="417761" y="482109"/>
                    </a:lnTo>
                    <a:lnTo>
                      <a:pt x="418480" y="482109"/>
                    </a:lnTo>
                    <a:lnTo>
                      <a:pt x="418480" y="520275"/>
                    </a:lnTo>
                    <a:cubicBezTo>
                      <a:pt x="418480" y="541878"/>
                      <a:pt x="401583" y="558440"/>
                      <a:pt x="380371" y="558440"/>
                    </a:cubicBezTo>
                    <a:lnTo>
                      <a:pt x="76218" y="558440"/>
                    </a:lnTo>
                    <a:cubicBezTo>
                      <a:pt x="54647" y="558440"/>
                      <a:pt x="38109" y="541878"/>
                      <a:pt x="38109" y="520275"/>
                    </a:cubicBezTo>
                    <a:lnTo>
                      <a:pt x="38109" y="482109"/>
                    </a:lnTo>
                    <a:lnTo>
                      <a:pt x="38828" y="482109"/>
                    </a:lnTo>
                    <a:lnTo>
                      <a:pt x="63275" y="179666"/>
                    </a:lnTo>
                    <a:lnTo>
                      <a:pt x="46378" y="146181"/>
                    </a:lnTo>
                    <a:cubicBezTo>
                      <a:pt x="42423" y="139340"/>
                      <a:pt x="37390" y="133219"/>
                      <a:pt x="31278" y="129258"/>
                    </a:cubicBezTo>
                    <a:cubicBezTo>
                      <a:pt x="11504" y="115576"/>
                      <a:pt x="0" y="94333"/>
                      <a:pt x="0" y="70570"/>
                    </a:cubicBezTo>
                    <a:lnTo>
                      <a:pt x="0" y="63009"/>
                    </a:lnTo>
                    <a:cubicBezTo>
                      <a:pt x="0" y="56168"/>
                      <a:pt x="5393" y="50767"/>
                      <a:pt x="12943" y="50767"/>
                    </a:cubicBezTo>
                    <a:lnTo>
                      <a:pt x="72982" y="50767"/>
                    </a:lnTo>
                    <a:lnTo>
                      <a:pt x="74420" y="34925"/>
                    </a:lnTo>
                    <a:cubicBezTo>
                      <a:pt x="76218" y="15122"/>
                      <a:pt x="92037" y="0"/>
                      <a:pt x="111810" y="0"/>
                    </a:cubicBezTo>
                    <a:close/>
                  </a:path>
                </a:pathLst>
              </a:custGeom>
              <a:solidFill>
                <a:srgbClr val="FFFDF6"/>
              </a:solidFill>
              <a:ln>
                <a:noFill/>
              </a:ln>
              <a:effectLst/>
            </p:spPr>
            <p:txBody>
              <a:bodyPr anchor="ctr"/>
              <a:lstStyle/>
              <a:p>
                <a:pPr defTabSz="1828434">
                  <a:defRPr/>
                </a:pPr>
                <a:endParaRPr lang="en-US" sz="2800" kern="0">
                  <a:solidFill>
                    <a:srgbClr val="432C0F"/>
                  </a:solidFill>
                  <a:latin typeface="Arial" panose="020B0604020202020204" pitchFamily="34" charset="0"/>
                  <a:cs typeface="Arial" panose="020B0604020202020204" pitchFamily="34" charset="0"/>
                </a:endParaRPr>
              </a:p>
            </p:txBody>
          </p:sp>
        </p:grpSp>
        <p:cxnSp>
          <p:nvCxnSpPr>
            <p:cNvPr id="7199" name="Straight Arrow Connector 7198">
              <a:extLst>
                <a:ext uri="{FF2B5EF4-FFF2-40B4-BE49-F238E27FC236}">
                  <a16:creationId xmlns:a16="http://schemas.microsoft.com/office/drawing/2014/main" id="{79276FB2-9AB0-ABA4-8B57-B61B495BAF44}"/>
                </a:ext>
              </a:extLst>
            </p:cNvPr>
            <p:cNvCxnSpPr>
              <a:cxnSpLocks/>
            </p:cNvCxnSpPr>
            <p:nvPr/>
          </p:nvCxnSpPr>
          <p:spPr>
            <a:xfrm flipV="1">
              <a:off x="10823389" y="2437126"/>
              <a:ext cx="0" cy="1135528"/>
            </a:xfrm>
            <a:prstGeom prst="straightConnector1">
              <a:avLst/>
            </a:prstGeom>
            <a:noFill/>
            <a:ln w="38100" cap="flat" cmpd="sng" algn="ctr">
              <a:solidFill>
                <a:srgbClr val="00B0F0"/>
              </a:solidFill>
              <a:prstDash val="solid"/>
              <a:miter lim="800000"/>
              <a:tailEnd type="stealth" w="lg" len="lg"/>
            </a:ln>
            <a:effectLst/>
          </p:spPr>
        </p:cxnSp>
        <p:sp>
          <p:nvSpPr>
            <p:cNvPr id="32" name="Subtitle 2">
              <a:extLst>
                <a:ext uri="{FF2B5EF4-FFF2-40B4-BE49-F238E27FC236}">
                  <a16:creationId xmlns:a16="http://schemas.microsoft.com/office/drawing/2014/main" id="{B540B170-AB6E-A0BC-E220-4B32DFD51863}"/>
                </a:ext>
              </a:extLst>
            </p:cNvPr>
            <p:cNvSpPr txBox="1">
              <a:spLocks/>
            </p:cNvSpPr>
            <p:nvPr/>
          </p:nvSpPr>
          <p:spPr>
            <a:xfrm>
              <a:off x="4960860" y="1086478"/>
              <a:ext cx="2081020" cy="1468674"/>
            </a:xfrm>
            <a:prstGeom prst="rect">
              <a:avLst/>
            </a:prstGeom>
          </p:spPr>
          <p:txBody>
            <a:bodyPr vert="horz" wrap="square" lIns="217490" tIns="108745" rIns="217490" bIns="108745" rtlCol="0" anchor="b">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00000"/>
                </a:lnSpc>
                <a:spcBef>
                  <a:spcPts val="1100"/>
                </a:spcBef>
              </a:pPr>
              <a:r>
                <a:rPr lang="en-US" sz="1400" dirty="0">
                  <a:solidFill>
                    <a:prstClr val="black"/>
                  </a:solidFill>
                  <a:latin typeface="Arial" panose="020B0604020202020204" pitchFamily="34" charset="0"/>
                  <a:ea typeface="Noto Sans Light" panose="020B0402040504020204" pitchFamily="34" charset="0"/>
                  <a:cs typeface="Arial" panose="020B0604020202020204" pitchFamily="34" charset="0"/>
                </a:rPr>
                <a:t>They are loyal to well-known brands and shops they know and trust</a:t>
              </a:r>
            </a:p>
            <a:p>
              <a:pPr>
                <a:lnSpc>
                  <a:spcPct val="100000"/>
                </a:lnSpc>
                <a:spcBef>
                  <a:spcPts val="1100"/>
                </a:spcBef>
              </a:pPr>
              <a:r>
                <a:rPr lang="en-US" sz="1600" b="1" i="1" dirty="0">
                  <a:solidFill>
                    <a:prstClr val="black"/>
                  </a:solidFill>
                  <a:latin typeface="Arial" panose="020B0604020202020204" pitchFamily="34" charset="0"/>
                  <a:ea typeface="Open Sans Light" panose="020B0306030504020204" pitchFamily="34" charset="0"/>
                  <a:cs typeface="Arial" panose="020B0604020202020204" pitchFamily="34" charset="0"/>
                </a:rPr>
                <a:t>43%</a:t>
              </a:r>
            </a:p>
          </p:txBody>
        </p:sp>
        <p:sp>
          <p:nvSpPr>
            <p:cNvPr id="34" name="Subtitle 2">
              <a:extLst>
                <a:ext uri="{FF2B5EF4-FFF2-40B4-BE49-F238E27FC236}">
                  <a16:creationId xmlns:a16="http://schemas.microsoft.com/office/drawing/2014/main" id="{0AF0DE1B-140F-97C7-276B-7FB407B9CB1F}"/>
                </a:ext>
              </a:extLst>
            </p:cNvPr>
            <p:cNvSpPr txBox="1">
              <a:spLocks/>
            </p:cNvSpPr>
            <p:nvPr/>
          </p:nvSpPr>
          <p:spPr>
            <a:xfrm>
              <a:off x="2554672" y="4709251"/>
              <a:ext cx="2081020" cy="1253230"/>
            </a:xfrm>
            <a:prstGeom prst="rect">
              <a:avLst/>
            </a:prstGeom>
          </p:spPr>
          <p:txBody>
            <a:bodyPr vert="horz" wrap="square" lIns="217490" tIns="108745" rIns="217490" bIns="108745" rtlCol="0" anchor="b">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00000"/>
                </a:lnSpc>
                <a:spcBef>
                  <a:spcPts val="1100"/>
                </a:spcBef>
              </a:pPr>
              <a:r>
                <a:rPr lang="en-US" sz="1400" dirty="0">
                  <a:solidFill>
                    <a:prstClr val="black"/>
                  </a:solidFill>
                  <a:latin typeface="Arial" panose="020B0604020202020204" pitchFamily="34" charset="0"/>
                  <a:ea typeface="Noto Sans Light" panose="020B0402040504020204" pitchFamily="34" charset="0"/>
                  <a:cs typeface="Arial" panose="020B0604020202020204" pitchFamily="34" charset="0"/>
                </a:rPr>
                <a:t>Quality is more important than convenience</a:t>
              </a:r>
            </a:p>
            <a:p>
              <a:pPr>
                <a:lnSpc>
                  <a:spcPct val="100000"/>
                </a:lnSpc>
                <a:spcBef>
                  <a:spcPts val="1100"/>
                </a:spcBef>
              </a:pPr>
              <a:r>
                <a:rPr lang="en-US" sz="1600" b="1" i="1" dirty="0">
                  <a:solidFill>
                    <a:prstClr val="black"/>
                  </a:solidFill>
                  <a:latin typeface="Arial" panose="020B0604020202020204" pitchFamily="34" charset="0"/>
                  <a:ea typeface="Open Sans Light" panose="020B0306030504020204" pitchFamily="34" charset="0"/>
                  <a:cs typeface="Arial" panose="020B0604020202020204" pitchFamily="34" charset="0"/>
                </a:rPr>
                <a:t>51%</a:t>
              </a:r>
            </a:p>
          </p:txBody>
        </p:sp>
        <p:sp>
          <p:nvSpPr>
            <p:cNvPr id="35" name="Subtitle 2">
              <a:extLst>
                <a:ext uri="{FF2B5EF4-FFF2-40B4-BE49-F238E27FC236}">
                  <a16:creationId xmlns:a16="http://schemas.microsoft.com/office/drawing/2014/main" id="{C8A44C33-1E61-3BA6-62D7-B1AF0802F0D3}"/>
                </a:ext>
              </a:extLst>
            </p:cNvPr>
            <p:cNvSpPr txBox="1">
              <a:spLocks/>
            </p:cNvSpPr>
            <p:nvPr/>
          </p:nvSpPr>
          <p:spPr>
            <a:xfrm>
              <a:off x="7397692" y="4283681"/>
              <a:ext cx="2239636" cy="1468674"/>
            </a:xfrm>
            <a:prstGeom prst="rect">
              <a:avLst/>
            </a:prstGeom>
          </p:spPr>
          <p:txBody>
            <a:bodyPr vert="horz" wrap="square" lIns="217490" tIns="108745" rIns="217490" bIns="108745" rtlCol="0" anchor="b">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00000"/>
                </a:lnSpc>
                <a:spcBef>
                  <a:spcPts val="1100"/>
                </a:spcBef>
              </a:pPr>
              <a:r>
                <a:rPr lang="en-US" sz="1400" dirty="0">
                  <a:solidFill>
                    <a:prstClr val="black"/>
                  </a:solidFill>
                  <a:latin typeface="Arial" panose="020B0604020202020204" pitchFamily="34" charset="0"/>
                  <a:ea typeface="Noto Sans Light" panose="020B0402040504020204" pitchFamily="34" charset="0"/>
                  <a:cs typeface="Arial" panose="020B0604020202020204" pitchFamily="34" charset="0"/>
                </a:rPr>
                <a:t>They are more likely than the population at large to buy things that are eco-friendly </a:t>
              </a:r>
            </a:p>
            <a:p>
              <a:pPr>
                <a:lnSpc>
                  <a:spcPct val="100000"/>
                </a:lnSpc>
                <a:spcBef>
                  <a:spcPts val="1100"/>
                </a:spcBef>
              </a:pPr>
              <a:r>
                <a:rPr lang="en-US" sz="1100" dirty="0">
                  <a:solidFill>
                    <a:prstClr val="black"/>
                  </a:solidFill>
                  <a:latin typeface="Arial" panose="020B0604020202020204" pitchFamily="34" charset="0"/>
                  <a:ea typeface="Noto Sans Light" panose="020B0402040504020204" pitchFamily="34" charset="0"/>
                  <a:cs typeface="Arial" panose="020B0604020202020204" pitchFamily="34" charset="0"/>
                </a:rPr>
                <a:t>Index = </a:t>
              </a:r>
              <a:r>
                <a:rPr lang="en-US" sz="1600" b="1" i="1" dirty="0">
                  <a:solidFill>
                    <a:prstClr val="black"/>
                  </a:solidFill>
                  <a:latin typeface="Arial" panose="020B0604020202020204" pitchFamily="34" charset="0"/>
                  <a:ea typeface="Open Sans Light" panose="020B0306030504020204" pitchFamily="34" charset="0"/>
                  <a:cs typeface="Arial" panose="020B0604020202020204" pitchFamily="34" charset="0"/>
                </a:rPr>
                <a:t>116</a:t>
              </a:r>
            </a:p>
          </p:txBody>
        </p:sp>
        <p:sp>
          <p:nvSpPr>
            <p:cNvPr id="36" name="Subtitle 2">
              <a:extLst>
                <a:ext uri="{FF2B5EF4-FFF2-40B4-BE49-F238E27FC236}">
                  <a16:creationId xmlns:a16="http://schemas.microsoft.com/office/drawing/2014/main" id="{820DD83E-6AA3-6C2E-E82A-1755867206A3}"/>
                </a:ext>
              </a:extLst>
            </p:cNvPr>
            <p:cNvSpPr txBox="1">
              <a:spLocks/>
            </p:cNvSpPr>
            <p:nvPr/>
          </p:nvSpPr>
          <p:spPr>
            <a:xfrm>
              <a:off x="9351937" y="1184185"/>
              <a:ext cx="2877881" cy="1253230"/>
            </a:xfrm>
            <a:prstGeom prst="rect">
              <a:avLst/>
            </a:prstGeom>
          </p:spPr>
          <p:txBody>
            <a:bodyPr vert="horz" wrap="square" lIns="217490" tIns="108745" rIns="217490" bIns="108745" rtlCol="0" anchor="b">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00000"/>
                </a:lnSpc>
                <a:spcBef>
                  <a:spcPts val="1100"/>
                </a:spcBef>
              </a:pPr>
              <a:r>
                <a:rPr lang="en-US" sz="1400" dirty="0">
                  <a:solidFill>
                    <a:prstClr val="black"/>
                  </a:solidFill>
                  <a:latin typeface="Arial" panose="020B0604020202020204" pitchFamily="34" charset="0"/>
                  <a:ea typeface="Noto Sans Light" panose="020B0402040504020204" pitchFamily="34" charset="0"/>
                  <a:cs typeface="Arial" panose="020B0604020202020204" pitchFamily="34" charset="0"/>
                </a:rPr>
                <a:t>Grocery store motivation is determined by most convenient location </a:t>
              </a:r>
            </a:p>
            <a:p>
              <a:pPr>
                <a:lnSpc>
                  <a:spcPct val="100000"/>
                </a:lnSpc>
                <a:spcBef>
                  <a:spcPts val="1100"/>
                </a:spcBef>
              </a:pPr>
              <a:r>
                <a:rPr lang="en-US" sz="1100" dirty="0">
                  <a:solidFill>
                    <a:prstClr val="black"/>
                  </a:solidFill>
                  <a:latin typeface="Arial" panose="020B0604020202020204" pitchFamily="34" charset="0"/>
                  <a:ea typeface="Noto Sans Light" panose="020B0402040504020204" pitchFamily="34" charset="0"/>
                  <a:cs typeface="Arial" panose="020B0604020202020204" pitchFamily="34" charset="0"/>
                </a:rPr>
                <a:t> </a:t>
              </a:r>
              <a:r>
                <a:rPr lang="en-US" sz="1600" b="1" i="1" dirty="0">
                  <a:solidFill>
                    <a:prstClr val="black"/>
                  </a:solidFill>
                  <a:latin typeface="Arial" panose="020B0604020202020204" pitchFamily="34" charset="0"/>
                  <a:ea typeface="Open Sans Light" panose="020B0306030504020204" pitchFamily="34" charset="0"/>
                  <a:cs typeface="Arial" panose="020B0604020202020204" pitchFamily="34" charset="0"/>
                </a:rPr>
                <a:t>40%</a:t>
              </a:r>
            </a:p>
          </p:txBody>
        </p:sp>
      </p:grpSp>
    </p:spTree>
    <p:extLst>
      <p:ext uri="{BB962C8B-B14F-4D97-AF65-F5344CB8AC3E}">
        <p14:creationId xmlns:p14="http://schemas.microsoft.com/office/powerpoint/2010/main" val="27033495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 name="object 3"/>
          <p:cNvGrpSpPr/>
          <p:nvPr/>
        </p:nvGrpSpPr>
        <p:grpSpPr>
          <a:xfrm>
            <a:off x="0" y="0"/>
            <a:ext cx="767715" cy="8229600"/>
            <a:chOff x="0" y="0"/>
            <a:chExt cx="767715" cy="8229600"/>
          </a:xfrm>
        </p:grpSpPr>
        <p:pic>
          <p:nvPicPr>
            <p:cNvPr id="4" name="object 4"/>
            <p:cNvPicPr/>
            <p:nvPr/>
          </p:nvPicPr>
          <p:blipFill>
            <a:blip r:embed="rId2" cstate="print"/>
            <a:stretch>
              <a:fillRect/>
            </a:stretch>
          </p:blipFill>
          <p:spPr>
            <a:xfrm>
              <a:off x="0" y="0"/>
              <a:ext cx="767638" cy="8229599"/>
            </a:xfrm>
            <a:prstGeom prst="rect">
              <a:avLst/>
            </a:prstGeom>
          </p:spPr>
        </p:pic>
        <p:sp>
          <p:nvSpPr>
            <p:cNvPr id="5"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ea typeface="+mn-ea"/>
                <a:cs typeface="+mn-cs"/>
              </a:endParaRPr>
            </a:p>
          </p:txBody>
        </p:sp>
        <p:pic>
          <p:nvPicPr>
            <p:cNvPr id="6" name="object 6"/>
            <p:cNvPicPr/>
            <p:nvPr/>
          </p:nvPicPr>
          <p:blipFill>
            <a:blip r:embed="rId3" cstate="print"/>
            <a:stretch>
              <a:fillRect/>
            </a:stretch>
          </p:blipFill>
          <p:spPr>
            <a:xfrm>
              <a:off x="315911" y="5567098"/>
              <a:ext cx="135813" cy="90106"/>
            </a:xfrm>
            <a:prstGeom prst="rect">
              <a:avLst/>
            </a:prstGeom>
          </p:spPr>
        </p:pic>
        <p:pic>
          <p:nvPicPr>
            <p:cNvPr id="7" name="object 7"/>
            <p:cNvPicPr/>
            <p:nvPr/>
          </p:nvPicPr>
          <p:blipFill>
            <a:blip r:embed="rId4" cstate="print"/>
            <a:stretch>
              <a:fillRect/>
            </a:stretch>
          </p:blipFill>
          <p:spPr>
            <a:xfrm>
              <a:off x="315915" y="5179177"/>
              <a:ext cx="135813" cy="351579"/>
            </a:xfrm>
            <a:prstGeom prst="rect">
              <a:avLst/>
            </a:prstGeom>
          </p:spPr>
        </p:pic>
        <p:pic>
          <p:nvPicPr>
            <p:cNvPr id="8" name="object 8"/>
            <p:cNvPicPr/>
            <p:nvPr/>
          </p:nvPicPr>
          <p:blipFill>
            <a:blip r:embed="rId5" cstate="print"/>
            <a:stretch>
              <a:fillRect/>
            </a:stretch>
          </p:blipFill>
          <p:spPr>
            <a:xfrm>
              <a:off x="318197" y="5066068"/>
              <a:ext cx="131254" cy="79247"/>
            </a:xfrm>
            <a:prstGeom prst="rect">
              <a:avLst/>
            </a:prstGeom>
          </p:spPr>
        </p:pic>
        <p:sp>
          <p:nvSpPr>
            <p:cNvPr id="9"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ea typeface="+mn-ea"/>
                <a:cs typeface="+mn-cs"/>
              </a:endParaRPr>
            </a:p>
          </p:txBody>
        </p:sp>
        <p:pic>
          <p:nvPicPr>
            <p:cNvPr id="10" name="object 10"/>
            <p:cNvPicPr/>
            <p:nvPr/>
          </p:nvPicPr>
          <p:blipFill>
            <a:blip r:embed="rId6" cstate="print"/>
            <a:stretch>
              <a:fillRect/>
            </a:stretch>
          </p:blipFill>
          <p:spPr>
            <a:xfrm>
              <a:off x="315915" y="4739087"/>
              <a:ext cx="135813" cy="132956"/>
            </a:xfrm>
            <a:prstGeom prst="rect">
              <a:avLst/>
            </a:prstGeom>
          </p:spPr>
        </p:pic>
        <p:pic>
          <p:nvPicPr>
            <p:cNvPr id="11" name="object 11"/>
            <p:cNvPicPr/>
            <p:nvPr/>
          </p:nvPicPr>
          <p:blipFill>
            <a:blip r:embed="rId7" cstate="print"/>
            <a:stretch>
              <a:fillRect/>
            </a:stretch>
          </p:blipFill>
          <p:spPr>
            <a:xfrm>
              <a:off x="318192" y="4612463"/>
              <a:ext cx="131254" cy="89535"/>
            </a:xfrm>
            <a:prstGeom prst="rect">
              <a:avLst/>
            </a:prstGeom>
          </p:spPr>
        </p:pic>
        <p:pic>
          <p:nvPicPr>
            <p:cNvPr id="12" name="object 12"/>
            <p:cNvPicPr/>
            <p:nvPr/>
          </p:nvPicPr>
          <p:blipFill>
            <a:blip r:embed="rId8" cstate="print"/>
            <a:stretch>
              <a:fillRect/>
            </a:stretch>
          </p:blipFill>
          <p:spPr>
            <a:xfrm>
              <a:off x="318197" y="4319961"/>
              <a:ext cx="131254" cy="79248"/>
            </a:xfrm>
            <a:prstGeom prst="rect">
              <a:avLst/>
            </a:prstGeom>
          </p:spPr>
        </p:pic>
        <p:pic>
          <p:nvPicPr>
            <p:cNvPr id="13" name="object 13"/>
            <p:cNvPicPr/>
            <p:nvPr/>
          </p:nvPicPr>
          <p:blipFill>
            <a:blip r:embed="rId3" cstate="print"/>
            <a:stretch>
              <a:fillRect/>
            </a:stretch>
          </p:blipFill>
          <p:spPr>
            <a:xfrm>
              <a:off x="315911" y="4435552"/>
              <a:ext cx="135813" cy="90106"/>
            </a:xfrm>
            <a:prstGeom prst="rect">
              <a:avLst/>
            </a:prstGeom>
          </p:spPr>
        </p:pic>
        <p:pic>
          <p:nvPicPr>
            <p:cNvPr id="14" name="object 14"/>
            <p:cNvPicPr/>
            <p:nvPr/>
          </p:nvPicPr>
          <p:blipFill>
            <a:blip r:embed="rId9" cstate="print"/>
            <a:stretch>
              <a:fillRect/>
            </a:stretch>
          </p:blipFill>
          <p:spPr>
            <a:xfrm>
              <a:off x="315915" y="4062115"/>
              <a:ext cx="135813" cy="232741"/>
            </a:xfrm>
            <a:prstGeom prst="rect">
              <a:avLst/>
            </a:prstGeom>
          </p:spPr>
        </p:pic>
        <p:sp>
          <p:nvSpPr>
            <p:cNvPr id="15"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ea typeface="+mn-ea"/>
                <a:cs typeface="+mn-cs"/>
              </a:endParaRPr>
            </a:p>
          </p:txBody>
        </p:sp>
        <p:pic>
          <p:nvPicPr>
            <p:cNvPr id="16" name="object 16"/>
            <p:cNvPicPr/>
            <p:nvPr/>
          </p:nvPicPr>
          <p:blipFill>
            <a:blip r:embed="rId6" cstate="print"/>
            <a:stretch>
              <a:fillRect/>
            </a:stretch>
          </p:blipFill>
          <p:spPr>
            <a:xfrm>
              <a:off x="315915" y="3843489"/>
              <a:ext cx="135813" cy="132956"/>
            </a:xfrm>
            <a:prstGeom prst="rect">
              <a:avLst/>
            </a:prstGeom>
          </p:spPr>
        </p:pic>
        <p:pic>
          <p:nvPicPr>
            <p:cNvPr id="17" name="object 17"/>
            <p:cNvPicPr/>
            <p:nvPr/>
          </p:nvPicPr>
          <p:blipFill>
            <a:blip r:embed="rId10" cstate="print"/>
            <a:stretch>
              <a:fillRect/>
            </a:stretch>
          </p:blipFill>
          <p:spPr>
            <a:xfrm>
              <a:off x="318194" y="3711721"/>
              <a:ext cx="131254" cy="94678"/>
            </a:xfrm>
            <a:prstGeom prst="rect">
              <a:avLst/>
            </a:prstGeom>
          </p:spPr>
        </p:pic>
        <p:sp>
          <p:nvSpPr>
            <p:cNvPr id="18"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ea typeface="+mn-ea"/>
                <a:cs typeface="+mn-cs"/>
              </a:endParaRPr>
            </a:p>
          </p:txBody>
        </p:sp>
        <p:pic>
          <p:nvPicPr>
            <p:cNvPr id="19" name="object 19"/>
            <p:cNvPicPr/>
            <p:nvPr/>
          </p:nvPicPr>
          <p:blipFill>
            <a:blip r:embed="rId8" cstate="print"/>
            <a:stretch>
              <a:fillRect/>
            </a:stretch>
          </p:blipFill>
          <p:spPr>
            <a:xfrm>
              <a:off x="318197" y="3140424"/>
              <a:ext cx="131254" cy="79248"/>
            </a:xfrm>
            <a:prstGeom prst="rect">
              <a:avLst/>
            </a:prstGeom>
          </p:spPr>
        </p:pic>
        <p:sp>
          <p:nvSpPr>
            <p:cNvPr id="20"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ea typeface="+mn-ea"/>
                <a:cs typeface="+mn-cs"/>
              </a:endParaRPr>
            </a:p>
          </p:txBody>
        </p:sp>
        <p:pic>
          <p:nvPicPr>
            <p:cNvPr id="21" name="object 21"/>
            <p:cNvPicPr/>
            <p:nvPr/>
          </p:nvPicPr>
          <p:blipFill>
            <a:blip r:embed="rId8" cstate="print"/>
            <a:stretch>
              <a:fillRect/>
            </a:stretch>
          </p:blipFill>
          <p:spPr>
            <a:xfrm>
              <a:off x="318197" y="2821069"/>
              <a:ext cx="131254" cy="79248"/>
            </a:xfrm>
            <a:prstGeom prst="rect">
              <a:avLst/>
            </a:prstGeom>
          </p:spPr>
        </p:pic>
        <p:pic>
          <p:nvPicPr>
            <p:cNvPr id="22" name="object 22"/>
            <p:cNvPicPr/>
            <p:nvPr/>
          </p:nvPicPr>
          <p:blipFill>
            <a:blip r:embed="rId11" cstate="print"/>
            <a:stretch>
              <a:fillRect/>
            </a:stretch>
          </p:blipFill>
          <p:spPr>
            <a:xfrm>
              <a:off x="318192" y="2694056"/>
              <a:ext cx="131254" cy="89535"/>
            </a:xfrm>
            <a:prstGeom prst="rect">
              <a:avLst/>
            </a:prstGeom>
          </p:spPr>
        </p:pic>
        <p:pic>
          <p:nvPicPr>
            <p:cNvPr id="23" name="object 23"/>
            <p:cNvPicPr/>
            <p:nvPr/>
          </p:nvPicPr>
          <p:blipFill>
            <a:blip r:embed="rId8" cstate="print"/>
            <a:stretch>
              <a:fillRect/>
            </a:stretch>
          </p:blipFill>
          <p:spPr>
            <a:xfrm>
              <a:off x="318197" y="2577128"/>
              <a:ext cx="131254" cy="79248"/>
            </a:xfrm>
            <a:prstGeom prst="rect">
              <a:avLst/>
            </a:prstGeom>
          </p:spPr>
        </p:pic>
      </p:grpSp>
      <p:sp>
        <p:nvSpPr>
          <p:cNvPr id="33" name="Rounded Rectangle 32"/>
          <p:cNvSpPr/>
          <p:nvPr/>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white"/>
              </a:solidFill>
              <a:effectLst/>
              <a:uLnTx/>
              <a:uFillTx/>
              <a:ea typeface="+mn-ea"/>
              <a:cs typeface="+mn-cs"/>
            </a:endParaRPr>
          </a:p>
        </p:txBody>
      </p:sp>
      <p:pic>
        <p:nvPicPr>
          <p:cNvPr id="7170" name="Picture 2" descr="Z:\Mediamark\4154 MM PPT Presentation\Exports ST2\Elements\Asset 10.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grpSp>
        <p:nvGrpSpPr>
          <p:cNvPr id="87" name="Group 86">
            <a:extLst>
              <a:ext uri="{FF2B5EF4-FFF2-40B4-BE49-F238E27FC236}">
                <a16:creationId xmlns:a16="http://schemas.microsoft.com/office/drawing/2014/main" id="{3D4337C4-D7D9-C88D-9C78-1A723E0F70BC}"/>
              </a:ext>
            </a:extLst>
          </p:cNvPr>
          <p:cNvGrpSpPr/>
          <p:nvPr/>
        </p:nvGrpSpPr>
        <p:grpSpPr>
          <a:xfrm>
            <a:off x="9232898" y="3646266"/>
            <a:ext cx="1568576" cy="1568576"/>
            <a:chOff x="3033872" y="1236538"/>
            <a:chExt cx="1568576" cy="1568576"/>
          </a:xfrm>
          <a:solidFill>
            <a:srgbClr val="00B0F0"/>
          </a:solidFill>
        </p:grpSpPr>
        <p:sp>
          <p:nvSpPr>
            <p:cNvPr id="88" name="Oval 87">
              <a:extLst>
                <a:ext uri="{FF2B5EF4-FFF2-40B4-BE49-F238E27FC236}">
                  <a16:creationId xmlns:a16="http://schemas.microsoft.com/office/drawing/2014/main" id="{9151B5DA-F707-F81A-5075-23586D217C39}"/>
                </a:ext>
              </a:extLst>
            </p:cNvPr>
            <p:cNvSpPr/>
            <p:nvPr/>
          </p:nvSpPr>
          <p:spPr>
            <a:xfrm>
              <a:off x="3033872" y="1236538"/>
              <a:ext cx="1568576" cy="1568576"/>
            </a:xfrm>
            <a:prstGeom prst="ellipse">
              <a:avLst/>
            </a:prstGeom>
            <a:solidFill>
              <a:schemeClr val="accent1"/>
            </a:solidFill>
            <a:ln w="12700" cap="flat" cmpd="sng" algn="ctr">
              <a:noFill/>
              <a:prstDash val="solid"/>
              <a:miter lim="800000"/>
            </a:ln>
            <a:effectLst/>
          </p:spPr>
          <p:txBody>
            <a:bodyPr rtlCol="0" anchor="ctr"/>
            <a:lstStyle/>
            <a:p>
              <a:pPr marL="0" marR="0" lvl="0" indent="0" algn="ctr" defTabSz="1828434"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a:ln>
                  <a:noFill/>
                </a:ln>
                <a:solidFill>
                  <a:srgbClr val="FFFFFF"/>
                </a:solidFill>
                <a:effectLst/>
                <a:uLnTx/>
                <a:uFillTx/>
                <a:ea typeface="+mn-ea"/>
                <a:cs typeface="+mn-cs"/>
              </a:endParaRPr>
            </a:p>
          </p:txBody>
        </p:sp>
        <p:sp>
          <p:nvSpPr>
            <p:cNvPr id="89" name="Freeform 971">
              <a:extLst>
                <a:ext uri="{FF2B5EF4-FFF2-40B4-BE49-F238E27FC236}">
                  <a16:creationId xmlns:a16="http://schemas.microsoft.com/office/drawing/2014/main" id="{72AE52ED-160F-35E0-CE2C-41CFC632A90F}"/>
                </a:ext>
              </a:extLst>
            </p:cNvPr>
            <p:cNvSpPr>
              <a:spLocks noChangeAspect="1" noChangeArrowheads="1"/>
            </p:cNvSpPr>
            <p:nvPr/>
          </p:nvSpPr>
          <p:spPr bwMode="auto">
            <a:xfrm>
              <a:off x="3402197" y="1561640"/>
              <a:ext cx="847168" cy="839444"/>
            </a:xfrm>
            <a:custGeom>
              <a:avLst/>
              <a:gdLst>
                <a:gd name="T0" fmla="*/ 29598 w 286434"/>
                <a:gd name="T1" fmla="*/ 922423 h 285210"/>
                <a:gd name="T2" fmla="*/ 938853 w 286434"/>
                <a:gd name="T3" fmla="*/ 837196 h 285210"/>
                <a:gd name="T4" fmla="*/ 616982 w 286434"/>
                <a:gd name="T5" fmla="*/ 539445 h 285210"/>
                <a:gd name="T6" fmla="*/ 616982 w 286434"/>
                <a:gd name="T7" fmla="*/ 569943 h 285210"/>
                <a:gd name="T8" fmla="*/ 616982 w 286434"/>
                <a:gd name="T9" fmla="*/ 539445 h 285210"/>
                <a:gd name="T10" fmla="*/ 362830 w 286434"/>
                <a:gd name="T11" fmla="*/ 554694 h 285210"/>
                <a:gd name="T12" fmla="*/ 331857 w 286434"/>
                <a:gd name="T13" fmla="*/ 554694 h 285210"/>
                <a:gd name="T14" fmla="*/ 480932 w 286434"/>
                <a:gd name="T15" fmla="*/ 364723 h 285210"/>
                <a:gd name="T16" fmla="*/ 495528 w 286434"/>
                <a:gd name="T17" fmla="*/ 403155 h 285210"/>
                <a:gd name="T18" fmla="*/ 557581 w 286434"/>
                <a:gd name="T19" fmla="*/ 472809 h 285210"/>
                <a:gd name="T20" fmla="*/ 480932 w 286434"/>
                <a:gd name="T21" fmla="*/ 430779 h 285210"/>
                <a:gd name="T22" fmla="*/ 480932 w 286434"/>
                <a:gd name="T23" fmla="*/ 537668 h 285210"/>
                <a:gd name="T24" fmla="*/ 495528 w 286434"/>
                <a:gd name="T25" fmla="*/ 701008 h 285210"/>
                <a:gd name="T26" fmla="*/ 480932 w 286434"/>
                <a:gd name="T27" fmla="*/ 739440 h 285210"/>
                <a:gd name="T28" fmla="*/ 467548 w 286434"/>
                <a:gd name="T29" fmla="*/ 702207 h 285210"/>
                <a:gd name="T30" fmla="*/ 404289 w 286434"/>
                <a:gd name="T31" fmla="*/ 631347 h 285210"/>
                <a:gd name="T32" fmla="*/ 480932 w 286434"/>
                <a:gd name="T33" fmla="*/ 673381 h 285210"/>
                <a:gd name="T34" fmla="*/ 480932 w 286434"/>
                <a:gd name="T35" fmla="*/ 566496 h 285210"/>
                <a:gd name="T36" fmla="*/ 467548 w 286434"/>
                <a:gd name="T37" fmla="*/ 403155 h 285210"/>
                <a:gd name="T38" fmla="*/ 480932 w 286434"/>
                <a:gd name="T39" fmla="*/ 364723 h 285210"/>
                <a:gd name="T40" fmla="*/ 710627 w 286434"/>
                <a:gd name="T41" fmla="*/ 363088 h 285210"/>
                <a:gd name="T42" fmla="*/ 714285 w 286434"/>
                <a:gd name="T43" fmla="*/ 735174 h 285210"/>
                <a:gd name="T44" fmla="*/ 667914 w 286434"/>
                <a:gd name="T45" fmla="*/ 808392 h 285210"/>
                <a:gd name="T46" fmla="*/ 804602 w 286434"/>
                <a:gd name="T47" fmla="*/ 743575 h 285210"/>
                <a:gd name="T48" fmla="*/ 800944 w 286434"/>
                <a:gd name="T49" fmla="*/ 370286 h 285210"/>
                <a:gd name="T50" fmla="*/ 848543 w 286434"/>
                <a:gd name="T51" fmla="*/ 298270 h 285210"/>
                <a:gd name="T52" fmla="*/ 335931 w 286434"/>
                <a:gd name="T53" fmla="*/ 298270 h 285210"/>
                <a:gd name="T54" fmla="*/ 283453 w 286434"/>
                <a:gd name="T55" fmla="*/ 731570 h 285210"/>
                <a:gd name="T56" fmla="*/ 632514 w 286434"/>
                <a:gd name="T57" fmla="*/ 808392 h 285210"/>
                <a:gd name="T58" fmla="*/ 685001 w 286434"/>
                <a:gd name="T59" fmla="*/ 375087 h 285210"/>
                <a:gd name="T60" fmla="*/ 335931 w 286434"/>
                <a:gd name="T61" fmla="*/ 298270 h 285210"/>
                <a:gd name="T62" fmla="*/ 163850 w 286434"/>
                <a:gd name="T63" fmla="*/ 363088 h 285210"/>
                <a:gd name="T64" fmla="*/ 166291 w 286434"/>
                <a:gd name="T65" fmla="*/ 735174 h 285210"/>
                <a:gd name="T66" fmla="*/ 119913 w 286434"/>
                <a:gd name="T67" fmla="*/ 808392 h 285210"/>
                <a:gd name="T68" fmla="*/ 256605 w 286434"/>
                <a:gd name="T69" fmla="*/ 743575 h 285210"/>
                <a:gd name="T70" fmla="*/ 254163 w 286434"/>
                <a:gd name="T71" fmla="*/ 370286 h 285210"/>
                <a:gd name="T72" fmla="*/ 300544 w 286434"/>
                <a:gd name="T73" fmla="*/ 298270 h 285210"/>
                <a:gd name="T74" fmla="*/ 480943 w 286434"/>
                <a:gd name="T75" fmla="*/ 131460 h 285210"/>
                <a:gd name="T76" fmla="*/ 593336 w 286434"/>
                <a:gd name="T77" fmla="*/ 196809 h 285210"/>
                <a:gd name="T78" fmla="*/ 473693 w 286434"/>
                <a:gd name="T79" fmla="*/ 101208 h 285210"/>
                <a:gd name="T80" fmla="*/ 654982 w 286434"/>
                <a:gd name="T81" fmla="*/ 199229 h 285210"/>
                <a:gd name="T82" fmla="*/ 647732 w 286434"/>
                <a:gd name="T83" fmla="*/ 225850 h 285210"/>
                <a:gd name="T84" fmla="*/ 302077 w 286434"/>
                <a:gd name="T85" fmla="*/ 216173 h 285210"/>
                <a:gd name="T86" fmla="*/ 473693 w 286434"/>
                <a:gd name="T87" fmla="*/ 101208 h 285210"/>
                <a:gd name="T88" fmla="*/ 68650 w 286434"/>
                <a:gd name="T89" fmla="*/ 269461 h 285210"/>
                <a:gd name="T90" fmla="*/ 483614 w 286434"/>
                <a:gd name="T91" fmla="*/ 30604 h 285210"/>
                <a:gd name="T92" fmla="*/ 490939 w 286434"/>
                <a:gd name="T93" fmla="*/ 1800 h 285210"/>
                <a:gd name="T94" fmla="*/ 968146 w 286434"/>
                <a:gd name="T95" fmla="*/ 287469 h 285210"/>
                <a:gd name="T96" fmla="*/ 882713 w 286434"/>
                <a:gd name="T97" fmla="*/ 298270 h 285210"/>
                <a:gd name="T98" fmla="*/ 831456 w 286434"/>
                <a:gd name="T99" fmla="*/ 731570 h 285210"/>
                <a:gd name="T100" fmla="*/ 953502 w 286434"/>
                <a:gd name="T101" fmla="*/ 808392 h 285210"/>
                <a:gd name="T102" fmla="*/ 968146 w 286434"/>
                <a:gd name="T103" fmla="*/ 938030 h 285210"/>
                <a:gd name="T104" fmla="*/ 14947 w 286434"/>
                <a:gd name="T105" fmla="*/ 951220 h 285210"/>
                <a:gd name="T106" fmla="*/ 299 w 286434"/>
                <a:gd name="T107" fmla="*/ 821587 h 285210"/>
                <a:gd name="T108" fmla="*/ 85735 w 286434"/>
                <a:gd name="T109" fmla="*/ 808392 h 285210"/>
                <a:gd name="T110" fmla="*/ 136998 w 286434"/>
                <a:gd name="T111" fmla="*/ 375087 h 285210"/>
                <a:gd name="T112" fmla="*/ 14947 w 286434"/>
                <a:gd name="T113" fmla="*/ 298270 h 285210"/>
                <a:gd name="T114" fmla="*/ 7624 w 286434"/>
                <a:gd name="T115" fmla="*/ 271865 h 28521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86434" h="285210">
                  <a:moveTo>
                    <a:pt x="8753" y="251021"/>
                  </a:moveTo>
                  <a:lnTo>
                    <a:pt x="8753" y="276573"/>
                  </a:lnTo>
                  <a:lnTo>
                    <a:pt x="277681" y="276573"/>
                  </a:lnTo>
                  <a:lnTo>
                    <a:pt x="277681" y="251021"/>
                  </a:lnTo>
                  <a:lnTo>
                    <a:pt x="8753" y="251021"/>
                  </a:lnTo>
                  <a:close/>
                  <a:moveTo>
                    <a:pt x="182482" y="161745"/>
                  </a:moveTo>
                  <a:cubicBezTo>
                    <a:pt x="184768" y="161745"/>
                    <a:pt x="186673" y="164031"/>
                    <a:pt x="186673" y="166317"/>
                  </a:cubicBezTo>
                  <a:cubicBezTo>
                    <a:pt x="186673" y="168984"/>
                    <a:pt x="184768" y="170889"/>
                    <a:pt x="182482" y="170889"/>
                  </a:cubicBezTo>
                  <a:cubicBezTo>
                    <a:pt x="179815" y="170889"/>
                    <a:pt x="177529" y="168984"/>
                    <a:pt x="177529" y="166317"/>
                  </a:cubicBezTo>
                  <a:cubicBezTo>
                    <a:pt x="177529" y="164031"/>
                    <a:pt x="179815" y="161745"/>
                    <a:pt x="182482" y="161745"/>
                  </a:cubicBezTo>
                  <a:close/>
                  <a:moveTo>
                    <a:pt x="102550" y="161745"/>
                  </a:moveTo>
                  <a:cubicBezTo>
                    <a:pt x="104748" y="161745"/>
                    <a:pt x="107312" y="164031"/>
                    <a:pt x="107312" y="166317"/>
                  </a:cubicBezTo>
                  <a:cubicBezTo>
                    <a:pt x="107312" y="168984"/>
                    <a:pt x="104748" y="170889"/>
                    <a:pt x="102550" y="170889"/>
                  </a:cubicBezTo>
                  <a:cubicBezTo>
                    <a:pt x="100352" y="170889"/>
                    <a:pt x="98154" y="168984"/>
                    <a:pt x="98154" y="166317"/>
                  </a:cubicBezTo>
                  <a:cubicBezTo>
                    <a:pt x="98154" y="164031"/>
                    <a:pt x="100352" y="161745"/>
                    <a:pt x="102550" y="161745"/>
                  </a:cubicBezTo>
                  <a:close/>
                  <a:moveTo>
                    <a:pt x="142243" y="109357"/>
                  </a:moveTo>
                  <a:cubicBezTo>
                    <a:pt x="144762" y="109357"/>
                    <a:pt x="146561" y="111157"/>
                    <a:pt x="146561" y="113678"/>
                  </a:cubicBezTo>
                  <a:lnTo>
                    <a:pt x="146561" y="120880"/>
                  </a:lnTo>
                  <a:cubicBezTo>
                    <a:pt x="155917" y="122321"/>
                    <a:pt x="163833" y="127722"/>
                    <a:pt x="167432" y="136365"/>
                  </a:cubicBezTo>
                  <a:cubicBezTo>
                    <a:pt x="168151" y="138525"/>
                    <a:pt x="167072" y="141046"/>
                    <a:pt x="164913" y="141766"/>
                  </a:cubicBezTo>
                  <a:cubicBezTo>
                    <a:pt x="162754" y="142847"/>
                    <a:pt x="160235" y="141766"/>
                    <a:pt x="159156" y="139606"/>
                  </a:cubicBezTo>
                  <a:cubicBezTo>
                    <a:pt x="156637" y="133484"/>
                    <a:pt x="149800" y="129163"/>
                    <a:pt x="142243" y="129163"/>
                  </a:cubicBezTo>
                  <a:cubicBezTo>
                    <a:pt x="132528" y="129163"/>
                    <a:pt x="124252" y="136365"/>
                    <a:pt x="124252" y="145367"/>
                  </a:cubicBezTo>
                  <a:cubicBezTo>
                    <a:pt x="124252" y="152570"/>
                    <a:pt x="127490" y="161212"/>
                    <a:pt x="142243" y="161212"/>
                  </a:cubicBezTo>
                  <a:cubicBezTo>
                    <a:pt x="162034" y="161212"/>
                    <a:pt x="169231" y="174176"/>
                    <a:pt x="169231" y="185699"/>
                  </a:cubicBezTo>
                  <a:cubicBezTo>
                    <a:pt x="169231" y="198303"/>
                    <a:pt x="159515" y="208386"/>
                    <a:pt x="146561" y="210187"/>
                  </a:cubicBezTo>
                  <a:lnTo>
                    <a:pt x="146561" y="217749"/>
                  </a:lnTo>
                  <a:cubicBezTo>
                    <a:pt x="146561" y="219909"/>
                    <a:pt x="144762" y="221710"/>
                    <a:pt x="142243" y="221710"/>
                  </a:cubicBezTo>
                  <a:cubicBezTo>
                    <a:pt x="140084" y="221710"/>
                    <a:pt x="138285" y="219909"/>
                    <a:pt x="138285" y="217749"/>
                  </a:cubicBezTo>
                  <a:lnTo>
                    <a:pt x="138285" y="210547"/>
                  </a:lnTo>
                  <a:cubicBezTo>
                    <a:pt x="128930" y="208746"/>
                    <a:pt x="121013" y="203345"/>
                    <a:pt x="117415" y="195062"/>
                  </a:cubicBezTo>
                  <a:cubicBezTo>
                    <a:pt x="116695" y="192541"/>
                    <a:pt x="117775" y="190021"/>
                    <a:pt x="119574" y="189301"/>
                  </a:cubicBezTo>
                  <a:cubicBezTo>
                    <a:pt x="122093" y="188580"/>
                    <a:pt x="124612" y="189301"/>
                    <a:pt x="125331" y="191461"/>
                  </a:cubicBezTo>
                  <a:cubicBezTo>
                    <a:pt x="128210" y="197583"/>
                    <a:pt x="135047" y="201904"/>
                    <a:pt x="142243" y="201904"/>
                  </a:cubicBezTo>
                  <a:cubicBezTo>
                    <a:pt x="152319" y="201904"/>
                    <a:pt x="160595" y="194702"/>
                    <a:pt x="160595" y="185699"/>
                  </a:cubicBezTo>
                  <a:cubicBezTo>
                    <a:pt x="160595" y="178497"/>
                    <a:pt x="157356" y="169855"/>
                    <a:pt x="142243" y="169855"/>
                  </a:cubicBezTo>
                  <a:cubicBezTo>
                    <a:pt x="122812" y="169855"/>
                    <a:pt x="115616" y="156891"/>
                    <a:pt x="115616" y="145367"/>
                  </a:cubicBezTo>
                  <a:cubicBezTo>
                    <a:pt x="115616" y="133124"/>
                    <a:pt x="125331" y="122681"/>
                    <a:pt x="138285" y="120880"/>
                  </a:cubicBezTo>
                  <a:lnTo>
                    <a:pt x="138285" y="113678"/>
                  </a:lnTo>
                  <a:cubicBezTo>
                    <a:pt x="138285" y="111157"/>
                    <a:pt x="140084" y="109357"/>
                    <a:pt x="142243" y="109357"/>
                  </a:cubicBezTo>
                  <a:close/>
                  <a:moveTo>
                    <a:pt x="197544" y="89432"/>
                  </a:moveTo>
                  <a:lnTo>
                    <a:pt x="210178" y="108866"/>
                  </a:lnTo>
                  <a:cubicBezTo>
                    <a:pt x="210900" y="109225"/>
                    <a:pt x="211261" y="109945"/>
                    <a:pt x="211261" y="111025"/>
                  </a:cubicBezTo>
                  <a:lnTo>
                    <a:pt x="211261" y="220431"/>
                  </a:lnTo>
                  <a:cubicBezTo>
                    <a:pt x="211261" y="221510"/>
                    <a:pt x="210900" y="222230"/>
                    <a:pt x="210178" y="222950"/>
                  </a:cubicBezTo>
                  <a:lnTo>
                    <a:pt x="197544" y="242384"/>
                  </a:lnTo>
                  <a:lnTo>
                    <a:pt x="250969" y="242384"/>
                  </a:lnTo>
                  <a:lnTo>
                    <a:pt x="237973" y="222950"/>
                  </a:lnTo>
                  <a:cubicBezTo>
                    <a:pt x="237613" y="222230"/>
                    <a:pt x="236891" y="221510"/>
                    <a:pt x="236891" y="220431"/>
                  </a:cubicBezTo>
                  <a:lnTo>
                    <a:pt x="236891" y="111025"/>
                  </a:lnTo>
                  <a:cubicBezTo>
                    <a:pt x="236891" y="109945"/>
                    <a:pt x="237613" y="109225"/>
                    <a:pt x="237973" y="108866"/>
                  </a:cubicBezTo>
                  <a:lnTo>
                    <a:pt x="250969" y="89432"/>
                  </a:lnTo>
                  <a:lnTo>
                    <a:pt x="197544" y="89432"/>
                  </a:lnTo>
                  <a:close/>
                  <a:moveTo>
                    <a:pt x="99358" y="89432"/>
                  </a:moveTo>
                  <a:lnTo>
                    <a:pt x="83836" y="112464"/>
                  </a:lnTo>
                  <a:lnTo>
                    <a:pt x="83836" y="219351"/>
                  </a:lnTo>
                  <a:lnTo>
                    <a:pt x="99358" y="242384"/>
                  </a:lnTo>
                  <a:lnTo>
                    <a:pt x="187076" y="242384"/>
                  </a:lnTo>
                  <a:lnTo>
                    <a:pt x="202598" y="219351"/>
                  </a:lnTo>
                  <a:lnTo>
                    <a:pt x="202598" y="112464"/>
                  </a:lnTo>
                  <a:lnTo>
                    <a:pt x="187076" y="89432"/>
                  </a:lnTo>
                  <a:lnTo>
                    <a:pt x="99358" y="89432"/>
                  </a:lnTo>
                  <a:close/>
                  <a:moveTo>
                    <a:pt x="35465" y="89432"/>
                  </a:moveTo>
                  <a:lnTo>
                    <a:pt x="48461" y="108866"/>
                  </a:lnTo>
                  <a:cubicBezTo>
                    <a:pt x="49182" y="109225"/>
                    <a:pt x="49182" y="109945"/>
                    <a:pt x="49182" y="111025"/>
                  </a:cubicBezTo>
                  <a:lnTo>
                    <a:pt x="49182" y="220431"/>
                  </a:lnTo>
                  <a:cubicBezTo>
                    <a:pt x="49182" y="221510"/>
                    <a:pt x="49182" y="222230"/>
                    <a:pt x="48461" y="222950"/>
                  </a:cubicBezTo>
                  <a:lnTo>
                    <a:pt x="35465" y="242384"/>
                  </a:lnTo>
                  <a:lnTo>
                    <a:pt x="88890" y="242384"/>
                  </a:lnTo>
                  <a:lnTo>
                    <a:pt x="75895" y="222950"/>
                  </a:lnTo>
                  <a:cubicBezTo>
                    <a:pt x="75534" y="222230"/>
                    <a:pt x="75173" y="221510"/>
                    <a:pt x="75173" y="220431"/>
                  </a:cubicBezTo>
                  <a:lnTo>
                    <a:pt x="75173" y="111025"/>
                  </a:lnTo>
                  <a:cubicBezTo>
                    <a:pt x="75173" y="109945"/>
                    <a:pt x="75534" y="109225"/>
                    <a:pt x="75895" y="108866"/>
                  </a:cubicBezTo>
                  <a:lnTo>
                    <a:pt x="88890" y="89432"/>
                  </a:lnTo>
                  <a:lnTo>
                    <a:pt x="35465" y="89432"/>
                  </a:lnTo>
                  <a:close/>
                  <a:moveTo>
                    <a:pt x="142246" y="39416"/>
                  </a:moveTo>
                  <a:lnTo>
                    <a:pt x="109361" y="59010"/>
                  </a:lnTo>
                  <a:lnTo>
                    <a:pt x="175489" y="59010"/>
                  </a:lnTo>
                  <a:lnTo>
                    <a:pt x="142246" y="39416"/>
                  </a:lnTo>
                  <a:close/>
                  <a:moveTo>
                    <a:pt x="140102" y="30345"/>
                  </a:moveTo>
                  <a:cubicBezTo>
                    <a:pt x="141531" y="29982"/>
                    <a:pt x="143319" y="29982"/>
                    <a:pt x="144391" y="30345"/>
                  </a:cubicBezTo>
                  <a:lnTo>
                    <a:pt x="193720" y="59736"/>
                  </a:lnTo>
                  <a:cubicBezTo>
                    <a:pt x="195149" y="60462"/>
                    <a:pt x="196222" y="62639"/>
                    <a:pt x="195507" y="64816"/>
                  </a:cubicBezTo>
                  <a:cubicBezTo>
                    <a:pt x="195149" y="66630"/>
                    <a:pt x="193362" y="67719"/>
                    <a:pt x="191575" y="67719"/>
                  </a:cubicBezTo>
                  <a:lnTo>
                    <a:pt x="93276" y="67719"/>
                  </a:lnTo>
                  <a:cubicBezTo>
                    <a:pt x="91488" y="67719"/>
                    <a:pt x="89701" y="66630"/>
                    <a:pt x="89344" y="64816"/>
                  </a:cubicBezTo>
                  <a:cubicBezTo>
                    <a:pt x="88629" y="62639"/>
                    <a:pt x="89344" y="60462"/>
                    <a:pt x="91131" y="59736"/>
                  </a:cubicBezTo>
                  <a:lnTo>
                    <a:pt x="140102" y="30345"/>
                  </a:lnTo>
                  <a:close/>
                  <a:moveTo>
                    <a:pt x="143036" y="9177"/>
                  </a:moveTo>
                  <a:lnTo>
                    <a:pt x="20304" y="80794"/>
                  </a:lnTo>
                  <a:lnTo>
                    <a:pt x="265769" y="80794"/>
                  </a:lnTo>
                  <a:lnTo>
                    <a:pt x="143036" y="9177"/>
                  </a:lnTo>
                  <a:close/>
                  <a:moveTo>
                    <a:pt x="140870" y="540"/>
                  </a:moveTo>
                  <a:cubicBezTo>
                    <a:pt x="142314" y="-180"/>
                    <a:pt x="144119" y="-180"/>
                    <a:pt x="145202" y="540"/>
                  </a:cubicBezTo>
                  <a:lnTo>
                    <a:pt x="284178" y="81514"/>
                  </a:lnTo>
                  <a:cubicBezTo>
                    <a:pt x="285983" y="82234"/>
                    <a:pt x="286705" y="84393"/>
                    <a:pt x="286344" y="86193"/>
                  </a:cubicBezTo>
                  <a:cubicBezTo>
                    <a:pt x="285622" y="87992"/>
                    <a:pt x="283817" y="89432"/>
                    <a:pt x="282013" y="89432"/>
                  </a:cubicBezTo>
                  <a:lnTo>
                    <a:pt x="261076" y="89432"/>
                  </a:lnTo>
                  <a:lnTo>
                    <a:pt x="245915" y="112464"/>
                  </a:lnTo>
                  <a:lnTo>
                    <a:pt x="245915" y="219351"/>
                  </a:lnTo>
                  <a:lnTo>
                    <a:pt x="261076" y="242384"/>
                  </a:lnTo>
                  <a:lnTo>
                    <a:pt x="282013" y="242384"/>
                  </a:lnTo>
                  <a:cubicBezTo>
                    <a:pt x="284178" y="242384"/>
                    <a:pt x="286344" y="244183"/>
                    <a:pt x="286344" y="246342"/>
                  </a:cubicBezTo>
                  <a:lnTo>
                    <a:pt x="286344" y="281252"/>
                  </a:lnTo>
                  <a:cubicBezTo>
                    <a:pt x="286344" y="283411"/>
                    <a:pt x="284178" y="285210"/>
                    <a:pt x="282013" y="285210"/>
                  </a:cubicBezTo>
                  <a:lnTo>
                    <a:pt x="4421" y="285210"/>
                  </a:lnTo>
                  <a:cubicBezTo>
                    <a:pt x="1895" y="285210"/>
                    <a:pt x="90" y="283411"/>
                    <a:pt x="90" y="281252"/>
                  </a:cubicBezTo>
                  <a:lnTo>
                    <a:pt x="90" y="246342"/>
                  </a:lnTo>
                  <a:cubicBezTo>
                    <a:pt x="90" y="244183"/>
                    <a:pt x="1895" y="242384"/>
                    <a:pt x="4421" y="242384"/>
                  </a:cubicBezTo>
                  <a:lnTo>
                    <a:pt x="25358" y="242384"/>
                  </a:lnTo>
                  <a:lnTo>
                    <a:pt x="40519" y="219351"/>
                  </a:lnTo>
                  <a:lnTo>
                    <a:pt x="40519" y="112464"/>
                  </a:lnTo>
                  <a:lnTo>
                    <a:pt x="25358" y="89432"/>
                  </a:lnTo>
                  <a:lnTo>
                    <a:pt x="4421" y="89432"/>
                  </a:lnTo>
                  <a:cubicBezTo>
                    <a:pt x="2256" y="89432"/>
                    <a:pt x="812" y="87992"/>
                    <a:pt x="90" y="86193"/>
                  </a:cubicBezTo>
                  <a:cubicBezTo>
                    <a:pt x="-271" y="84393"/>
                    <a:pt x="451" y="82234"/>
                    <a:pt x="2256" y="81514"/>
                  </a:cubicBezTo>
                  <a:lnTo>
                    <a:pt x="140870" y="540"/>
                  </a:lnTo>
                  <a:close/>
                </a:path>
              </a:pathLst>
            </a:custGeom>
            <a:solidFill>
              <a:schemeClr val="bg1"/>
            </a:solidFill>
            <a:ln>
              <a:noFill/>
            </a:ln>
            <a:effectLst/>
          </p:spPr>
          <p:txBody>
            <a:bodyPr anchor="ctr"/>
            <a:lstStyle/>
            <a:p>
              <a:endParaRPr lang="en-US"/>
            </a:p>
          </p:txBody>
        </p:sp>
      </p:grpSp>
      <p:sp>
        <p:nvSpPr>
          <p:cNvPr id="90" name="Text Placeholder 2">
            <a:extLst>
              <a:ext uri="{FF2B5EF4-FFF2-40B4-BE49-F238E27FC236}">
                <a16:creationId xmlns:a16="http://schemas.microsoft.com/office/drawing/2014/main" id="{3F3639D5-CB72-1249-C748-8973FB8F489A}"/>
              </a:ext>
            </a:extLst>
          </p:cNvPr>
          <p:cNvSpPr txBox="1">
            <a:spLocks/>
          </p:cNvSpPr>
          <p:nvPr/>
        </p:nvSpPr>
        <p:spPr>
          <a:xfrm>
            <a:off x="4222936" y="1529627"/>
            <a:ext cx="10365047" cy="918205"/>
          </a:xfrm>
          <a:prstGeom prst="rect">
            <a:avLst/>
          </a:prstGeom>
        </p:spPr>
        <p:txBody>
          <a:bodyPr vert="horz" lIns="91440" tIns="45720" rIns="91440" bIns="45720" rtlCol="0">
            <a:noAutofit/>
          </a:bodyPr>
          <a:lstStyle>
            <a:lvl1pPr marL="342900" indent="-342900" algn="l" defTabSz="914400" rtl="0" eaLnBrk="1" latinLnBrk="0" hangingPunct="1">
              <a:lnSpc>
                <a:spcPct val="90000"/>
              </a:lnSpc>
              <a:spcBef>
                <a:spcPts val="1000"/>
              </a:spcBef>
              <a:buClr>
                <a:srgbClr val="00ADEE"/>
              </a:buClr>
              <a:buFont typeface="Calibri" panose="020F0502020204030204" pitchFamily="34" charset="0"/>
              <a:buChar char="֎"/>
              <a:defRPr sz="2400" kern="1200">
                <a:solidFill>
                  <a:srgbClr val="636464"/>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0" indent="0" algn="ctr">
              <a:lnSpc>
                <a:spcPct val="150000"/>
              </a:lnSpc>
              <a:buNone/>
            </a:pPr>
            <a:r>
              <a:rPr lang="en-US" sz="1600" b="1" dirty="0">
                <a:solidFill>
                  <a:schemeClr val="tx1"/>
                </a:solidFill>
                <a:cs typeface="Arial" panose="020B0604020202020204" pitchFamily="34" charset="0"/>
              </a:rPr>
              <a:t>Majority of Code Switchers that fall into the middle and affluent markets are decision makers that are either wholly or partly responsible for day-to-day purchasers within their households.</a:t>
            </a:r>
          </a:p>
        </p:txBody>
      </p:sp>
      <p:grpSp>
        <p:nvGrpSpPr>
          <p:cNvPr id="91" name="Group 90">
            <a:extLst>
              <a:ext uri="{FF2B5EF4-FFF2-40B4-BE49-F238E27FC236}">
                <a16:creationId xmlns:a16="http://schemas.microsoft.com/office/drawing/2014/main" id="{E3AF681F-41CC-DCE6-A020-168E6A5E10EF}"/>
              </a:ext>
            </a:extLst>
          </p:cNvPr>
          <p:cNvGrpSpPr/>
          <p:nvPr/>
        </p:nvGrpSpPr>
        <p:grpSpPr>
          <a:xfrm>
            <a:off x="9232898" y="6362648"/>
            <a:ext cx="1568576" cy="1568576"/>
            <a:chOff x="3657713" y="3356304"/>
            <a:chExt cx="1568576" cy="1568576"/>
          </a:xfrm>
          <a:solidFill>
            <a:schemeClr val="accent1"/>
          </a:solidFill>
        </p:grpSpPr>
        <p:sp>
          <p:nvSpPr>
            <p:cNvPr id="92" name="Oval 91">
              <a:extLst>
                <a:ext uri="{FF2B5EF4-FFF2-40B4-BE49-F238E27FC236}">
                  <a16:creationId xmlns:a16="http://schemas.microsoft.com/office/drawing/2014/main" id="{EFEBB7A8-B023-7FAA-E2C3-AB3400CBABB8}"/>
                </a:ext>
              </a:extLst>
            </p:cNvPr>
            <p:cNvSpPr/>
            <p:nvPr/>
          </p:nvSpPr>
          <p:spPr>
            <a:xfrm>
              <a:off x="3657713" y="3356304"/>
              <a:ext cx="1568576" cy="1568576"/>
            </a:xfrm>
            <a:prstGeom prst="ellipse">
              <a:avLst/>
            </a:prstGeom>
            <a:grpFill/>
            <a:ln w="12700" cap="flat" cmpd="sng" algn="ctr">
              <a:noFill/>
              <a:prstDash val="solid"/>
              <a:miter lim="800000"/>
            </a:ln>
            <a:effectLst/>
          </p:spPr>
          <p:txBody>
            <a:bodyPr rtlCol="0" anchor="ctr"/>
            <a:lstStyle/>
            <a:p>
              <a:pPr marL="0" marR="0" lvl="0" indent="0" algn="ctr" defTabSz="1828434"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a:ln>
                  <a:noFill/>
                </a:ln>
                <a:solidFill>
                  <a:srgbClr val="FFFFFF"/>
                </a:solidFill>
                <a:effectLst/>
                <a:uLnTx/>
                <a:uFillTx/>
                <a:ea typeface="+mn-ea"/>
                <a:cs typeface="+mn-cs"/>
              </a:endParaRPr>
            </a:p>
          </p:txBody>
        </p:sp>
        <p:sp>
          <p:nvSpPr>
            <p:cNvPr id="93" name="Freeform 1011">
              <a:extLst>
                <a:ext uri="{FF2B5EF4-FFF2-40B4-BE49-F238E27FC236}">
                  <a16:creationId xmlns:a16="http://schemas.microsoft.com/office/drawing/2014/main" id="{D2653BE9-B90E-8862-BE9E-C05406E0E4C7}"/>
                </a:ext>
              </a:extLst>
            </p:cNvPr>
            <p:cNvSpPr>
              <a:spLocks noChangeAspect="1" noChangeArrowheads="1"/>
            </p:cNvSpPr>
            <p:nvPr/>
          </p:nvSpPr>
          <p:spPr bwMode="auto">
            <a:xfrm>
              <a:off x="4020992" y="3737608"/>
              <a:ext cx="839444" cy="805968"/>
            </a:xfrm>
            <a:custGeom>
              <a:avLst/>
              <a:gdLst>
                <a:gd name="T0" fmla="*/ 702479 w 285390"/>
                <a:gd name="T1" fmla="*/ 830554 h 274277"/>
                <a:gd name="T2" fmla="*/ 493965 w 285390"/>
                <a:gd name="T3" fmla="*/ 800231 h 274277"/>
                <a:gd name="T4" fmla="*/ 493965 w 285390"/>
                <a:gd name="T5" fmla="*/ 830554 h 274277"/>
                <a:gd name="T6" fmla="*/ 409896 w 285390"/>
                <a:gd name="T7" fmla="*/ 800231 h 274277"/>
                <a:gd name="T8" fmla="*/ 331875 w 285390"/>
                <a:gd name="T9" fmla="*/ 815392 h 274277"/>
                <a:gd name="T10" fmla="*/ 283249 w 285390"/>
                <a:gd name="T11" fmla="*/ 815392 h 274277"/>
                <a:gd name="T12" fmla="*/ 204236 w 285390"/>
                <a:gd name="T13" fmla="*/ 800231 h 274277"/>
                <a:gd name="T14" fmla="*/ 816958 w 285390"/>
                <a:gd name="T15" fmla="*/ 830637 h 274277"/>
                <a:gd name="T16" fmla="*/ 802769 w 285390"/>
                <a:gd name="T17" fmla="*/ 802274 h 274277"/>
                <a:gd name="T18" fmla="*/ 102134 w 285390"/>
                <a:gd name="T19" fmla="*/ 788089 h 274277"/>
                <a:gd name="T20" fmla="*/ 116315 w 285390"/>
                <a:gd name="T21" fmla="*/ 830637 h 274277"/>
                <a:gd name="T22" fmla="*/ 87942 w 285390"/>
                <a:gd name="T23" fmla="*/ 773904 h 274277"/>
                <a:gd name="T24" fmla="*/ 88923 w 285390"/>
                <a:gd name="T25" fmla="*/ 720079 h 274277"/>
                <a:gd name="T26" fmla="*/ 742772 w 285390"/>
                <a:gd name="T27" fmla="*/ 571141 h 274277"/>
                <a:gd name="T28" fmla="*/ 742772 w 285390"/>
                <a:gd name="T29" fmla="*/ 571141 h 274277"/>
                <a:gd name="T30" fmla="*/ 679559 w 285390"/>
                <a:gd name="T31" fmla="*/ 604834 h 274277"/>
                <a:gd name="T32" fmla="*/ 741623 w 285390"/>
                <a:gd name="T33" fmla="*/ 707861 h 274277"/>
                <a:gd name="T34" fmla="*/ 88923 w 285390"/>
                <a:gd name="T35" fmla="*/ 489614 h 274277"/>
                <a:gd name="T36" fmla="*/ 73749 w 285390"/>
                <a:gd name="T37" fmla="*/ 564795 h 274277"/>
                <a:gd name="T38" fmla="*/ 816958 w 285390"/>
                <a:gd name="T39" fmla="*/ 379056 h 274277"/>
                <a:gd name="T40" fmla="*/ 802769 w 285390"/>
                <a:gd name="T41" fmla="*/ 421602 h 274277"/>
                <a:gd name="T42" fmla="*/ 788577 w 285390"/>
                <a:gd name="T43" fmla="*/ 379056 h 274277"/>
                <a:gd name="T44" fmla="*/ 702479 w 285390"/>
                <a:gd name="T45" fmla="*/ 409379 h 274277"/>
                <a:gd name="T46" fmla="*/ 493965 w 285390"/>
                <a:gd name="T47" fmla="*/ 379056 h 274277"/>
                <a:gd name="T48" fmla="*/ 493965 w 285390"/>
                <a:gd name="T49" fmla="*/ 409379 h 274277"/>
                <a:gd name="T50" fmla="*/ 409896 w 285390"/>
                <a:gd name="T51" fmla="*/ 379056 h 274277"/>
                <a:gd name="T52" fmla="*/ 331875 w 285390"/>
                <a:gd name="T53" fmla="*/ 394218 h 274277"/>
                <a:gd name="T54" fmla="*/ 283249 w 285390"/>
                <a:gd name="T55" fmla="*/ 394218 h 274277"/>
                <a:gd name="T56" fmla="*/ 204236 w 285390"/>
                <a:gd name="T57" fmla="*/ 379056 h 274277"/>
                <a:gd name="T58" fmla="*/ 116315 w 285390"/>
                <a:gd name="T59" fmla="*/ 407419 h 274277"/>
                <a:gd name="T60" fmla="*/ 73749 w 285390"/>
                <a:gd name="T61" fmla="*/ 421602 h 274277"/>
                <a:gd name="T62" fmla="*/ 28663 w 285390"/>
                <a:gd name="T63" fmla="*/ 358106 h 274277"/>
                <a:gd name="T64" fmla="*/ 880155 w 285390"/>
                <a:gd name="T65" fmla="*/ 855880 h 274277"/>
                <a:gd name="T66" fmla="*/ 741623 w 285390"/>
                <a:gd name="T67" fmla="*/ 478670 h 274277"/>
                <a:gd name="T68" fmla="*/ 52545 w 285390"/>
                <a:gd name="T69" fmla="*/ 334231 h 274277"/>
                <a:gd name="T70" fmla="*/ 293781 w 285390"/>
                <a:gd name="T71" fmla="*/ 268583 h 274277"/>
                <a:gd name="T72" fmla="*/ 611078 w 285390"/>
                <a:gd name="T73" fmla="*/ 256074 h 274277"/>
                <a:gd name="T74" fmla="*/ 624985 w 285390"/>
                <a:gd name="T75" fmla="*/ 204105 h 274277"/>
                <a:gd name="T76" fmla="*/ 742816 w 285390"/>
                <a:gd name="T77" fmla="*/ 161150 h 274277"/>
                <a:gd name="T78" fmla="*/ 794169 w 285390"/>
                <a:gd name="T79" fmla="*/ 158762 h 274277"/>
                <a:gd name="T80" fmla="*/ 641420 w 285390"/>
                <a:gd name="T81" fmla="*/ 125767 h 274277"/>
                <a:gd name="T82" fmla="*/ 611078 w 285390"/>
                <a:gd name="T83" fmla="*/ 125767 h 274277"/>
                <a:gd name="T84" fmla="*/ 714153 w 285390"/>
                <a:gd name="T85" fmla="*/ 305585 h 274277"/>
                <a:gd name="T86" fmla="*/ 446643 w 285390"/>
                <a:gd name="T87" fmla="*/ 28638 h 274277"/>
                <a:gd name="T88" fmla="*/ 446643 w 285390"/>
                <a:gd name="T89" fmla="*/ 28638 h 274277"/>
                <a:gd name="T90" fmla="*/ 417980 w 285390"/>
                <a:gd name="T91" fmla="*/ 305585 h 274277"/>
                <a:gd name="T92" fmla="*/ 690269 w 285390"/>
                <a:gd name="T93" fmla="*/ 0 h 274277"/>
                <a:gd name="T94" fmla="*/ 812082 w 285390"/>
                <a:gd name="T95" fmla="*/ 136080 h 274277"/>
                <a:gd name="T96" fmla="*/ 908814 w 285390"/>
                <a:gd name="T97" fmla="*/ 358106 h 274277"/>
                <a:gd name="T98" fmla="*/ 947028 w 285390"/>
                <a:gd name="T99" fmla="*/ 722184 h 274277"/>
                <a:gd name="T100" fmla="*/ 856269 w 285390"/>
                <a:gd name="T101" fmla="*/ 909588 h 274277"/>
                <a:gd name="T102" fmla="*/ 0 w 285390"/>
                <a:gd name="T103" fmla="*/ 355720 h 274277"/>
                <a:gd name="T104" fmla="*/ 346328 w 285390"/>
                <a:gd name="T105" fmla="*/ 0 h 27427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85390" h="274277">
                  <a:moveTo>
                    <a:pt x="193118" y="241300"/>
                  </a:moveTo>
                  <a:lnTo>
                    <a:pt x="211694" y="241300"/>
                  </a:lnTo>
                  <a:cubicBezTo>
                    <a:pt x="213797" y="241300"/>
                    <a:pt x="215550" y="243586"/>
                    <a:pt x="215550" y="245872"/>
                  </a:cubicBezTo>
                  <a:cubicBezTo>
                    <a:pt x="215550" y="248539"/>
                    <a:pt x="213797" y="250444"/>
                    <a:pt x="211694" y="250444"/>
                  </a:cubicBezTo>
                  <a:lnTo>
                    <a:pt x="193118" y="250444"/>
                  </a:lnTo>
                  <a:cubicBezTo>
                    <a:pt x="190665" y="250444"/>
                    <a:pt x="188912" y="248539"/>
                    <a:pt x="188912" y="245872"/>
                  </a:cubicBezTo>
                  <a:cubicBezTo>
                    <a:pt x="188912" y="243586"/>
                    <a:pt x="190665" y="241300"/>
                    <a:pt x="193118" y="241300"/>
                  </a:cubicBezTo>
                  <a:close/>
                  <a:moveTo>
                    <a:pt x="148858" y="241300"/>
                  </a:moveTo>
                  <a:lnTo>
                    <a:pt x="168274" y="241300"/>
                  </a:lnTo>
                  <a:cubicBezTo>
                    <a:pt x="170472" y="241300"/>
                    <a:pt x="172670" y="243586"/>
                    <a:pt x="172670" y="245872"/>
                  </a:cubicBezTo>
                  <a:cubicBezTo>
                    <a:pt x="172670" y="248539"/>
                    <a:pt x="170472" y="250444"/>
                    <a:pt x="168274" y="250444"/>
                  </a:cubicBezTo>
                  <a:lnTo>
                    <a:pt x="148858" y="250444"/>
                  </a:lnTo>
                  <a:cubicBezTo>
                    <a:pt x="146660" y="250444"/>
                    <a:pt x="144462" y="248539"/>
                    <a:pt x="144462" y="245872"/>
                  </a:cubicBezTo>
                  <a:cubicBezTo>
                    <a:pt x="144462" y="243586"/>
                    <a:pt x="146660" y="241300"/>
                    <a:pt x="148858" y="241300"/>
                  </a:cubicBezTo>
                  <a:close/>
                  <a:moveTo>
                    <a:pt x="104714" y="241300"/>
                  </a:moveTo>
                  <a:lnTo>
                    <a:pt x="123523" y="241300"/>
                  </a:lnTo>
                  <a:cubicBezTo>
                    <a:pt x="126055" y="241300"/>
                    <a:pt x="128225" y="243586"/>
                    <a:pt x="128225" y="245872"/>
                  </a:cubicBezTo>
                  <a:cubicBezTo>
                    <a:pt x="128225" y="248539"/>
                    <a:pt x="126055" y="250444"/>
                    <a:pt x="123523" y="250444"/>
                  </a:cubicBezTo>
                  <a:lnTo>
                    <a:pt x="104714" y="250444"/>
                  </a:lnTo>
                  <a:cubicBezTo>
                    <a:pt x="102182" y="250444"/>
                    <a:pt x="100012" y="248539"/>
                    <a:pt x="100012" y="245872"/>
                  </a:cubicBezTo>
                  <a:cubicBezTo>
                    <a:pt x="100012" y="243586"/>
                    <a:pt x="102182" y="241300"/>
                    <a:pt x="104714" y="241300"/>
                  </a:cubicBezTo>
                  <a:close/>
                  <a:moveTo>
                    <a:pt x="61546" y="241300"/>
                  </a:moveTo>
                  <a:lnTo>
                    <a:pt x="80596" y="241300"/>
                  </a:lnTo>
                  <a:cubicBezTo>
                    <a:pt x="83160" y="241300"/>
                    <a:pt x="85358" y="243586"/>
                    <a:pt x="85358" y="245872"/>
                  </a:cubicBezTo>
                  <a:cubicBezTo>
                    <a:pt x="85358" y="248539"/>
                    <a:pt x="83160" y="250444"/>
                    <a:pt x="80596" y="250444"/>
                  </a:cubicBezTo>
                  <a:lnTo>
                    <a:pt x="61546" y="250444"/>
                  </a:lnTo>
                  <a:cubicBezTo>
                    <a:pt x="58981" y="250444"/>
                    <a:pt x="57150" y="248539"/>
                    <a:pt x="57150" y="245872"/>
                  </a:cubicBezTo>
                  <a:cubicBezTo>
                    <a:pt x="57150" y="243586"/>
                    <a:pt x="58981" y="241300"/>
                    <a:pt x="61546" y="241300"/>
                  </a:cubicBezTo>
                  <a:close/>
                  <a:moveTo>
                    <a:pt x="246192" y="233362"/>
                  </a:moveTo>
                  <a:cubicBezTo>
                    <a:pt x="248331" y="233362"/>
                    <a:pt x="250469" y="235144"/>
                    <a:pt x="250469" y="237639"/>
                  </a:cubicBezTo>
                  <a:lnTo>
                    <a:pt x="250469" y="246192"/>
                  </a:lnTo>
                  <a:cubicBezTo>
                    <a:pt x="250469" y="248687"/>
                    <a:pt x="248331" y="250469"/>
                    <a:pt x="246192" y="250469"/>
                  </a:cubicBezTo>
                  <a:lnTo>
                    <a:pt x="237639" y="250469"/>
                  </a:lnTo>
                  <a:cubicBezTo>
                    <a:pt x="235144" y="250469"/>
                    <a:pt x="233362" y="248687"/>
                    <a:pt x="233362" y="246192"/>
                  </a:cubicBezTo>
                  <a:cubicBezTo>
                    <a:pt x="233362" y="244054"/>
                    <a:pt x="235144" y="241916"/>
                    <a:pt x="237639" y="241916"/>
                  </a:cubicBezTo>
                  <a:lnTo>
                    <a:pt x="241916" y="241916"/>
                  </a:lnTo>
                  <a:lnTo>
                    <a:pt x="241916" y="237639"/>
                  </a:lnTo>
                  <a:cubicBezTo>
                    <a:pt x="241916" y="235144"/>
                    <a:pt x="243697" y="233362"/>
                    <a:pt x="246192" y="233362"/>
                  </a:cubicBezTo>
                  <a:close/>
                  <a:moveTo>
                    <a:pt x="26501" y="233362"/>
                  </a:moveTo>
                  <a:cubicBezTo>
                    <a:pt x="28996" y="233362"/>
                    <a:pt x="30778" y="235144"/>
                    <a:pt x="30778" y="237639"/>
                  </a:cubicBezTo>
                  <a:lnTo>
                    <a:pt x="30778" y="241916"/>
                  </a:lnTo>
                  <a:lnTo>
                    <a:pt x="35054" y="241916"/>
                  </a:lnTo>
                  <a:cubicBezTo>
                    <a:pt x="37549" y="241916"/>
                    <a:pt x="39330" y="244054"/>
                    <a:pt x="39330" y="246192"/>
                  </a:cubicBezTo>
                  <a:cubicBezTo>
                    <a:pt x="39330" y="248687"/>
                    <a:pt x="37549" y="250469"/>
                    <a:pt x="35054" y="250469"/>
                  </a:cubicBezTo>
                  <a:lnTo>
                    <a:pt x="26501" y="250469"/>
                  </a:lnTo>
                  <a:cubicBezTo>
                    <a:pt x="24007" y="250469"/>
                    <a:pt x="22225" y="248687"/>
                    <a:pt x="22225" y="246192"/>
                  </a:cubicBezTo>
                  <a:lnTo>
                    <a:pt x="22225" y="237639"/>
                  </a:lnTo>
                  <a:cubicBezTo>
                    <a:pt x="22225" y="235144"/>
                    <a:pt x="24007" y="233362"/>
                    <a:pt x="26501" y="233362"/>
                  </a:cubicBezTo>
                  <a:close/>
                  <a:moveTo>
                    <a:pt x="26797" y="190500"/>
                  </a:moveTo>
                  <a:cubicBezTo>
                    <a:pt x="29464" y="190500"/>
                    <a:pt x="31369" y="192276"/>
                    <a:pt x="31369" y="194761"/>
                  </a:cubicBezTo>
                  <a:lnTo>
                    <a:pt x="31369" y="212516"/>
                  </a:lnTo>
                  <a:cubicBezTo>
                    <a:pt x="31369" y="215002"/>
                    <a:pt x="29464" y="217132"/>
                    <a:pt x="26797" y="217132"/>
                  </a:cubicBezTo>
                  <a:cubicBezTo>
                    <a:pt x="24130" y="217132"/>
                    <a:pt x="22225" y="215002"/>
                    <a:pt x="22225" y="212516"/>
                  </a:cubicBezTo>
                  <a:lnTo>
                    <a:pt x="22225" y="194761"/>
                  </a:lnTo>
                  <a:cubicBezTo>
                    <a:pt x="22225" y="192276"/>
                    <a:pt x="24130" y="190500"/>
                    <a:pt x="26797" y="190500"/>
                  </a:cubicBezTo>
                  <a:close/>
                  <a:moveTo>
                    <a:pt x="223837" y="172221"/>
                  </a:moveTo>
                  <a:cubicBezTo>
                    <a:pt x="218086" y="172221"/>
                    <a:pt x="213414" y="176938"/>
                    <a:pt x="213414" y="182381"/>
                  </a:cubicBezTo>
                  <a:cubicBezTo>
                    <a:pt x="213414" y="187824"/>
                    <a:pt x="218086" y="192541"/>
                    <a:pt x="223837" y="192541"/>
                  </a:cubicBezTo>
                  <a:cubicBezTo>
                    <a:pt x="229229" y="192541"/>
                    <a:pt x="233901" y="187824"/>
                    <a:pt x="233901" y="182381"/>
                  </a:cubicBezTo>
                  <a:cubicBezTo>
                    <a:pt x="233901" y="176938"/>
                    <a:pt x="229229" y="172221"/>
                    <a:pt x="223837" y="172221"/>
                  </a:cubicBezTo>
                  <a:close/>
                  <a:moveTo>
                    <a:pt x="223837" y="163512"/>
                  </a:moveTo>
                  <a:cubicBezTo>
                    <a:pt x="233901" y="163512"/>
                    <a:pt x="242528" y="171858"/>
                    <a:pt x="242528" y="182381"/>
                  </a:cubicBezTo>
                  <a:cubicBezTo>
                    <a:pt x="242528" y="192904"/>
                    <a:pt x="233901" y="201249"/>
                    <a:pt x="223837" y="201249"/>
                  </a:cubicBezTo>
                  <a:cubicBezTo>
                    <a:pt x="213414" y="201249"/>
                    <a:pt x="204787" y="192904"/>
                    <a:pt x="204787" y="182381"/>
                  </a:cubicBezTo>
                  <a:cubicBezTo>
                    <a:pt x="204787" y="171858"/>
                    <a:pt x="213414" y="163512"/>
                    <a:pt x="223837" y="163512"/>
                  </a:cubicBezTo>
                  <a:close/>
                  <a:moveTo>
                    <a:pt x="223490" y="152976"/>
                  </a:moveTo>
                  <a:cubicBezTo>
                    <a:pt x="206575" y="152976"/>
                    <a:pt x="193259" y="166294"/>
                    <a:pt x="193259" y="183212"/>
                  </a:cubicBezTo>
                  <a:cubicBezTo>
                    <a:pt x="193259" y="199769"/>
                    <a:pt x="206575" y="213447"/>
                    <a:pt x="223490" y="213447"/>
                  </a:cubicBezTo>
                  <a:lnTo>
                    <a:pt x="276393" y="213447"/>
                  </a:lnTo>
                  <a:lnTo>
                    <a:pt x="276393" y="152976"/>
                  </a:lnTo>
                  <a:lnTo>
                    <a:pt x="223490" y="152976"/>
                  </a:lnTo>
                  <a:close/>
                  <a:moveTo>
                    <a:pt x="26797" y="147637"/>
                  </a:moveTo>
                  <a:cubicBezTo>
                    <a:pt x="29464" y="147637"/>
                    <a:pt x="31369" y="149436"/>
                    <a:pt x="31369" y="151595"/>
                  </a:cubicBezTo>
                  <a:lnTo>
                    <a:pt x="31369" y="170307"/>
                  </a:lnTo>
                  <a:cubicBezTo>
                    <a:pt x="31369" y="172466"/>
                    <a:pt x="29464" y="174265"/>
                    <a:pt x="26797" y="174265"/>
                  </a:cubicBezTo>
                  <a:cubicBezTo>
                    <a:pt x="24130" y="174265"/>
                    <a:pt x="22225" y="172466"/>
                    <a:pt x="22225" y="170307"/>
                  </a:cubicBezTo>
                  <a:lnTo>
                    <a:pt x="22225" y="151595"/>
                  </a:lnTo>
                  <a:cubicBezTo>
                    <a:pt x="22225" y="149436"/>
                    <a:pt x="24130" y="147637"/>
                    <a:pt x="26797" y="147637"/>
                  </a:cubicBezTo>
                  <a:close/>
                  <a:moveTo>
                    <a:pt x="237639" y="114300"/>
                  </a:moveTo>
                  <a:lnTo>
                    <a:pt x="246192" y="114300"/>
                  </a:lnTo>
                  <a:cubicBezTo>
                    <a:pt x="248331" y="114300"/>
                    <a:pt x="250469" y="116082"/>
                    <a:pt x="250469" y="118577"/>
                  </a:cubicBezTo>
                  <a:lnTo>
                    <a:pt x="250469" y="127129"/>
                  </a:lnTo>
                  <a:cubicBezTo>
                    <a:pt x="250469" y="129268"/>
                    <a:pt x="248331" y="131406"/>
                    <a:pt x="246192" y="131406"/>
                  </a:cubicBezTo>
                  <a:cubicBezTo>
                    <a:pt x="243697" y="131406"/>
                    <a:pt x="241916" y="129268"/>
                    <a:pt x="241916" y="127129"/>
                  </a:cubicBezTo>
                  <a:lnTo>
                    <a:pt x="241916" y="122853"/>
                  </a:lnTo>
                  <a:lnTo>
                    <a:pt x="237639" y="122853"/>
                  </a:lnTo>
                  <a:cubicBezTo>
                    <a:pt x="235144" y="122853"/>
                    <a:pt x="233362" y="120715"/>
                    <a:pt x="233362" y="118577"/>
                  </a:cubicBezTo>
                  <a:cubicBezTo>
                    <a:pt x="233362" y="116082"/>
                    <a:pt x="235144" y="114300"/>
                    <a:pt x="237639" y="114300"/>
                  </a:cubicBezTo>
                  <a:close/>
                  <a:moveTo>
                    <a:pt x="193118" y="114300"/>
                  </a:moveTo>
                  <a:lnTo>
                    <a:pt x="211694" y="114300"/>
                  </a:lnTo>
                  <a:cubicBezTo>
                    <a:pt x="213797" y="114300"/>
                    <a:pt x="215550" y="116205"/>
                    <a:pt x="215550" y="118872"/>
                  </a:cubicBezTo>
                  <a:cubicBezTo>
                    <a:pt x="215550" y="121158"/>
                    <a:pt x="213797" y="123444"/>
                    <a:pt x="211694" y="123444"/>
                  </a:cubicBezTo>
                  <a:lnTo>
                    <a:pt x="193118" y="123444"/>
                  </a:lnTo>
                  <a:cubicBezTo>
                    <a:pt x="190665" y="123444"/>
                    <a:pt x="188912" y="121158"/>
                    <a:pt x="188912" y="118872"/>
                  </a:cubicBezTo>
                  <a:cubicBezTo>
                    <a:pt x="188912" y="116205"/>
                    <a:pt x="190665" y="114300"/>
                    <a:pt x="193118" y="114300"/>
                  </a:cubicBezTo>
                  <a:close/>
                  <a:moveTo>
                    <a:pt x="148858" y="114300"/>
                  </a:moveTo>
                  <a:lnTo>
                    <a:pt x="168274" y="114300"/>
                  </a:lnTo>
                  <a:cubicBezTo>
                    <a:pt x="170472" y="114300"/>
                    <a:pt x="172670" y="116205"/>
                    <a:pt x="172670" y="118872"/>
                  </a:cubicBezTo>
                  <a:cubicBezTo>
                    <a:pt x="172670" y="121158"/>
                    <a:pt x="170472" y="123444"/>
                    <a:pt x="168274" y="123444"/>
                  </a:cubicBezTo>
                  <a:lnTo>
                    <a:pt x="148858" y="123444"/>
                  </a:lnTo>
                  <a:cubicBezTo>
                    <a:pt x="146660" y="123444"/>
                    <a:pt x="144462" y="121158"/>
                    <a:pt x="144462" y="118872"/>
                  </a:cubicBezTo>
                  <a:cubicBezTo>
                    <a:pt x="144462" y="116205"/>
                    <a:pt x="146660" y="114300"/>
                    <a:pt x="148858" y="114300"/>
                  </a:cubicBezTo>
                  <a:close/>
                  <a:moveTo>
                    <a:pt x="104714" y="114300"/>
                  </a:moveTo>
                  <a:lnTo>
                    <a:pt x="123523" y="114300"/>
                  </a:lnTo>
                  <a:cubicBezTo>
                    <a:pt x="126055" y="114300"/>
                    <a:pt x="128225" y="116205"/>
                    <a:pt x="128225" y="118872"/>
                  </a:cubicBezTo>
                  <a:cubicBezTo>
                    <a:pt x="128225" y="121158"/>
                    <a:pt x="126055" y="123444"/>
                    <a:pt x="123523" y="123444"/>
                  </a:cubicBezTo>
                  <a:lnTo>
                    <a:pt x="104714" y="123444"/>
                  </a:lnTo>
                  <a:cubicBezTo>
                    <a:pt x="102182" y="123444"/>
                    <a:pt x="100012" y="121158"/>
                    <a:pt x="100012" y="118872"/>
                  </a:cubicBezTo>
                  <a:cubicBezTo>
                    <a:pt x="100012" y="116205"/>
                    <a:pt x="102182" y="114300"/>
                    <a:pt x="104714" y="114300"/>
                  </a:cubicBezTo>
                  <a:close/>
                  <a:moveTo>
                    <a:pt x="61546" y="114300"/>
                  </a:moveTo>
                  <a:lnTo>
                    <a:pt x="80596" y="114300"/>
                  </a:lnTo>
                  <a:cubicBezTo>
                    <a:pt x="83160" y="114300"/>
                    <a:pt x="85358" y="116205"/>
                    <a:pt x="85358" y="118872"/>
                  </a:cubicBezTo>
                  <a:cubicBezTo>
                    <a:pt x="85358" y="121158"/>
                    <a:pt x="83160" y="123444"/>
                    <a:pt x="80596" y="123444"/>
                  </a:cubicBezTo>
                  <a:lnTo>
                    <a:pt x="61546" y="123444"/>
                  </a:lnTo>
                  <a:cubicBezTo>
                    <a:pt x="58981" y="123444"/>
                    <a:pt x="57150" y="121158"/>
                    <a:pt x="57150" y="118872"/>
                  </a:cubicBezTo>
                  <a:cubicBezTo>
                    <a:pt x="57150" y="116205"/>
                    <a:pt x="58981" y="114300"/>
                    <a:pt x="61546" y="114300"/>
                  </a:cubicBezTo>
                  <a:close/>
                  <a:moveTo>
                    <a:pt x="26501" y="114300"/>
                  </a:moveTo>
                  <a:lnTo>
                    <a:pt x="35054" y="114300"/>
                  </a:lnTo>
                  <a:cubicBezTo>
                    <a:pt x="37549" y="114300"/>
                    <a:pt x="39330" y="116082"/>
                    <a:pt x="39330" y="118577"/>
                  </a:cubicBezTo>
                  <a:cubicBezTo>
                    <a:pt x="39330" y="120715"/>
                    <a:pt x="37549" y="122853"/>
                    <a:pt x="35054" y="122853"/>
                  </a:cubicBezTo>
                  <a:lnTo>
                    <a:pt x="30778" y="122853"/>
                  </a:lnTo>
                  <a:lnTo>
                    <a:pt x="30778" y="127129"/>
                  </a:lnTo>
                  <a:cubicBezTo>
                    <a:pt x="30778" y="129268"/>
                    <a:pt x="28996" y="131406"/>
                    <a:pt x="26501" y="131406"/>
                  </a:cubicBezTo>
                  <a:cubicBezTo>
                    <a:pt x="24007" y="131406"/>
                    <a:pt x="22225" y="129268"/>
                    <a:pt x="22225" y="127129"/>
                  </a:cubicBezTo>
                  <a:lnTo>
                    <a:pt x="22225" y="118577"/>
                  </a:lnTo>
                  <a:cubicBezTo>
                    <a:pt x="22225" y="116082"/>
                    <a:pt x="24007" y="114300"/>
                    <a:pt x="26501" y="114300"/>
                  </a:cubicBezTo>
                  <a:close/>
                  <a:moveTo>
                    <a:pt x="15835" y="100784"/>
                  </a:moveTo>
                  <a:cubicBezTo>
                    <a:pt x="11876" y="100784"/>
                    <a:pt x="8637" y="104384"/>
                    <a:pt x="8637" y="107983"/>
                  </a:cubicBezTo>
                  <a:lnTo>
                    <a:pt x="8637" y="258080"/>
                  </a:lnTo>
                  <a:cubicBezTo>
                    <a:pt x="8637" y="262399"/>
                    <a:pt x="11876" y="265279"/>
                    <a:pt x="15835" y="265279"/>
                  </a:cubicBezTo>
                  <a:lnTo>
                    <a:pt x="258039" y="265279"/>
                  </a:lnTo>
                  <a:cubicBezTo>
                    <a:pt x="261638" y="265279"/>
                    <a:pt x="265237" y="262399"/>
                    <a:pt x="265237" y="258080"/>
                  </a:cubicBezTo>
                  <a:lnTo>
                    <a:pt x="265237" y="222085"/>
                  </a:lnTo>
                  <a:lnTo>
                    <a:pt x="223490" y="222085"/>
                  </a:lnTo>
                  <a:cubicBezTo>
                    <a:pt x="201897" y="222085"/>
                    <a:pt x="184622" y="204808"/>
                    <a:pt x="184622" y="183212"/>
                  </a:cubicBezTo>
                  <a:cubicBezTo>
                    <a:pt x="184622" y="161975"/>
                    <a:pt x="201897" y="144338"/>
                    <a:pt x="223490" y="144338"/>
                  </a:cubicBezTo>
                  <a:lnTo>
                    <a:pt x="265237" y="144338"/>
                  </a:lnTo>
                  <a:lnTo>
                    <a:pt x="265237" y="107983"/>
                  </a:lnTo>
                  <a:cubicBezTo>
                    <a:pt x="265237" y="104384"/>
                    <a:pt x="261638" y="100784"/>
                    <a:pt x="258039" y="100784"/>
                  </a:cubicBezTo>
                  <a:lnTo>
                    <a:pt x="15835" y="100784"/>
                  </a:lnTo>
                  <a:close/>
                  <a:moveTo>
                    <a:pt x="88532" y="80988"/>
                  </a:moveTo>
                  <a:lnTo>
                    <a:pt x="41027" y="92146"/>
                  </a:lnTo>
                  <a:lnTo>
                    <a:pt x="88532" y="92146"/>
                  </a:lnTo>
                  <a:lnTo>
                    <a:pt x="88532" y="80988"/>
                  </a:lnTo>
                  <a:close/>
                  <a:moveTo>
                    <a:pt x="188341" y="73025"/>
                  </a:moveTo>
                  <a:cubicBezTo>
                    <a:pt x="191008" y="73025"/>
                    <a:pt x="193294" y="74930"/>
                    <a:pt x="193294" y="77216"/>
                  </a:cubicBezTo>
                  <a:cubicBezTo>
                    <a:pt x="193294" y="79883"/>
                    <a:pt x="191008" y="82169"/>
                    <a:pt x="188341" y="82169"/>
                  </a:cubicBezTo>
                  <a:cubicBezTo>
                    <a:pt x="186055" y="82169"/>
                    <a:pt x="184150" y="79883"/>
                    <a:pt x="184150" y="77216"/>
                  </a:cubicBezTo>
                  <a:cubicBezTo>
                    <a:pt x="184150" y="74930"/>
                    <a:pt x="186055" y="73025"/>
                    <a:pt x="188341" y="73025"/>
                  </a:cubicBezTo>
                  <a:close/>
                  <a:moveTo>
                    <a:pt x="188341" y="52387"/>
                  </a:moveTo>
                  <a:cubicBezTo>
                    <a:pt x="191008" y="52387"/>
                    <a:pt x="193294" y="54585"/>
                    <a:pt x="193294" y="57150"/>
                  </a:cubicBezTo>
                  <a:cubicBezTo>
                    <a:pt x="193294" y="59348"/>
                    <a:pt x="191008" y="61546"/>
                    <a:pt x="188341" y="61546"/>
                  </a:cubicBezTo>
                  <a:cubicBezTo>
                    <a:pt x="186055" y="61546"/>
                    <a:pt x="184150" y="59348"/>
                    <a:pt x="184150" y="57150"/>
                  </a:cubicBezTo>
                  <a:cubicBezTo>
                    <a:pt x="184150" y="54585"/>
                    <a:pt x="186055" y="52387"/>
                    <a:pt x="188341" y="52387"/>
                  </a:cubicBezTo>
                  <a:close/>
                  <a:moveTo>
                    <a:pt x="233207" y="46433"/>
                  </a:moveTo>
                  <a:lnTo>
                    <a:pt x="223850" y="48593"/>
                  </a:lnTo>
                  <a:lnTo>
                    <a:pt x="223850" y="92146"/>
                  </a:lnTo>
                  <a:lnTo>
                    <a:pt x="242204" y="92146"/>
                  </a:lnTo>
                  <a:lnTo>
                    <a:pt x="242204" y="53632"/>
                  </a:lnTo>
                  <a:cubicBezTo>
                    <a:pt x="242204" y="51472"/>
                    <a:pt x="241124" y="49313"/>
                    <a:pt x="239325" y="47873"/>
                  </a:cubicBezTo>
                  <a:cubicBezTo>
                    <a:pt x="237525" y="46433"/>
                    <a:pt x="235366" y="46073"/>
                    <a:pt x="233207" y="46433"/>
                  </a:cubicBezTo>
                  <a:close/>
                  <a:moveTo>
                    <a:pt x="185293" y="35101"/>
                  </a:moveTo>
                  <a:cubicBezTo>
                    <a:pt x="186817" y="33337"/>
                    <a:pt x="189865" y="33337"/>
                    <a:pt x="191770" y="35101"/>
                  </a:cubicBezTo>
                  <a:cubicBezTo>
                    <a:pt x="192532" y="35807"/>
                    <a:pt x="193294" y="36865"/>
                    <a:pt x="193294" y="37923"/>
                  </a:cubicBezTo>
                  <a:cubicBezTo>
                    <a:pt x="193294" y="39334"/>
                    <a:pt x="192532" y="40393"/>
                    <a:pt x="191770" y="41098"/>
                  </a:cubicBezTo>
                  <a:cubicBezTo>
                    <a:pt x="191008" y="41804"/>
                    <a:pt x="189865" y="42509"/>
                    <a:pt x="188341" y="42509"/>
                  </a:cubicBezTo>
                  <a:cubicBezTo>
                    <a:pt x="187198" y="42509"/>
                    <a:pt x="186055" y="41804"/>
                    <a:pt x="185293" y="41098"/>
                  </a:cubicBezTo>
                  <a:cubicBezTo>
                    <a:pt x="184531" y="40393"/>
                    <a:pt x="184150" y="39334"/>
                    <a:pt x="184150" y="37923"/>
                  </a:cubicBezTo>
                  <a:cubicBezTo>
                    <a:pt x="184150" y="36865"/>
                    <a:pt x="184531" y="35807"/>
                    <a:pt x="185293" y="35101"/>
                  </a:cubicBezTo>
                  <a:close/>
                  <a:moveTo>
                    <a:pt x="163388" y="8638"/>
                  </a:moveTo>
                  <a:lnTo>
                    <a:pt x="163388" y="92146"/>
                  </a:lnTo>
                  <a:lnTo>
                    <a:pt x="215212" y="92146"/>
                  </a:lnTo>
                  <a:lnTo>
                    <a:pt x="215212" y="15837"/>
                  </a:lnTo>
                  <a:cubicBezTo>
                    <a:pt x="215212" y="11878"/>
                    <a:pt x="212333" y="8638"/>
                    <a:pt x="208015" y="8638"/>
                  </a:cubicBezTo>
                  <a:lnTo>
                    <a:pt x="163388" y="8638"/>
                  </a:lnTo>
                  <a:close/>
                  <a:moveTo>
                    <a:pt x="134597" y="8638"/>
                  </a:moveTo>
                  <a:lnTo>
                    <a:pt x="134597" y="92146"/>
                  </a:lnTo>
                  <a:lnTo>
                    <a:pt x="154751" y="92146"/>
                  </a:lnTo>
                  <a:lnTo>
                    <a:pt x="154751" y="8638"/>
                  </a:lnTo>
                  <a:lnTo>
                    <a:pt x="134597" y="8638"/>
                  </a:lnTo>
                  <a:close/>
                  <a:moveTo>
                    <a:pt x="104367" y="8638"/>
                  </a:moveTo>
                  <a:cubicBezTo>
                    <a:pt x="100408" y="8638"/>
                    <a:pt x="97169" y="11878"/>
                    <a:pt x="97169" y="15837"/>
                  </a:cubicBezTo>
                  <a:lnTo>
                    <a:pt x="97169" y="92146"/>
                  </a:lnTo>
                  <a:lnTo>
                    <a:pt x="125960" y="92146"/>
                  </a:lnTo>
                  <a:lnTo>
                    <a:pt x="125960" y="8638"/>
                  </a:lnTo>
                  <a:lnTo>
                    <a:pt x="104367" y="8638"/>
                  </a:lnTo>
                  <a:close/>
                  <a:moveTo>
                    <a:pt x="104367" y="0"/>
                  </a:moveTo>
                  <a:lnTo>
                    <a:pt x="208015" y="0"/>
                  </a:lnTo>
                  <a:cubicBezTo>
                    <a:pt x="216652" y="0"/>
                    <a:pt x="223850" y="7199"/>
                    <a:pt x="223850" y="15837"/>
                  </a:cubicBezTo>
                  <a:lnTo>
                    <a:pt x="223850" y="39954"/>
                  </a:lnTo>
                  <a:lnTo>
                    <a:pt x="231047" y="38154"/>
                  </a:lnTo>
                  <a:cubicBezTo>
                    <a:pt x="236086" y="37074"/>
                    <a:pt x="240764" y="38154"/>
                    <a:pt x="244723" y="41034"/>
                  </a:cubicBezTo>
                  <a:cubicBezTo>
                    <a:pt x="248682" y="44273"/>
                    <a:pt x="250841" y="48593"/>
                    <a:pt x="250841" y="53632"/>
                  </a:cubicBezTo>
                  <a:lnTo>
                    <a:pt x="250841" y="92146"/>
                  </a:lnTo>
                  <a:lnTo>
                    <a:pt x="258039" y="92146"/>
                  </a:lnTo>
                  <a:cubicBezTo>
                    <a:pt x="266676" y="92146"/>
                    <a:pt x="273874" y="99345"/>
                    <a:pt x="273874" y="107983"/>
                  </a:cubicBezTo>
                  <a:lnTo>
                    <a:pt x="273874" y="144338"/>
                  </a:lnTo>
                  <a:lnTo>
                    <a:pt x="281072" y="144338"/>
                  </a:lnTo>
                  <a:cubicBezTo>
                    <a:pt x="283231" y="144338"/>
                    <a:pt x="285390" y="146137"/>
                    <a:pt x="285390" y="148657"/>
                  </a:cubicBezTo>
                  <a:lnTo>
                    <a:pt x="285390" y="217766"/>
                  </a:lnTo>
                  <a:cubicBezTo>
                    <a:pt x="285390" y="220286"/>
                    <a:pt x="283231" y="222085"/>
                    <a:pt x="281072" y="222085"/>
                  </a:cubicBezTo>
                  <a:lnTo>
                    <a:pt x="273874" y="222085"/>
                  </a:lnTo>
                  <a:lnTo>
                    <a:pt x="273874" y="258080"/>
                  </a:lnTo>
                  <a:cubicBezTo>
                    <a:pt x="273874" y="267078"/>
                    <a:pt x="266676" y="274277"/>
                    <a:pt x="258039" y="274277"/>
                  </a:cubicBezTo>
                  <a:lnTo>
                    <a:pt x="15835" y="274277"/>
                  </a:lnTo>
                  <a:cubicBezTo>
                    <a:pt x="6838" y="274277"/>
                    <a:pt x="0" y="267078"/>
                    <a:pt x="0" y="258080"/>
                  </a:cubicBezTo>
                  <a:lnTo>
                    <a:pt x="0" y="125981"/>
                  </a:lnTo>
                  <a:lnTo>
                    <a:pt x="0" y="107263"/>
                  </a:lnTo>
                  <a:cubicBezTo>
                    <a:pt x="0" y="98985"/>
                    <a:pt x="6118" y="91786"/>
                    <a:pt x="14395" y="89626"/>
                  </a:cubicBezTo>
                  <a:lnTo>
                    <a:pt x="88532" y="72349"/>
                  </a:lnTo>
                  <a:lnTo>
                    <a:pt x="88532" y="15837"/>
                  </a:lnTo>
                  <a:cubicBezTo>
                    <a:pt x="88532" y="7199"/>
                    <a:pt x="95730" y="0"/>
                    <a:pt x="104367" y="0"/>
                  </a:cubicBezTo>
                  <a:close/>
                </a:path>
              </a:pathLst>
            </a:custGeom>
            <a:grpFill/>
            <a:ln>
              <a:solidFill>
                <a:schemeClr val="bg1"/>
              </a:solidFill>
            </a:ln>
            <a:effectLst/>
          </p:spPr>
          <p:txBody>
            <a:bodyPr anchor="ct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a:ln>
                  <a:noFill/>
                </a:ln>
                <a:solidFill>
                  <a:srgbClr val="484848"/>
                </a:solidFill>
                <a:effectLst/>
                <a:uLnTx/>
                <a:uFillTx/>
              </a:endParaRPr>
            </a:p>
          </p:txBody>
        </p:sp>
      </p:grpSp>
      <p:grpSp>
        <p:nvGrpSpPr>
          <p:cNvPr id="94" name="Group 93">
            <a:extLst>
              <a:ext uri="{FF2B5EF4-FFF2-40B4-BE49-F238E27FC236}">
                <a16:creationId xmlns:a16="http://schemas.microsoft.com/office/drawing/2014/main" id="{6F66E459-F8D1-DC37-5031-A1537B29A7A5}"/>
              </a:ext>
            </a:extLst>
          </p:cNvPr>
          <p:cNvGrpSpPr/>
          <p:nvPr/>
        </p:nvGrpSpPr>
        <p:grpSpPr>
          <a:xfrm>
            <a:off x="8618763" y="2757606"/>
            <a:ext cx="3928806" cy="913106"/>
            <a:chOff x="4109917" y="1381879"/>
            <a:chExt cx="3928806" cy="913106"/>
          </a:xfrm>
        </p:grpSpPr>
        <p:sp>
          <p:nvSpPr>
            <p:cNvPr id="95" name="TextBox 94">
              <a:extLst>
                <a:ext uri="{FF2B5EF4-FFF2-40B4-BE49-F238E27FC236}">
                  <a16:creationId xmlns:a16="http://schemas.microsoft.com/office/drawing/2014/main" id="{B84DFE8C-CAB7-9B10-2881-10FA30711CAA}"/>
                </a:ext>
              </a:extLst>
            </p:cNvPr>
            <p:cNvSpPr txBox="1"/>
            <p:nvPr/>
          </p:nvSpPr>
          <p:spPr>
            <a:xfrm>
              <a:off x="4109917" y="1381879"/>
              <a:ext cx="2830262" cy="369332"/>
            </a:xfrm>
            <a:prstGeom prst="rect">
              <a:avLst/>
            </a:prstGeom>
            <a:noFill/>
          </p:spPr>
          <p:txBody>
            <a:bodyPr wrap="none" rtlCol="0" anchor="ctr" anchorCtr="0">
              <a:spAutoFit/>
            </a:bodyPr>
            <a:lstStyle/>
            <a:p>
              <a:pPr defTabSz="1828434"/>
              <a:r>
                <a:rPr lang="en-US" b="1">
                  <a:solidFill>
                    <a:schemeClr val="accent2"/>
                  </a:solidFill>
                  <a:ea typeface="League Spartan" charset="0"/>
                  <a:cs typeface="Arial" panose="020B0604020202020204" pitchFamily="34" charset="0"/>
                </a:rPr>
                <a:t>Middle SEM 5-7 Market</a:t>
              </a:r>
            </a:p>
          </p:txBody>
        </p:sp>
        <p:sp>
          <p:nvSpPr>
            <p:cNvPr id="98" name="TextBox 97">
              <a:extLst>
                <a:ext uri="{FF2B5EF4-FFF2-40B4-BE49-F238E27FC236}">
                  <a16:creationId xmlns:a16="http://schemas.microsoft.com/office/drawing/2014/main" id="{0336044E-8266-0D06-3046-4BF38DD49A15}"/>
                </a:ext>
              </a:extLst>
            </p:cNvPr>
            <p:cNvSpPr txBox="1"/>
            <p:nvPr/>
          </p:nvSpPr>
          <p:spPr>
            <a:xfrm>
              <a:off x="4109917" y="1925653"/>
              <a:ext cx="3928806" cy="369332"/>
            </a:xfrm>
            <a:prstGeom prst="rect">
              <a:avLst/>
            </a:prstGeom>
            <a:noFill/>
          </p:spPr>
          <p:txBody>
            <a:bodyPr wrap="square">
              <a:spAutoFit/>
            </a:bodyPr>
            <a:lstStyle/>
            <a:p>
              <a:r>
                <a:rPr kumimoji="0" lang="en-US" sz="1800" b="0" i="0" u="none" strike="noStrike" kern="1200" cap="none" spc="0" normalizeH="0" baseline="0" noProof="0" dirty="0">
                  <a:ln>
                    <a:noFill/>
                  </a:ln>
                  <a:solidFill>
                    <a:schemeClr val="tx1"/>
                  </a:solidFill>
                  <a:effectLst/>
                  <a:uLnTx/>
                  <a:uFillTx/>
                  <a:ea typeface="+mj-ea"/>
                  <a:cs typeface="Arial" panose="020B0604020202020204" pitchFamily="34" charset="0"/>
                </a:rPr>
                <a:t>Kaya 959	86%	</a:t>
              </a:r>
              <a:endParaRPr lang="en-ZA" dirty="0">
                <a:cs typeface="Arial" panose="020B0604020202020204" pitchFamily="34" charset="0"/>
              </a:endParaRPr>
            </a:p>
          </p:txBody>
        </p:sp>
      </p:grpSp>
      <p:grpSp>
        <p:nvGrpSpPr>
          <p:cNvPr id="100" name="Group 99">
            <a:extLst>
              <a:ext uri="{FF2B5EF4-FFF2-40B4-BE49-F238E27FC236}">
                <a16:creationId xmlns:a16="http://schemas.microsoft.com/office/drawing/2014/main" id="{EA464AE1-CD91-1A11-2C39-17D1492ACDE7}"/>
              </a:ext>
            </a:extLst>
          </p:cNvPr>
          <p:cNvGrpSpPr/>
          <p:nvPr/>
        </p:nvGrpSpPr>
        <p:grpSpPr>
          <a:xfrm>
            <a:off x="8558130" y="5492722"/>
            <a:ext cx="3928806" cy="863772"/>
            <a:chOff x="4088675" y="4062546"/>
            <a:chExt cx="3928806" cy="863772"/>
          </a:xfrm>
        </p:grpSpPr>
        <p:sp>
          <p:nvSpPr>
            <p:cNvPr id="101" name="TextBox 100">
              <a:extLst>
                <a:ext uri="{FF2B5EF4-FFF2-40B4-BE49-F238E27FC236}">
                  <a16:creationId xmlns:a16="http://schemas.microsoft.com/office/drawing/2014/main" id="{3B838C18-67CA-5E65-BD73-1EC86CF5193D}"/>
                </a:ext>
              </a:extLst>
            </p:cNvPr>
            <p:cNvSpPr txBox="1"/>
            <p:nvPr/>
          </p:nvSpPr>
          <p:spPr>
            <a:xfrm>
              <a:off x="4106952" y="4062546"/>
              <a:ext cx="2881558" cy="369332"/>
            </a:xfrm>
            <a:prstGeom prst="rect">
              <a:avLst/>
            </a:prstGeom>
            <a:noFill/>
          </p:spPr>
          <p:txBody>
            <a:bodyPr wrap="none" rtlCol="0" anchor="ctr" anchorCtr="0">
              <a:spAutoFit/>
            </a:bodyPr>
            <a:lstStyle/>
            <a:p>
              <a:pPr defTabSz="1828434"/>
              <a:r>
                <a:rPr lang="en-US" b="1">
                  <a:solidFill>
                    <a:schemeClr val="accent2"/>
                  </a:solidFill>
                  <a:ea typeface="League Spartan" charset="0"/>
                  <a:cs typeface="Arial" panose="020B0604020202020204" pitchFamily="34" charset="0"/>
                </a:rPr>
                <a:t>Upper SEM 8-10 Market</a:t>
              </a:r>
            </a:p>
          </p:txBody>
        </p:sp>
        <p:sp>
          <p:nvSpPr>
            <p:cNvPr id="104" name="TextBox 103">
              <a:extLst>
                <a:ext uri="{FF2B5EF4-FFF2-40B4-BE49-F238E27FC236}">
                  <a16:creationId xmlns:a16="http://schemas.microsoft.com/office/drawing/2014/main" id="{AAC4D763-A6DF-8B16-5877-12E0E2443AFE}"/>
                </a:ext>
              </a:extLst>
            </p:cNvPr>
            <p:cNvSpPr txBox="1"/>
            <p:nvPr/>
          </p:nvSpPr>
          <p:spPr>
            <a:xfrm>
              <a:off x="4088675" y="4556986"/>
              <a:ext cx="3928806" cy="369332"/>
            </a:xfrm>
            <a:prstGeom prst="rect">
              <a:avLst/>
            </a:prstGeom>
            <a:noFill/>
          </p:spPr>
          <p:txBody>
            <a:bodyPr wrap="square">
              <a:spAutoFit/>
            </a:bodyPr>
            <a:lstStyle/>
            <a:p>
              <a:r>
                <a:rPr kumimoji="0" lang="en-US" sz="1800" b="0" i="0" u="none" strike="noStrike" kern="1200" cap="none" spc="0" normalizeH="0" baseline="0" noProof="0" dirty="0">
                  <a:ln>
                    <a:noFill/>
                  </a:ln>
                  <a:solidFill>
                    <a:schemeClr val="tx1"/>
                  </a:solidFill>
                  <a:effectLst/>
                  <a:uLnTx/>
                  <a:uFillTx/>
                  <a:ea typeface="+mj-ea"/>
                  <a:cs typeface="Arial" panose="020B0604020202020204" pitchFamily="34" charset="0"/>
                </a:rPr>
                <a:t>Kaya 959	88%	</a:t>
              </a:r>
              <a:endParaRPr lang="en-ZA" dirty="0">
                <a:cs typeface="Arial" panose="020B0604020202020204" pitchFamily="34" charset="0"/>
              </a:endParaRPr>
            </a:p>
          </p:txBody>
        </p:sp>
      </p:grpSp>
      <p:sp>
        <p:nvSpPr>
          <p:cNvPr id="106" name="TextBox 105">
            <a:extLst>
              <a:ext uri="{FF2B5EF4-FFF2-40B4-BE49-F238E27FC236}">
                <a16:creationId xmlns:a16="http://schemas.microsoft.com/office/drawing/2014/main" id="{43B55C5C-6964-F9F8-27D3-3D4FA8DD07CB}"/>
              </a:ext>
            </a:extLst>
          </p:cNvPr>
          <p:cNvSpPr txBox="1"/>
          <p:nvPr/>
        </p:nvSpPr>
        <p:spPr>
          <a:xfrm>
            <a:off x="842569" y="174806"/>
            <a:ext cx="12914726" cy="400110"/>
          </a:xfrm>
          <a:prstGeom prst="rect">
            <a:avLst/>
          </a:prstGeom>
          <a:noFill/>
        </p:spPr>
        <p:txBody>
          <a:bodyPr wrap="square">
            <a:spAutoFit/>
          </a:bodyPr>
          <a:lstStyle/>
          <a:p>
            <a:r>
              <a:rPr kumimoji="0" lang="en-US" sz="2000" b="1" i="0" u="none" strike="noStrike" kern="1200" cap="none" spc="0" normalizeH="0" baseline="0" noProof="0" dirty="0">
                <a:ln>
                  <a:noFill/>
                </a:ln>
                <a:solidFill>
                  <a:srgbClr val="C00000"/>
                </a:solidFill>
                <a:effectLst/>
                <a:uLnTx/>
                <a:uFillTx/>
                <a:latin typeface="+mj-lt"/>
                <a:ea typeface="+mn-ea"/>
                <a:cs typeface="Arial" panose="020B0604020202020204" pitchFamily="34" charset="0"/>
              </a:rPr>
              <a:t>Brands have access to Code Switchers that are well established and highly influential</a:t>
            </a:r>
            <a:endParaRPr lang="en-ZA" sz="2000" b="1" dirty="0">
              <a:solidFill>
                <a:srgbClr val="C00000"/>
              </a:solidFill>
              <a:latin typeface="+mj-lt"/>
            </a:endParaRPr>
          </a:p>
        </p:txBody>
      </p:sp>
      <p:sp>
        <p:nvSpPr>
          <p:cNvPr id="2" name="TextBox 1">
            <a:extLst>
              <a:ext uri="{FF2B5EF4-FFF2-40B4-BE49-F238E27FC236}">
                <a16:creationId xmlns:a16="http://schemas.microsoft.com/office/drawing/2014/main" id="{F98414C6-1FC0-8082-A94C-DC0AAF6D6535}"/>
              </a:ext>
            </a:extLst>
          </p:cNvPr>
          <p:cNvSpPr txBox="1"/>
          <p:nvPr/>
        </p:nvSpPr>
        <p:spPr>
          <a:xfrm>
            <a:off x="995195" y="7836769"/>
            <a:ext cx="483542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venir Next LT Pro"/>
                <a:ea typeface="+mn-ea"/>
                <a:cs typeface="Arial" panose="020B0604020202020204" pitchFamily="34" charset="0"/>
              </a:rPr>
              <a:t>Source : BRC RAMS AMPLIFY </a:t>
            </a:r>
            <a:r>
              <a:rPr lang="en-US" sz="1200" b="1" dirty="0">
                <a:solidFill>
                  <a:prstClr val="black"/>
                </a:solidFill>
                <a:latin typeface="Avenir Next LT Pro"/>
                <a:cs typeface="Arial" panose="020B0604020202020204" pitchFamily="34" charset="0"/>
              </a:rPr>
              <a:t>November</a:t>
            </a:r>
            <a:r>
              <a:rPr kumimoji="0" lang="en-US" sz="1200" b="1" i="0" u="none" strike="noStrike" kern="1200" cap="none" spc="0" normalizeH="0" baseline="0" noProof="0" dirty="0">
                <a:ln>
                  <a:noFill/>
                </a:ln>
                <a:solidFill>
                  <a:prstClr val="black"/>
                </a:solidFill>
                <a:effectLst/>
                <a:uLnTx/>
                <a:uFillTx/>
                <a:latin typeface="Avenir Next LT Pro"/>
                <a:ea typeface="+mn-ea"/>
                <a:cs typeface="Arial" panose="020B0604020202020204" pitchFamily="34" charset="0"/>
              </a:rPr>
              <a:t> 2021 – </a:t>
            </a:r>
            <a:r>
              <a:rPr lang="en-US" sz="1200" b="1" dirty="0">
                <a:solidFill>
                  <a:prstClr val="black"/>
                </a:solidFill>
                <a:latin typeface="Avenir Next LT Pro"/>
                <a:cs typeface="Arial" panose="020B0604020202020204" pitchFamily="34" charset="0"/>
              </a:rPr>
              <a:t>October</a:t>
            </a:r>
            <a:r>
              <a:rPr kumimoji="0" lang="en-US" sz="1200" b="1" i="0" u="none" strike="noStrike" kern="1200" cap="none" spc="0" normalizeH="0" baseline="0" noProof="0" dirty="0">
                <a:ln>
                  <a:noFill/>
                </a:ln>
                <a:solidFill>
                  <a:prstClr val="black"/>
                </a:solidFill>
                <a:effectLst/>
                <a:uLnTx/>
                <a:uFillTx/>
                <a:latin typeface="Avenir Next LT Pro"/>
                <a:ea typeface="+mn-ea"/>
                <a:cs typeface="Arial" panose="020B0604020202020204" pitchFamily="34" charset="0"/>
              </a:rPr>
              <a:t> 2022 </a:t>
            </a:r>
            <a:endParaRPr kumimoji="0" lang="en-ZA" sz="1200" b="1" i="0" u="none" strike="noStrike" kern="1200" cap="none" spc="0" normalizeH="0" baseline="0" noProof="0" dirty="0">
              <a:ln>
                <a:noFill/>
              </a:ln>
              <a:solidFill>
                <a:prstClr val="black"/>
              </a:solidFill>
              <a:effectLst/>
              <a:uLnTx/>
              <a:uFillTx/>
              <a:latin typeface="Avenir Next LT Pro"/>
              <a:ea typeface="+mn-ea"/>
              <a:cs typeface="Arial" panose="020B0604020202020204" pitchFamily="34" charset="0"/>
            </a:endParaRPr>
          </a:p>
        </p:txBody>
      </p:sp>
      <p:pic>
        <p:nvPicPr>
          <p:cNvPr id="1026" name="Picture 2" descr="2,091,277 Shopping Stock Photos - Free &amp; Royalty-Free Stock ...">
            <a:extLst>
              <a:ext uri="{FF2B5EF4-FFF2-40B4-BE49-F238E27FC236}">
                <a16:creationId xmlns:a16="http://schemas.microsoft.com/office/drawing/2014/main" id="{1A1B4AC9-A282-9C25-864F-6FCBFEE2C9D6}"/>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83206" y="2562528"/>
            <a:ext cx="5425076" cy="35941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4" name="object 180">
            <a:extLst>
              <a:ext uri="{FF2B5EF4-FFF2-40B4-BE49-F238E27FC236}">
                <a16:creationId xmlns:a16="http://schemas.microsoft.com/office/drawing/2014/main" id="{BD995F51-8C52-40E2-35F2-233F5D1B3A1B}"/>
              </a:ext>
            </a:extLst>
          </p:cNvPr>
          <p:cNvPicPr/>
          <p:nvPr/>
        </p:nvPicPr>
        <p:blipFill>
          <a:blip r:embed="rId14" cstate="print"/>
          <a:stretch>
            <a:fillRect/>
          </a:stretch>
        </p:blipFill>
        <p:spPr>
          <a:xfrm>
            <a:off x="13552425" y="7240843"/>
            <a:ext cx="877609" cy="861496"/>
          </a:xfrm>
          <a:prstGeom prst="rect">
            <a:avLst/>
          </a:prstGeom>
        </p:spPr>
      </p:pic>
    </p:spTree>
    <p:extLst>
      <p:ext uri="{BB962C8B-B14F-4D97-AF65-F5344CB8AC3E}">
        <p14:creationId xmlns:p14="http://schemas.microsoft.com/office/powerpoint/2010/main" val="2195107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 name="object 3"/>
          <p:cNvGrpSpPr/>
          <p:nvPr/>
        </p:nvGrpSpPr>
        <p:grpSpPr>
          <a:xfrm>
            <a:off x="0" y="0"/>
            <a:ext cx="767715" cy="8229600"/>
            <a:chOff x="0" y="0"/>
            <a:chExt cx="767715" cy="8229600"/>
          </a:xfrm>
        </p:grpSpPr>
        <p:pic>
          <p:nvPicPr>
            <p:cNvPr id="4" name="object 4"/>
            <p:cNvPicPr/>
            <p:nvPr/>
          </p:nvPicPr>
          <p:blipFill>
            <a:blip r:embed="rId2" cstate="print"/>
            <a:stretch>
              <a:fillRect/>
            </a:stretch>
          </p:blipFill>
          <p:spPr>
            <a:xfrm>
              <a:off x="0" y="0"/>
              <a:ext cx="767638" cy="8229599"/>
            </a:xfrm>
            <a:prstGeom prst="rect">
              <a:avLst/>
            </a:prstGeom>
          </p:spPr>
        </p:pic>
        <p:sp>
          <p:nvSpPr>
            <p:cNvPr id="5"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ea typeface="+mn-ea"/>
                <a:cs typeface="+mn-cs"/>
              </a:endParaRPr>
            </a:p>
          </p:txBody>
        </p:sp>
        <p:pic>
          <p:nvPicPr>
            <p:cNvPr id="6" name="object 6"/>
            <p:cNvPicPr/>
            <p:nvPr/>
          </p:nvPicPr>
          <p:blipFill>
            <a:blip r:embed="rId3" cstate="print"/>
            <a:stretch>
              <a:fillRect/>
            </a:stretch>
          </p:blipFill>
          <p:spPr>
            <a:xfrm>
              <a:off x="315911" y="5567098"/>
              <a:ext cx="135813" cy="90106"/>
            </a:xfrm>
            <a:prstGeom prst="rect">
              <a:avLst/>
            </a:prstGeom>
          </p:spPr>
        </p:pic>
        <p:pic>
          <p:nvPicPr>
            <p:cNvPr id="7" name="object 7"/>
            <p:cNvPicPr/>
            <p:nvPr/>
          </p:nvPicPr>
          <p:blipFill>
            <a:blip r:embed="rId4" cstate="print"/>
            <a:stretch>
              <a:fillRect/>
            </a:stretch>
          </p:blipFill>
          <p:spPr>
            <a:xfrm>
              <a:off x="315915" y="5179177"/>
              <a:ext cx="135813" cy="351579"/>
            </a:xfrm>
            <a:prstGeom prst="rect">
              <a:avLst/>
            </a:prstGeom>
          </p:spPr>
        </p:pic>
        <p:pic>
          <p:nvPicPr>
            <p:cNvPr id="8" name="object 8"/>
            <p:cNvPicPr/>
            <p:nvPr/>
          </p:nvPicPr>
          <p:blipFill>
            <a:blip r:embed="rId5" cstate="print"/>
            <a:stretch>
              <a:fillRect/>
            </a:stretch>
          </p:blipFill>
          <p:spPr>
            <a:xfrm>
              <a:off x="318197" y="5066068"/>
              <a:ext cx="131254" cy="79247"/>
            </a:xfrm>
            <a:prstGeom prst="rect">
              <a:avLst/>
            </a:prstGeom>
          </p:spPr>
        </p:pic>
        <p:sp>
          <p:nvSpPr>
            <p:cNvPr id="9"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ea typeface="+mn-ea"/>
                <a:cs typeface="+mn-cs"/>
              </a:endParaRPr>
            </a:p>
          </p:txBody>
        </p:sp>
        <p:pic>
          <p:nvPicPr>
            <p:cNvPr id="10" name="object 10"/>
            <p:cNvPicPr/>
            <p:nvPr/>
          </p:nvPicPr>
          <p:blipFill>
            <a:blip r:embed="rId6" cstate="print"/>
            <a:stretch>
              <a:fillRect/>
            </a:stretch>
          </p:blipFill>
          <p:spPr>
            <a:xfrm>
              <a:off x="315915" y="4739087"/>
              <a:ext cx="135813" cy="132956"/>
            </a:xfrm>
            <a:prstGeom prst="rect">
              <a:avLst/>
            </a:prstGeom>
          </p:spPr>
        </p:pic>
        <p:pic>
          <p:nvPicPr>
            <p:cNvPr id="11" name="object 11"/>
            <p:cNvPicPr/>
            <p:nvPr/>
          </p:nvPicPr>
          <p:blipFill>
            <a:blip r:embed="rId7" cstate="print"/>
            <a:stretch>
              <a:fillRect/>
            </a:stretch>
          </p:blipFill>
          <p:spPr>
            <a:xfrm>
              <a:off x="318192" y="4612463"/>
              <a:ext cx="131254" cy="89535"/>
            </a:xfrm>
            <a:prstGeom prst="rect">
              <a:avLst/>
            </a:prstGeom>
          </p:spPr>
        </p:pic>
        <p:pic>
          <p:nvPicPr>
            <p:cNvPr id="12" name="object 12"/>
            <p:cNvPicPr/>
            <p:nvPr/>
          </p:nvPicPr>
          <p:blipFill>
            <a:blip r:embed="rId8" cstate="print"/>
            <a:stretch>
              <a:fillRect/>
            </a:stretch>
          </p:blipFill>
          <p:spPr>
            <a:xfrm>
              <a:off x="318197" y="4319961"/>
              <a:ext cx="131254" cy="79248"/>
            </a:xfrm>
            <a:prstGeom prst="rect">
              <a:avLst/>
            </a:prstGeom>
          </p:spPr>
        </p:pic>
        <p:pic>
          <p:nvPicPr>
            <p:cNvPr id="13" name="object 13"/>
            <p:cNvPicPr/>
            <p:nvPr/>
          </p:nvPicPr>
          <p:blipFill>
            <a:blip r:embed="rId3" cstate="print"/>
            <a:stretch>
              <a:fillRect/>
            </a:stretch>
          </p:blipFill>
          <p:spPr>
            <a:xfrm>
              <a:off x="315911" y="4435552"/>
              <a:ext cx="135813" cy="90106"/>
            </a:xfrm>
            <a:prstGeom prst="rect">
              <a:avLst/>
            </a:prstGeom>
          </p:spPr>
        </p:pic>
        <p:pic>
          <p:nvPicPr>
            <p:cNvPr id="14" name="object 14"/>
            <p:cNvPicPr/>
            <p:nvPr/>
          </p:nvPicPr>
          <p:blipFill>
            <a:blip r:embed="rId9" cstate="print"/>
            <a:stretch>
              <a:fillRect/>
            </a:stretch>
          </p:blipFill>
          <p:spPr>
            <a:xfrm>
              <a:off x="315915" y="4062115"/>
              <a:ext cx="135813" cy="232741"/>
            </a:xfrm>
            <a:prstGeom prst="rect">
              <a:avLst/>
            </a:prstGeom>
          </p:spPr>
        </p:pic>
        <p:sp>
          <p:nvSpPr>
            <p:cNvPr id="15"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ea typeface="+mn-ea"/>
                <a:cs typeface="+mn-cs"/>
              </a:endParaRPr>
            </a:p>
          </p:txBody>
        </p:sp>
        <p:pic>
          <p:nvPicPr>
            <p:cNvPr id="16" name="object 16"/>
            <p:cNvPicPr/>
            <p:nvPr/>
          </p:nvPicPr>
          <p:blipFill>
            <a:blip r:embed="rId6" cstate="print"/>
            <a:stretch>
              <a:fillRect/>
            </a:stretch>
          </p:blipFill>
          <p:spPr>
            <a:xfrm>
              <a:off x="315915" y="3843489"/>
              <a:ext cx="135813" cy="132956"/>
            </a:xfrm>
            <a:prstGeom prst="rect">
              <a:avLst/>
            </a:prstGeom>
          </p:spPr>
        </p:pic>
        <p:pic>
          <p:nvPicPr>
            <p:cNvPr id="17" name="object 17"/>
            <p:cNvPicPr/>
            <p:nvPr/>
          </p:nvPicPr>
          <p:blipFill>
            <a:blip r:embed="rId10" cstate="print"/>
            <a:stretch>
              <a:fillRect/>
            </a:stretch>
          </p:blipFill>
          <p:spPr>
            <a:xfrm>
              <a:off x="318194" y="3711721"/>
              <a:ext cx="131254" cy="94678"/>
            </a:xfrm>
            <a:prstGeom prst="rect">
              <a:avLst/>
            </a:prstGeom>
          </p:spPr>
        </p:pic>
        <p:sp>
          <p:nvSpPr>
            <p:cNvPr id="18"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ea typeface="+mn-ea"/>
                <a:cs typeface="+mn-cs"/>
              </a:endParaRPr>
            </a:p>
          </p:txBody>
        </p:sp>
        <p:pic>
          <p:nvPicPr>
            <p:cNvPr id="19" name="object 19"/>
            <p:cNvPicPr/>
            <p:nvPr/>
          </p:nvPicPr>
          <p:blipFill>
            <a:blip r:embed="rId8" cstate="print"/>
            <a:stretch>
              <a:fillRect/>
            </a:stretch>
          </p:blipFill>
          <p:spPr>
            <a:xfrm>
              <a:off x="318197" y="3140424"/>
              <a:ext cx="131254" cy="79248"/>
            </a:xfrm>
            <a:prstGeom prst="rect">
              <a:avLst/>
            </a:prstGeom>
          </p:spPr>
        </p:pic>
        <p:sp>
          <p:nvSpPr>
            <p:cNvPr id="20"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ea typeface="+mn-ea"/>
                <a:cs typeface="+mn-cs"/>
              </a:endParaRPr>
            </a:p>
          </p:txBody>
        </p:sp>
        <p:pic>
          <p:nvPicPr>
            <p:cNvPr id="21" name="object 21"/>
            <p:cNvPicPr/>
            <p:nvPr/>
          </p:nvPicPr>
          <p:blipFill>
            <a:blip r:embed="rId8" cstate="print"/>
            <a:stretch>
              <a:fillRect/>
            </a:stretch>
          </p:blipFill>
          <p:spPr>
            <a:xfrm>
              <a:off x="318197" y="2821069"/>
              <a:ext cx="131254" cy="79248"/>
            </a:xfrm>
            <a:prstGeom prst="rect">
              <a:avLst/>
            </a:prstGeom>
          </p:spPr>
        </p:pic>
        <p:pic>
          <p:nvPicPr>
            <p:cNvPr id="22" name="object 22"/>
            <p:cNvPicPr/>
            <p:nvPr/>
          </p:nvPicPr>
          <p:blipFill>
            <a:blip r:embed="rId11" cstate="print"/>
            <a:stretch>
              <a:fillRect/>
            </a:stretch>
          </p:blipFill>
          <p:spPr>
            <a:xfrm>
              <a:off x="318192" y="2694056"/>
              <a:ext cx="131254" cy="89535"/>
            </a:xfrm>
            <a:prstGeom prst="rect">
              <a:avLst/>
            </a:prstGeom>
          </p:spPr>
        </p:pic>
        <p:pic>
          <p:nvPicPr>
            <p:cNvPr id="23" name="object 23"/>
            <p:cNvPicPr/>
            <p:nvPr/>
          </p:nvPicPr>
          <p:blipFill>
            <a:blip r:embed="rId8" cstate="print"/>
            <a:stretch>
              <a:fillRect/>
            </a:stretch>
          </p:blipFill>
          <p:spPr>
            <a:xfrm>
              <a:off x="318197" y="2577128"/>
              <a:ext cx="131254" cy="79248"/>
            </a:xfrm>
            <a:prstGeom prst="rect">
              <a:avLst/>
            </a:prstGeom>
          </p:spPr>
        </p:pic>
      </p:grpSp>
      <p:sp>
        <p:nvSpPr>
          <p:cNvPr id="33" name="Rounded Rectangle 32"/>
          <p:cNvSpPr/>
          <p:nvPr/>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white"/>
              </a:solidFill>
              <a:effectLst/>
              <a:uLnTx/>
              <a:uFillTx/>
              <a:ea typeface="+mn-ea"/>
              <a:cs typeface="+mn-cs"/>
            </a:endParaRPr>
          </a:p>
        </p:txBody>
      </p:sp>
      <p:pic>
        <p:nvPicPr>
          <p:cNvPr id="7170" name="Picture 2" descr="Z:\Mediamark\4154 MM PPT Presentation\Exports ST2\Elements\Asset 10.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34" name="TextBox 33">
            <a:extLst>
              <a:ext uri="{FF2B5EF4-FFF2-40B4-BE49-F238E27FC236}">
                <a16:creationId xmlns:a16="http://schemas.microsoft.com/office/drawing/2014/main" id="{65E8DEE9-233F-E6F1-40E4-285F8678DF94}"/>
              </a:ext>
            </a:extLst>
          </p:cNvPr>
          <p:cNvSpPr txBox="1"/>
          <p:nvPr/>
        </p:nvSpPr>
        <p:spPr>
          <a:xfrm>
            <a:off x="5931243" y="1261163"/>
            <a:ext cx="8686967" cy="789447"/>
          </a:xfrm>
          <a:prstGeom prst="rect">
            <a:avLst/>
          </a:prstGeom>
          <a:noFill/>
        </p:spPr>
        <p:txBody>
          <a:bodyPr wrap="square">
            <a:spAutoFit/>
          </a:bodyPr>
          <a:lstStyle/>
          <a:p>
            <a:pPr algn="ctr">
              <a:lnSpc>
                <a:spcPct val="150000"/>
              </a:lnSpc>
            </a:pPr>
            <a:r>
              <a:rPr lang="en-US" sz="1600" b="1" dirty="0">
                <a:cs typeface="Arial" panose="020B0604020202020204" pitchFamily="34" charset="0"/>
              </a:rPr>
              <a:t>On average, more than half of Code Switchers that fall into the middle and affluent markets are heavy listeners who tune in almost everyday (6 or 7 days a week). </a:t>
            </a:r>
          </a:p>
        </p:txBody>
      </p:sp>
      <p:grpSp>
        <p:nvGrpSpPr>
          <p:cNvPr id="35" name="Group 34">
            <a:extLst>
              <a:ext uri="{FF2B5EF4-FFF2-40B4-BE49-F238E27FC236}">
                <a16:creationId xmlns:a16="http://schemas.microsoft.com/office/drawing/2014/main" id="{FE967780-2FBC-FB08-8FBF-58E3BC2709A1}"/>
              </a:ext>
            </a:extLst>
          </p:cNvPr>
          <p:cNvGrpSpPr/>
          <p:nvPr/>
        </p:nvGrpSpPr>
        <p:grpSpPr>
          <a:xfrm>
            <a:off x="8213959" y="2727401"/>
            <a:ext cx="3947072" cy="834077"/>
            <a:chOff x="4109917" y="1381879"/>
            <a:chExt cx="3947072" cy="834077"/>
          </a:xfrm>
        </p:grpSpPr>
        <p:sp>
          <p:nvSpPr>
            <p:cNvPr id="37" name="TextBox 36">
              <a:extLst>
                <a:ext uri="{FF2B5EF4-FFF2-40B4-BE49-F238E27FC236}">
                  <a16:creationId xmlns:a16="http://schemas.microsoft.com/office/drawing/2014/main" id="{3A778F19-FCA4-C147-D024-DF8E0F54BF39}"/>
                </a:ext>
              </a:extLst>
            </p:cNvPr>
            <p:cNvSpPr txBox="1"/>
            <p:nvPr/>
          </p:nvSpPr>
          <p:spPr>
            <a:xfrm>
              <a:off x="4109917" y="1381879"/>
              <a:ext cx="2830262" cy="369332"/>
            </a:xfrm>
            <a:prstGeom prst="rect">
              <a:avLst/>
            </a:prstGeom>
            <a:noFill/>
          </p:spPr>
          <p:txBody>
            <a:bodyPr wrap="none" rtlCol="0" anchor="ctr" anchorCtr="0">
              <a:spAutoFit/>
            </a:bodyPr>
            <a:lstStyle/>
            <a:p>
              <a:pPr defTabSz="1828434"/>
              <a:r>
                <a:rPr lang="en-US" b="1">
                  <a:solidFill>
                    <a:schemeClr val="accent2"/>
                  </a:solidFill>
                  <a:ea typeface="League Spartan" charset="0"/>
                  <a:cs typeface="Arial" panose="020B0604020202020204" pitchFamily="34" charset="0"/>
                </a:rPr>
                <a:t>Middle SEM 5-7 Market</a:t>
              </a:r>
            </a:p>
          </p:txBody>
        </p:sp>
        <p:sp>
          <p:nvSpPr>
            <p:cNvPr id="40" name="TextBox 39">
              <a:extLst>
                <a:ext uri="{FF2B5EF4-FFF2-40B4-BE49-F238E27FC236}">
                  <a16:creationId xmlns:a16="http://schemas.microsoft.com/office/drawing/2014/main" id="{A8108919-CCDC-FFE8-7CC4-A02451BDE3E2}"/>
                </a:ext>
              </a:extLst>
            </p:cNvPr>
            <p:cNvSpPr txBox="1"/>
            <p:nvPr/>
          </p:nvSpPr>
          <p:spPr>
            <a:xfrm>
              <a:off x="4128183" y="1846624"/>
              <a:ext cx="3928806" cy="369332"/>
            </a:xfrm>
            <a:prstGeom prst="rect">
              <a:avLst/>
            </a:prstGeom>
            <a:noFill/>
          </p:spPr>
          <p:txBody>
            <a:bodyPr wrap="square">
              <a:spAutoFit/>
            </a:bodyPr>
            <a:lstStyle/>
            <a:p>
              <a:r>
                <a:rPr kumimoji="0" lang="en-US" sz="1800" b="0" i="0" u="none" strike="noStrike" kern="1200" cap="none" spc="0" normalizeH="0" baseline="0" noProof="0" dirty="0">
                  <a:ln>
                    <a:noFill/>
                  </a:ln>
                  <a:solidFill>
                    <a:schemeClr val="tx1"/>
                  </a:solidFill>
                  <a:effectLst/>
                  <a:uLnTx/>
                  <a:uFillTx/>
                  <a:ea typeface="+mj-ea"/>
                  <a:cs typeface="Arial" panose="020B0604020202020204" pitchFamily="34" charset="0"/>
                </a:rPr>
                <a:t>Kaya 959		48%	</a:t>
              </a:r>
              <a:endParaRPr lang="en-ZA" dirty="0">
                <a:cs typeface="Arial" panose="020B0604020202020204" pitchFamily="34" charset="0"/>
              </a:endParaRPr>
            </a:p>
          </p:txBody>
        </p:sp>
      </p:grpSp>
      <p:grpSp>
        <p:nvGrpSpPr>
          <p:cNvPr id="42" name="Group 41">
            <a:extLst>
              <a:ext uri="{FF2B5EF4-FFF2-40B4-BE49-F238E27FC236}">
                <a16:creationId xmlns:a16="http://schemas.microsoft.com/office/drawing/2014/main" id="{4F608B23-C7CD-C747-30E6-47C7D00FC8D3}"/>
              </a:ext>
            </a:extLst>
          </p:cNvPr>
          <p:cNvGrpSpPr/>
          <p:nvPr/>
        </p:nvGrpSpPr>
        <p:grpSpPr>
          <a:xfrm>
            <a:off x="8210994" y="5089075"/>
            <a:ext cx="3928806" cy="815267"/>
            <a:chOff x="4106952" y="4062546"/>
            <a:chExt cx="3928806" cy="815267"/>
          </a:xfrm>
        </p:grpSpPr>
        <p:sp>
          <p:nvSpPr>
            <p:cNvPr id="43" name="TextBox 42">
              <a:extLst>
                <a:ext uri="{FF2B5EF4-FFF2-40B4-BE49-F238E27FC236}">
                  <a16:creationId xmlns:a16="http://schemas.microsoft.com/office/drawing/2014/main" id="{5807242B-D259-D13A-8BE4-75853B36A951}"/>
                </a:ext>
              </a:extLst>
            </p:cNvPr>
            <p:cNvSpPr txBox="1"/>
            <p:nvPr/>
          </p:nvSpPr>
          <p:spPr>
            <a:xfrm>
              <a:off x="4106952" y="4062546"/>
              <a:ext cx="2881558" cy="369332"/>
            </a:xfrm>
            <a:prstGeom prst="rect">
              <a:avLst/>
            </a:prstGeom>
            <a:noFill/>
          </p:spPr>
          <p:txBody>
            <a:bodyPr wrap="none" rtlCol="0" anchor="ctr" anchorCtr="0">
              <a:spAutoFit/>
            </a:bodyPr>
            <a:lstStyle/>
            <a:p>
              <a:pPr defTabSz="1828434"/>
              <a:r>
                <a:rPr lang="en-US" b="1" dirty="0">
                  <a:solidFill>
                    <a:schemeClr val="accent2"/>
                  </a:solidFill>
                  <a:ea typeface="League Spartan" charset="0"/>
                  <a:cs typeface="Arial" panose="020B0604020202020204" pitchFamily="34" charset="0"/>
                </a:rPr>
                <a:t>Upper SEM 8-10 Market</a:t>
              </a:r>
            </a:p>
          </p:txBody>
        </p:sp>
        <p:sp>
          <p:nvSpPr>
            <p:cNvPr id="46" name="TextBox 45">
              <a:extLst>
                <a:ext uri="{FF2B5EF4-FFF2-40B4-BE49-F238E27FC236}">
                  <a16:creationId xmlns:a16="http://schemas.microsoft.com/office/drawing/2014/main" id="{AA27FE4A-C78B-30BF-6DD8-2E942973D915}"/>
                </a:ext>
              </a:extLst>
            </p:cNvPr>
            <p:cNvSpPr txBox="1"/>
            <p:nvPr/>
          </p:nvSpPr>
          <p:spPr>
            <a:xfrm>
              <a:off x="4106952" y="4508481"/>
              <a:ext cx="3928806" cy="369332"/>
            </a:xfrm>
            <a:prstGeom prst="rect">
              <a:avLst/>
            </a:prstGeom>
            <a:noFill/>
          </p:spPr>
          <p:txBody>
            <a:bodyPr wrap="square">
              <a:spAutoFit/>
            </a:bodyPr>
            <a:lstStyle/>
            <a:p>
              <a:r>
                <a:rPr kumimoji="0" lang="en-US" sz="1800" b="0" i="0" u="none" strike="noStrike" kern="1200" cap="none" spc="0" normalizeH="0" baseline="0" noProof="0" dirty="0">
                  <a:ln>
                    <a:noFill/>
                  </a:ln>
                  <a:solidFill>
                    <a:schemeClr val="tx1"/>
                  </a:solidFill>
                  <a:effectLst/>
                  <a:uLnTx/>
                  <a:uFillTx/>
                  <a:ea typeface="+mj-ea"/>
                  <a:cs typeface="Arial" panose="020B0604020202020204" pitchFamily="34" charset="0"/>
                </a:rPr>
                <a:t>Kaya 959		54%	</a:t>
              </a:r>
              <a:endParaRPr lang="en-ZA" dirty="0">
                <a:cs typeface="Arial" panose="020B0604020202020204" pitchFamily="34" charset="0"/>
              </a:endParaRPr>
            </a:p>
          </p:txBody>
        </p:sp>
      </p:grpSp>
      <p:sp>
        <p:nvSpPr>
          <p:cNvPr id="49" name="Oval 48">
            <a:extLst>
              <a:ext uri="{FF2B5EF4-FFF2-40B4-BE49-F238E27FC236}">
                <a16:creationId xmlns:a16="http://schemas.microsoft.com/office/drawing/2014/main" id="{5B9E7F02-A284-2A80-BA68-74317DF6E9A8}"/>
              </a:ext>
            </a:extLst>
          </p:cNvPr>
          <p:cNvSpPr/>
          <p:nvPr/>
        </p:nvSpPr>
        <p:spPr>
          <a:xfrm>
            <a:off x="8042489" y="3536818"/>
            <a:ext cx="3659964" cy="111628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cs typeface="Arial" panose="020B0604020202020204" pitchFamily="34" charset="0"/>
              </a:rPr>
              <a:t>Middle Market Average</a:t>
            </a:r>
          </a:p>
          <a:p>
            <a:pPr algn="ctr"/>
            <a:r>
              <a:rPr lang="en-ZA" sz="2400" b="1" i="1" dirty="0">
                <a:cs typeface="Arial" panose="020B0604020202020204" pitchFamily="34" charset="0"/>
              </a:rPr>
              <a:t>38%</a:t>
            </a:r>
          </a:p>
        </p:txBody>
      </p:sp>
      <p:sp>
        <p:nvSpPr>
          <p:cNvPr id="50" name="Oval 49">
            <a:extLst>
              <a:ext uri="{FF2B5EF4-FFF2-40B4-BE49-F238E27FC236}">
                <a16:creationId xmlns:a16="http://schemas.microsoft.com/office/drawing/2014/main" id="{174BE7F6-44F5-C7E2-B950-62D8FC335002}"/>
              </a:ext>
            </a:extLst>
          </p:cNvPr>
          <p:cNvSpPr/>
          <p:nvPr/>
        </p:nvSpPr>
        <p:spPr>
          <a:xfrm>
            <a:off x="8210994" y="5992367"/>
            <a:ext cx="3659964" cy="111628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cs typeface="Arial" panose="020B0604020202020204" pitchFamily="34" charset="0"/>
              </a:rPr>
              <a:t>Upper Market </a:t>
            </a:r>
          </a:p>
          <a:p>
            <a:pPr algn="ctr"/>
            <a:r>
              <a:rPr lang="en-ZA" dirty="0">
                <a:cs typeface="Arial" panose="020B0604020202020204" pitchFamily="34" charset="0"/>
              </a:rPr>
              <a:t>Average</a:t>
            </a:r>
          </a:p>
          <a:p>
            <a:pPr algn="ctr"/>
            <a:r>
              <a:rPr lang="en-ZA" sz="2400" b="1" i="1" dirty="0">
                <a:cs typeface="Arial" panose="020B0604020202020204" pitchFamily="34" charset="0"/>
              </a:rPr>
              <a:t>41%</a:t>
            </a:r>
          </a:p>
        </p:txBody>
      </p:sp>
      <p:sp>
        <p:nvSpPr>
          <p:cNvPr id="51" name="TextBox 50">
            <a:extLst>
              <a:ext uri="{FF2B5EF4-FFF2-40B4-BE49-F238E27FC236}">
                <a16:creationId xmlns:a16="http://schemas.microsoft.com/office/drawing/2014/main" id="{F8D40860-B01F-D44A-5C69-6780ECB4ED8F}"/>
              </a:ext>
            </a:extLst>
          </p:cNvPr>
          <p:cNvSpPr txBox="1"/>
          <p:nvPr/>
        </p:nvSpPr>
        <p:spPr>
          <a:xfrm>
            <a:off x="744293" y="117949"/>
            <a:ext cx="11396610" cy="400110"/>
          </a:xfrm>
          <a:prstGeom prst="rect">
            <a:avLst/>
          </a:prstGeom>
          <a:noFill/>
        </p:spPr>
        <p:txBody>
          <a:bodyPr wrap="square">
            <a:spAutoFit/>
          </a:bodyPr>
          <a:lstStyle/>
          <a:p>
            <a:r>
              <a:rPr lang="en-US" sz="2000" b="1" dirty="0">
                <a:solidFill>
                  <a:srgbClr val="C00000"/>
                </a:solidFill>
                <a:latin typeface="+mj-lt"/>
                <a:cs typeface="Arial" panose="020B0604020202020204" pitchFamily="34" charset="0"/>
              </a:rPr>
              <a:t>Brand have access to loyal Code Switchers throughout the week</a:t>
            </a:r>
            <a:endParaRPr lang="en-ZA" sz="2000" b="1" dirty="0">
              <a:solidFill>
                <a:srgbClr val="C00000"/>
              </a:solidFill>
              <a:latin typeface="+mj-lt"/>
            </a:endParaRPr>
          </a:p>
        </p:txBody>
      </p:sp>
      <p:sp>
        <p:nvSpPr>
          <p:cNvPr id="2" name="TextBox 1">
            <a:extLst>
              <a:ext uri="{FF2B5EF4-FFF2-40B4-BE49-F238E27FC236}">
                <a16:creationId xmlns:a16="http://schemas.microsoft.com/office/drawing/2014/main" id="{DD06ABAB-8887-3353-784F-FFE19FD1D201}"/>
              </a:ext>
            </a:extLst>
          </p:cNvPr>
          <p:cNvSpPr txBox="1"/>
          <p:nvPr/>
        </p:nvSpPr>
        <p:spPr>
          <a:xfrm>
            <a:off x="995195" y="7836769"/>
            <a:ext cx="483542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venir Next LT Pro"/>
                <a:ea typeface="+mn-ea"/>
                <a:cs typeface="Arial" panose="020B0604020202020204" pitchFamily="34" charset="0"/>
              </a:rPr>
              <a:t>Source : BRC RAMS AMPLIFY </a:t>
            </a:r>
            <a:r>
              <a:rPr lang="en-US" sz="1200" b="1" dirty="0">
                <a:solidFill>
                  <a:prstClr val="black"/>
                </a:solidFill>
                <a:latin typeface="Avenir Next LT Pro"/>
                <a:cs typeface="Arial" panose="020B0604020202020204" pitchFamily="34" charset="0"/>
              </a:rPr>
              <a:t>November</a:t>
            </a:r>
            <a:r>
              <a:rPr kumimoji="0" lang="en-US" sz="1200" b="1" i="0" u="none" strike="noStrike" kern="1200" cap="none" spc="0" normalizeH="0" baseline="0" noProof="0" dirty="0">
                <a:ln>
                  <a:noFill/>
                </a:ln>
                <a:solidFill>
                  <a:prstClr val="black"/>
                </a:solidFill>
                <a:effectLst/>
                <a:uLnTx/>
                <a:uFillTx/>
                <a:latin typeface="Avenir Next LT Pro"/>
                <a:ea typeface="+mn-ea"/>
                <a:cs typeface="Arial" panose="020B0604020202020204" pitchFamily="34" charset="0"/>
              </a:rPr>
              <a:t> 2021 – </a:t>
            </a:r>
            <a:r>
              <a:rPr lang="en-US" sz="1200" b="1" dirty="0">
                <a:solidFill>
                  <a:prstClr val="black"/>
                </a:solidFill>
                <a:latin typeface="Avenir Next LT Pro"/>
                <a:cs typeface="Arial" panose="020B0604020202020204" pitchFamily="34" charset="0"/>
              </a:rPr>
              <a:t>October</a:t>
            </a:r>
            <a:r>
              <a:rPr kumimoji="0" lang="en-US" sz="1200" b="1" i="0" u="none" strike="noStrike" kern="1200" cap="none" spc="0" normalizeH="0" baseline="0" noProof="0" dirty="0">
                <a:ln>
                  <a:noFill/>
                </a:ln>
                <a:solidFill>
                  <a:prstClr val="black"/>
                </a:solidFill>
                <a:effectLst/>
                <a:uLnTx/>
                <a:uFillTx/>
                <a:latin typeface="Avenir Next LT Pro"/>
                <a:ea typeface="+mn-ea"/>
                <a:cs typeface="Arial" panose="020B0604020202020204" pitchFamily="34" charset="0"/>
              </a:rPr>
              <a:t> 2022 </a:t>
            </a:r>
            <a:endParaRPr kumimoji="0" lang="en-ZA" sz="1200" b="1" i="0" u="none" strike="noStrike" kern="1200" cap="none" spc="0" normalizeH="0" baseline="0" noProof="0" dirty="0">
              <a:ln>
                <a:noFill/>
              </a:ln>
              <a:solidFill>
                <a:prstClr val="black"/>
              </a:solidFill>
              <a:effectLst/>
              <a:uLnTx/>
              <a:uFillTx/>
              <a:latin typeface="Avenir Next LT Pro"/>
              <a:ea typeface="+mn-ea"/>
              <a:cs typeface="Arial" panose="020B0604020202020204" pitchFamily="34" charset="0"/>
            </a:endParaRPr>
          </a:p>
        </p:txBody>
      </p:sp>
      <p:pic>
        <p:nvPicPr>
          <p:cNvPr id="2050" name="Picture 2" descr="By the Numbers: Who Is Actually Listening to Public Radio?">
            <a:extLst>
              <a:ext uri="{FF2B5EF4-FFF2-40B4-BE49-F238E27FC236}">
                <a16:creationId xmlns:a16="http://schemas.microsoft.com/office/drawing/2014/main" id="{F715DAA1-2AAC-31AD-DC2F-A77466174EB8}"/>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80423" y="2467537"/>
            <a:ext cx="6434777" cy="428985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4" name="object 180">
            <a:extLst>
              <a:ext uri="{FF2B5EF4-FFF2-40B4-BE49-F238E27FC236}">
                <a16:creationId xmlns:a16="http://schemas.microsoft.com/office/drawing/2014/main" id="{462732BA-AC81-DA56-AC74-C95C22AD8340}"/>
              </a:ext>
            </a:extLst>
          </p:cNvPr>
          <p:cNvPicPr/>
          <p:nvPr/>
        </p:nvPicPr>
        <p:blipFill>
          <a:blip r:embed="rId14" cstate="print"/>
          <a:stretch>
            <a:fillRect/>
          </a:stretch>
        </p:blipFill>
        <p:spPr>
          <a:xfrm>
            <a:off x="13552425" y="7240843"/>
            <a:ext cx="877609" cy="861496"/>
          </a:xfrm>
          <a:prstGeom prst="rect">
            <a:avLst/>
          </a:prstGeom>
        </p:spPr>
      </p:pic>
    </p:spTree>
    <p:extLst>
      <p:ext uri="{BB962C8B-B14F-4D97-AF65-F5344CB8AC3E}">
        <p14:creationId xmlns:p14="http://schemas.microsoft.com/office/powerpoint/2010/main" val="3887443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 name="object 3"/>
          <p:cNvGrpSpPr/>
          <p:nvPr/>
        </p:nvGrpSpPr>
        <p:grpSpPr>
          <a:xfrm>
            <a:off x="0" y="0"/>
            <a:ext cx="767715" cy="8229600"/>
            <a:chOff x="0" y="0"/>
            <a:chExt cx="767715" cy="8229600"/>
          </a:xfrm>
        </p:grpSpPr>
        <p:pic>
          <p:nvPicPr>
            <p:cNvPr id="4" name="object 4"/>
            <p:cNvPicPr/>
            <p:nvPr/>
          </p:nvPicPr>
          <p:blipFill>
            <a:blip r:embed="rId2" cstate="print"/>
            <a:stretch>
              <a:fillRect/>
            </a:stretch>
          </p:blipFill>
          <p:spPr>
            <a:xfrm>
              <a:off x="0" y="0"/>
              <a:ext cx="767638" cy="8229599"/>
            </a:xfrm>
            <a:prstGeom prst="rect">
              <a:avLst/>
            </a:prstGeom>
          </p:spPr>
        </p:pic>
        <p:sp>
          <p:nvSpPr>
            <p:cNvPr id="5"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venir Next LT Pro"/>
                <a:ea typeface="+mn-ea"/>
                <a:cs typeface="+mn-cs"/>
              </a:endParaRPr>
            </a:p>
          </p:txBody>
        </p:sp>
        <p:pic>
          <p:nvPicPr>
            <p:cNvPr id="6" name="object 6"/>
            <p:cNvPicPr/>
            <p:nvPr/>
          </p:nvPicPr>
          <p:blipFill>
            <a:blip r:embed="rId3" cstate="print"/>
            <a:stretch>
              <a:fillRect/>
            </a:stretch>
          </p:blipFill>
          <p:spPr>
            <a:xfrm>
              <a:off x="315911" y="5567098"/>
              <a:ext cx="135813" cy="90106"/>
            </a:xfrm>
            <a:prstGeom prst="rect">
              <a:avLst/>
            </a:prstGeom>
          </p:spPr>
        </p:pic>
        <p:pic>
          <p:nvPicPr>
            <p:cNvPr id="7" name="object 7"/>
            <p:cNvPicPr/>
            <p:nvPr/>
          </p:nvPicPr>
          <p:blipFill>
            <a:blip r:embed="rId4" cstate="print"/>
            <a:stretch>
              <a:fillRect/>
            </a:stretch>
          </p:blipFill>
          <p:spPr>
            <a:xfrm>
              <a:off x="315915" y="5179177"/>
              <a:ext cx="135813" cy="351579"/>
            </a:xfrm>
            <a:prstGeom prst="rect">
              <a:avLst/>
            </a:prstGeom>
          </p:spPr>
        </p:pic>
        <p:pic>
          <p:nvPicPr>
            <p:cNvPr id="8" name="object 8"/>
            <p:cNvPicPr/>
            <p:nvPr/>
          </p:nvPicPr>
          <p:blipFill>
            <a:blip r:embed="rId5" cstate="print"/>
            <a:stretch>
              <a:fillRect/>
            </a:stretch>
          </p:blipFill>
          <p:spPr>
            <a:xfrm>
              <a:off x="318197" y="5066068"/>
              <a:ext cx="131254" cy="79247"/>
            </a:xfrm>
            <a:prstGeom prst="rect">
              <a:avLst/>
            </a:prstGeom>
          </p:spPr>
        </p:pic>
        <p:sp>
          <p:nvSpPr>
            <p:cNvPr id="9"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venir Next LT Pro"/>
                <a:ea typeface="+mn-ea"/>
                <a:cs typeface="+mn-cs"/>
              </a:endParaRPr>
            </a:p>
          </p:txBody>
        </p:sp>
        <p:pic>
          <p:nvPicPr>
            <p:cNvPr id="10" name="object 10"/>
            <p:cNvPicPr/>
            <p:nvPr/>
          </p:nvPicPr>
          <p:blipFill>
            <a:blip r:embed="rId6" cstate="print"/>
            <a:stretch>
              <a:fillRect/>
            </a:stretch>
          </p:blipFill>
          <p:spPr>
            <a:xfrm>
              <a:off x="315915" y="4739087"/>
              <a:ext cx="135813" cy="132956"/>
            </a:xfrm>
            <a:prstGeom prst="rect">
              <a:avLst/>
            </a:prstGeom>
          </p:spPr>
        </p:pic>
        <p:pic>
          <p:nvPicPr>
            <p:cNvPr id="11" name="object 11"/>
            <p:cNvPicPr/>
            <p:nvPr/>
          </p:nvPicPr>
          <p:blipFill>
            <a:blip r:embed="rId7" cstate="print"/>
            <a:stretch>
              <a:fillRect/>
            </a:stretch>
          </p:blipFill>
          <p:spPr>
            <a:xfrm>
              <a:off x="318192" y="4612463"/>
              <a:ext cx="131254" cy="89535"/>
            </a:xfrm>
            <a:prstGeom prst="rect">
              <a:avLst/>
            </a:prstGeom>
          </p:spPr>
        </p:pic>
        <p:pic>
          <p:nvPicPr>
            <p:cNvPr id="12" name="object 12"/>
            <p:cNvPicPr/>
            <p:nvPr/>
          </p:nvPicPr>
          <p:blipFill>
            <a:blip r:embed="rId8" cstate="print"/>
            <a:stretch>
              <a:fillRect/>
            </a:stretch>
          </p:blipFill>
          <p:spPr>
            <a:xfrm>
              <a:off x="318197" y="4319961"/>
              <a:ext cx="131254" cy="79248"/>
            </a:xfrm>
            <a:prstGeom prst="rect">
              <a:avLst/>
            </a:prstGeom>
          </p:spPr>
        </p:pic>
        <p:pic>
          <p:nvPicPr>
            <p:cNvPr id="13" name="object 13"/>
            <p:cNvPicPr/>
            <p:nvPr/>
          </p:nvPicPr>
          <p:blipFill>
            <a:blip r:embed="rId3" cstate="print"/>
            <a:stretch>
              <a:fillRect/>
            </a:stretch>
          </p:blipFill>
          <p:spPr>
            <a:xfrm>
              <a:off x="315911" y="4435552"/>
              <a:ext cx="135813" cy="90106"/>
            </a:xfrm>
            <a:prstGeom prst="rect">
              <a:avLst/>
            </a:prstGeom>
          </p:spPr>
        </p:pic>
        <p:pic>
          <p:nvPicPr>
            <p:cNvPr id="14" name="object 14"/>
            <p:cNvPicPr/>
            <p:nvPr/>
          </p:nvPicPr>
          <p:blipFill>
            <a:blip r:embed="rId9" cstate="print"/>
            <a:stretch>
              <a:fillRect/>
            </a:stretch>
          </p:blipFill>
          <p:spPr>
            <a:xfrm>
              <a:off x="315915" y="4062115"/>
              <a:ext cx="135813" cy="232741"/>
            </a:xfrm>
            <a:prstGeom prst="rect">
              <a:avLst/>
            </a:prstGeom>
          </p:spPr>
        </p:pic>
        <p:sp>
          <p:nvSpPr>
            <p:cNvPr id="15"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venir Next LT Pro"/>
                <a:ea typeface="+mn-ea"/>
                <a:cs typeface="+mn-cs"/>
              </a:endParaRPr>
            </a:p>
          </p:txBody>
        </p:sp>
        <p:pic>
          <p:nvPicPr>
            <p:cNvPr id="16" name="object 16"/>
            <p:cNvPicPr/>
            <p:nvPr/>
          </p:nvPicPr>
          <p:blipFill>
            <a:blip r:embed="rId6" cstate="print"/>
            <a:stretch>
              <a:fillRect/>
            </a:stretch>
          </p:blipFill>
          <p:spPr>
            <a:xfrm>
              <a:off x="315915" y="3843489"/>
              <a:ext cx="135813" cy="132956"/>
            </a:xfrm>
            <a:prstGeom prst="rect">
              <a:avLst/>
            </a:prstGeom>
          </p:spPr>
        </p:pic>
        <p:pic>
          <p:nvPicPr>
            <p:cNvPr id="17" name="object 17"/>
            <p:cNvPicPr/>
            <p:nvPr/>
          </p:nvPicPr>
          <p:blipFill>
            <a:blip r:embed="rId10" cstate="print"/>
            <a:stretch>
              <a:fillRect/>
            </a:stretch>
          </p:blipFill>
          <p:spPr>
            <a:xfrm>
              <a:off x="318194" y="3711721"/>
              <a:ext cx="131254" cy="94678"/>
            </a:xfrm>
            <a:prstGeom prst="rect">
              <a:avLst/>
            </a:prstGeom>
          </p:spPr>
        </p:pic>
        <p:sp>
          <p:nvSpPr>
            <p:cNvPr id="18"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venir Next LT Pro"/>
                <a:ea typeface="+mn-ea"/>
                <a:cs typeface="+mn-cs"/>
              </a:endParaRPr>
            </a:p>
          </p:txBody>
        </p:sp>
        <p:pic>
          <p:nvPicPr>
            <p:cNvPr id="19" name="object 19"/>
            <p:cNvPicPr/>
            <p:nvPr/>
          </p:nvPicPr>
          <p:blipFill>
            <a:blip r:embed="rId8" cstate="print"/>
            <a:stretch>
              <a:fillRect/>
            </a:stretch>
          </p:blipFill>
          <p:spPr>
            <a:xfrm>
              <a:off x="318197" y="3140424"/>
              <a:ext cx="131254" cy="79248"/>
            </a:xfrm>
            <a:prstGeom prst="rect">
              <a:avLst/>
            </a:prstGeom>
          </p:spPr>
        </p:pic>
        <p:sp>
          <p:nvSpPr>
            <p:cNvPr id="20"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venir Next LT Pro"/>
                <a:ea typeface="+mn-ea"/>
                <a:cs typeface="+mn-cs"/>
              </a:endParaRPr>
            </a:p>
          </p:txBody>
        </p:sp>
        <p:pic>
          <p:nvPicPr>
            <p:cNvPr id="21" name="object 21"/>
            <p:cNvPicPr/>
            <p:nvPr/>
          </p:nvPicPr>
          <p:blipFill>
            <a:blip r:embed="rId8" cstate="print"/>
            <a:stretch>
              <a:fillRect/>
            </a:stretch>
          </p:blipFill>
          <p:spPr>
            <a:xfrm>
              <a:off x="318197" y="2821069"/>
              <a:ext cx="131254" cy="79248"/>
            </a:xfrm>
            <a:prstGeom prst="rect">
              <a:avLst/>
            </a:prstGeom>
          </p:spPr>
        </p:pic>
        <p:pic>
          <p:nvPicPr>
            <p:cNvPr id="22" name="object 22"/>
            <p:cNvPicPr/>
            <p:nvPr/>
          </p:nvPicPr>
          <p:blipFill>
            <a:blip r:embed="rId11" cstate="print"/>
            <a:stretch>
              <a:fillRect/>
            </a:stretch>
          </p:blipFill>
          <p:spPr>
            <a:xfrm>
              <a:off x="318192" y="2694056"/>
              <a:ext cx="131254" cy="89535"/>
            </a:xfrm>
            <a:prstGeom prst="rect">
              <a:avLst/>
            </a:prstGeom>
          </p:spPr>
        </p:pic>
        <p:pic>
          <p:nvPicPr>
            <p:cNvPr id="23" name="object 23"/>
            <p:cNvPicPr/>
            <p:nvPr/>
          </p:nvPicPr>
          <p:blipFill>
            <a:blip r:embed="rId8" cstate="print"/>
            <a:stretch>
              <a:fillRect/>
            </a:stretch>
          </p:blipFill>
          <p:spPr>
            <a:xfrm>
              <a:off x="318197" y="2577128"/>
              <a:ext cx="131254" cy="79248"/>
            </a:xfrm>
            <a:prstGeom prst="rect">
              <a:avLst/>
            </a:prstGeom>
          </p:spPr>
        </p:pic>
      </p:grpSp>
      <p:sp>
        <p:nvSpPr>
          <p:cNvPr id="33" name="Rounded Rectangle 32"/>
          <p:cNvSpPr/>
          <p:nvPr/>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white"/>
              </a:solidFill>
              <a:effectLst/>
              <a:uLnTx/>
              <a:uFillTx/>
              <a:latin typeface="Avenir Next LT Pro"/>
              <a:ea typeface="+mn-ea"/>
              <a:cs typeface="+mn-cs"/>
            </a:endParaRPr>
          </a:p>
        </p:txBody>
      </p:sp>
      <p:pic>
        <p:nvPicPr>
          <p:cNvPr id="7170" name="Picture 2" descr="Z:\Mediamark\4154 MM PPT Presentation\Exports ST2\Elements\Asset 10.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D06ABAB-8887-3353-784F-FFE19FD1D201}"/>
              </a:ext>
            </a:extLst>
          </p:cNvPr>
          <p:cNvSpPr txBox="1"/>
          <p:nvPr/>
        </p:nvSpPr>
        <p:spPr>
          <a:xfrm>
            <a:off x="995195" y="7836769"/>
            <a:ext cx="483542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venir Next LT Pro"/>
                <a:ea typeface="+mn-ea"/>
                <a:cs typeface="Arial" panose="020B0604020202020204" pitchFamily="34" charset="0"/>
              </a:rPr>
              <a:t>Source : BRC RAMS AMPLIFY November 2021 – October 2022 </a:t>
            </a:r>
            <a:endParaRPr kumimoji="0" lang="en-ZA" sz="1200" b="1" i="0" u="none" strike="noStrike" kern="1200" cap="none" spc="0" normalizeH="0" baseline="0" noProof="0" dirty="0">
              <a:ln>
                <a:noFill/>
              </a:ln>
              <a:solidFill>
                <a:prstClr val="black"/>
              </a:solidFill>
              <a:effectLst/>
              <a:uLnTx/>
              <a:uFillTx/>
              <a:latin typeface="Avenir Next LT Pro"/>
              <a:ea typeface="+mn-ea"/>
              <a:cs typeface="Arial" panose="020B0604020202020204" pitchFamily="34" charset="0"/>
            </a:endParaRPr>
          </a:p>
        </p:txBody>
      </p:sp>
      <p:pic>
        <p:nvPicPr>
          <p:cNvPr id="7173" name="Graphic 7172" descr="Bullseye with solid fill">
            <a:extLst>
              <a:ext uri="{FF2B5EF4-FFF2-40B4-BE49-F238E27FC236}">
                <a16:creationId xmlns:a16="http://schemas.microsoft.com/office/drawing/2014/main" id="{BDBCBDCF-73EA-13AC-0B78-A7D5B63BADD0}"/>
              </a:ext>
            </a:extLst>
          </p:cNvPr>
          <p:cNvPicPr>
            <a:picLocks noChangeAspect="1"/>
          </p:cNvPicPr>
          <p:nvPr/>
        </p:nvPicPr>
        <p:blipFill>
          <a:blip r:embed="rId13" cstate="hq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3916833" y="594328"/>
            <a:ext cx="955851" cy="955851"/>
          </a:xfrm>
          <a:prstGeom prst="rect">
            <a:avLst/>
          </a:prstGeom>
        </p:spPr>
      </p:pic>
      <p:pic>
        <p:nvPicPr>
          <p:cNvPr id="7174" name="Graphic 7173">
            <a:extLst>
              <a:ext uri="{FF2B5EF4-FFF2-40B4-BE49-F238E27FC236}">
                <a16:creationId xmlns:a16="http://schemas.microsoft.com/office/drawing/2014/main" id="{90953195-15F0-DCEA-B235-AC4FF1CA105E}"/>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0803963" y="674199"/>
            <a:ext cx="824267" cy="729277"/>
          </a:xfrm>
          <a:prstGeom prst="rect">
            <a:avLst/>
          </a:prstGeom>
        </p:spPr>
      </p:pic>
      <p:sp>
        <p:nvSpPr>
          <p:cNvPr id="7177" name="Text Placeholder 2">
            <a:extLst>
              <a:ext uri="{FF2B5EF4-FFF2-40B4-BE49-F238E27FC236}">
                <a16:creationId xmlns:a16="http://schemas.microsoft.com/office/drawing/2014/main" id="{C3257525-6608-E735-4056-38327876E656}"/>
              </a:ext>
            </a:extLst>
          </p:cNvPr>
          <p:cNvSpPr txBox="1">
            <a:spLocks/>
          </p:cNvSpPr>
          <p:nvPr/>
        </p:nvSpPr>
        <p:spPr>
          <a:xfrm>
            <a:off x="840258" y="1477512"/>
            <a:ext cx="6351375" cy="1662912"/>
          </a:xfrm>
          <a:prstGeom prst="rect">
            <a:avLst/>
          </a:prstGeom>
          <a:solidFill>
            <a:schemeClr val="bg1"/>
          </a:solidFill>
        </p:spPr>
        <p:txBody>
          <a:bodyPr vert="horz" lIns="91440" tIns="45720" rIns="91440" bIns="45720" rtlCol="0">
            <a:noAutofit/>
          </a:bodyPr>
          <a:lstStyle>
            <a:lvl1pPr marL="342900" indent="-342900" algn="l" defTabSz="914400" rtl="0" eaLnBrk="1" latinLnBrk="0" hangingPunct="1">
              <a:lnSpc>
                <a:spcPct val="90000"/>
              </a:lnSpc>
              <a:spcBef>
                <a:spcPts val="1000"/>
              </a:spcBef>
              <a:buClr>
                <a:srgbClr val="00ADEE"/>
              </a:buClr>
              <a:buFont typeface="Calibri" panose="020F0502020204030204" pitchFamily="34" charset="0"/>
              <a:buChar char="֎"/>
              <a:defRPr sz="2400" kern="1200">
                <a:solidFill>
                  <a:srgbClr val="636464"/>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just">
              <a:lnSpc>
                <a:spcPct val="100000"/>
              </a:lnSpc>
              <a:buClrTx/>
              <a:buFont typeface="Arial" panose="020B0604020202020204" pitchFamily="34" charset="0"/>
              <a:buChar char="•"/>
              <a:defRPr/>
            </a:pPr>
            <a:r>
              <a:rPr lang="en-US" sz="1600" b="1" dirty="0">
                <a:solidFill>
                  <a:srgbClr val="C00000"/>
                </a:solidFill>
                <a:cs typeface="Calibri" panose="020F0502020204030204" pitchFamily="34" charset="0"/>
              </a:rPr>
              <a:t>Kaya 959 ranks number 1 for the educated Black middle to upper class market with</a:t>
            </a:r>
            <a:r>
              <a:rPr lang="en-US" sz="1600" b="1" spc="3" dirty="0">
                <a:solidFill>
                  <a:srgbClr val="C00000"/>
                </a:solidFill>
                <a:cs typeface="Calibri" panose="020F0502020204030204" pitchFamily="34" charset="0"/>
              </a:rPr>
              <a:t> the highest listeners that have matriculated, completed University and have post graduate qualifications compared to Gauteng’s regional commercial stations. </a:t>
            </a:r>
          </a:p>
          <a:p>
            <a:pPr algn="just">
              <a:lnSpc>
                <a:spcPct val="100000"/>
              </a:lnSpc>
              <a:buClrTx/>
              <a:buFont typeface="Arial" panose="020B0604020202020204" pitchFamily="34" charset="0"/>
              <a:buChar char="•"/>
              <a:defRPr/>
            </a:pPr>
            <a:r>
              <a:rPr lang="en-US" sz="1600" b="1" spc="3" dirty="0">
                <a:solidFill>
                  <a:srgbClr val="C00000"/>
                </a:solidFill>
                <a:cs typeface="Calibri" panose="020F0502020204030204" pitchFamily="34" charset="0"/>
              </a:rPr>
              <a:t>Our listeners are dedicated to personal growth and improving their career prospects.</a:t>
            </a:r>
            <a:endParaRPr lang="en-US" sz="1600" b="1" dirty="0">
              <a:solidFill>
                <a:srgbClr val="C00000"/>
              </a:solidFill>
              <a:cs typeface="Calibri" panose="020F0502020204030204" pitchFamily="34" charset="0"/>
            </a:endParaRPr>
          </a:p>
          <a:p>
            <a:pPr algn="just">
              <a:lnSpc>
                <a:spcPct val="100000"/>
              </a:lnSpc>
              <a:buClrTx/>
              <a:buFont typeface="Arial" panose="020B0604020202020204" pitchFamily="34" charset="0"/>
              <a:buChar char="•"/>
              <a:defRPr/>
            </a:pPr>
            <a:endParaRPr lang="en-ZA" sz="1600" dirty="0">
              <a:solidFill>
                <a:schemeClr val="tx1"/>
              </a:solidFill>
              <a:cs typeface="Calibri" panose="020F0502020204030204" pitchFamily="34" charset="0"/>
            </a:endParaRPr>
          </a:p>
        </p:txBody>
      </p:sp>
      <p:sp>
        <p:nvSpPr>
          <p:cNvPr id="7178" name="Text Placeholder 2">
            <a:extLst>
              <a:ext uri="{FF2B5EF4-FFF2-40B4-BE49-F238E27FC236}">
                <a16:creationId xmlns:a16="http://schemas.microsoft.com/office/drawing/2014/main" id="{940B45B6-8F0F-2F63-5AE5-C3FB76C0D4CB}"/>
              </a:ext>
            </a:extLst>
          </p:cNvPr>
          <p:cNvSpPr txBox="1">
            <a:spLocks/>
          </p:cNvSpPr>
          <p:nvPr/>
        </p:nvSpPr>
        <p:spPr>
          <a:xfrm>
            <a:off x="7835789" y="1504513"/>
            <a:ext cx="6476414" cy="1662912"/>
          </a:xfrm>
          <a:prstGeom prst="rect">
            <a:avLst/>
          </a:prstGeom>
        </p:spPr>
        <p:txBody>
          <a:bodyPr vert="horz" lIns="91440" tIns="45720" rIns="91440" bIns="45720" rtlCol="0">
            <a:noAutofit/>
          </a:bodyPr>
          <a:lstStyle>
            <a:lvl1pPr marL="342900" indent="-342900" algn="l" defTabSz="914400" rtl="0" eaLnBrk="1" latinLnBrk="0" hangingPunct="1">
              <a:lnSpc>
                <a:spcPct val="90000"/>
              </a:lnSpc>
              <a:spcBef>
                <a:spcPts val="1000"/>
              </a:spcBef>
              <a:buClr>
                <a:srgbClr val="00ADEE"/>
              </a:buClr>
              <a:buFont typeface="Calibri" panose="020F0502020204030204" pitchFamily="34" charset="0"/>
              <a:buChar char="֎"/>
              <a:defRPr sz="2400" kern="1200">
                <a:solidFill>
                  <a:srgbClr val="636464"/>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R="0" lvl="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C00000"/>
                </a:solidFill>
                <a:effectLst/>
                <a:uLnTx/>
                <a:uFillTx/>
                <a:ea typeface="+mn-ea"/>
                <a:cs typeface="Calibri" panose="020F0502020204030204" pitchFamily="34" charset="0"/>
              </a:rPr>
              <a:t>Kaya 959 ranks number 1 in listenership with the highest </a:t>
            </a:r>
            <a:r>
              <a:rPr kumimoji="0" lang="en-US" sz="1600" b="1" i="0" u="none" strike="noStrike" kern="1200" cap="none" spc="3" normalizeH="0" baseline="0" noProof="0" dirty="0">
                <a:ln>
                  <a:noFill/>
                </a:ln>
                <a:solidFill>
                  <a:srgbClr val="C00000"/>
                </a:solidFill>
                <a:effectLst/>
                <a:uLnTx/>
                <a:uFillTx/>
                <a:ea typeface="+mn-ea"/>
                <a:cs typeface="Calibri" panose="020F0502020204030204" pitchFamily="34" charset="0"/>
              </a:rPr>
              <a:t>number of Black regular radio listeners among Gauteng commercial radio stations. They listen to the radio 6 or 7 days a week. </a:t>
            </a:r>
          </a:p>
          <a:p>
            <a:pPr marR="0" lvl="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1600" b="1" i="0" u="none" strike="noStrike" kern="1200" cap="none" spc="3" normalizeH="0" baseline="0" noProof="0" dirty="0">
                <a:ln>
                  <a:noFill/>
                </a:ln>
                <a:solidFill>
                  <a:srgbClr val="C00000"/>
                </a:solidFill>
                <a:effectLst/>
                <a:uLnTx/>
                <a:uFillTx/>
                <a:ea typeface="+mn-ea"/>
                <a:cs typeface="Calibri" panose="020F0502020204030204" pitchFamily="34" charset="0"/>
              </a:rPr>
              <a:t>Our listeners are committed to the station and the content genres resonate with them.</a:t>
            </a:r>
            <a:endParaRPr kumimoji="0" lang="en-US" sz="1600" b="1" i="0" u="none" strike="noStrike" kern="1200" cap="none" spc="0" normalizeH="0" baseline="0" noProof="0" dirty="0">
              <a:ln>
                <a:noFill/>
              </a:ln>
              <a:solidFill>
                <a:srgbClr val="C00000"/>
              </a:solidFill>
              <a:effectLst/>
              <a:uLnTx/>
              <a:uFillTx/>
              <a:ea typeface="+mn-ea"/>
              <a:cs typeface="Calibri" panose="020F0502020204030204" pitchFamily="34" charset="0"/>
            </a:endParaRPr>
          </a:p>
        </p:txBody>
      </p:sp>
      <p:cxnSp>
        <p:nvCxnSpPr>
          <p:cNvPr id="7179" name="Straight Connector 7178">
            <a:extLst>
              <a:ext uri="{FF2B5EF4-FFF2-40B4-BE49-F238E27FC236}">
                <a16:creationId xmlns:a16="http://schemas.microsoft.com/office/drawing/2014/main" id="{1FDEEBD3-FBB2-29D6-E871-4C1ADB9C9DDD}"/>
              </a:ext>
            </a:extLst>
          </p:cNvPr>
          <p:cNvCxnSpPr>
            <a:cxnSpLocks/>
          </p:cNvCxnSpPr>
          <p:nvPr/>
        </p:nvCxnSpPr>
        <p:spPr>
          <a:xfrm>
            <a:off x="3903676" y="5742261"/>
            <a:ext cx="7131767" cy="0"/>
          </a:xfrm>
          <a:prstGeom prst="line">
            <a:avLst/>
          </a:prstGeom>
          <a:noFill/>
          <a:ln w="12700" cap="flat" cmpd="sng" algn="ctr">
            <a:solidFill>
              <a:sysClr val="windowText" lastClr="000000"/>
            </a:solidFill>
            <a:prstDash val="solid"/>
            <a:miter lim="800000"/>
          </a:ln>
          <a:effectLst/>
        </p:spPr>
      </p:cxnSp>
      <p:grpSp>
        <p:nvGrpSpPr>
          <p:cNvPr id="7180" name="Group 7179">
            <a:extLst>
              <a:ext uri="{FF2B5EF4-FFF2-40B4-BE49-F238E27FC236}">
                <a16:creationId xmlns:a16="http://schemas.microsoft.com/office/drawing/2014/main" id="{3D4137F8-C276-5989-4E07-7449F488D174}"/>
              </a:ext>
            </a:extLst>
          </p:cNvPr>
          <p:cNvGrpSpPr/>
          <p:nvPr/>
        </p:nvGrpSpPr>
        <p:grpSpPr>
          <a:xfrm>
            <a:off x="3281916" y="3544997"/>
            <a:ext cx="8296886" cy="4180885"/>
            <a:chOff x="5921828" y="3540432"/>
            <a:chExt cx="8296886" cy="4180885"/>
          </a:xfrm>
        </p:grpSpPr>
        <p:sp>
          <p:nvSpPr>
            <p:cNvPr id="7181" name="TextBox 7180">
              <a:extLst>
                <a:ext uri="{FF2B5EF4-FFF2-40B4-BE49-F238E27FC236}">
                  <a16:creationId xmlns:a16="http://schemas.microsoft.com/office/drawing/2014/main" id="{465C705C-411D-929E-82C8-53848E02EF71}"/>
                </a:ext>
              </a:extLst>
            </p:cNvPr>
            <p:cNvSpPr txBox="1"/>
            <p:nvPr/>
          </p:nvSpPr>
          <p:spPr>
            <a:xfrm>
              <a:off x="6102068" y="5870114"/>
              <a:ext cx="8116646" cy="307777"/>
            </a:xfrm>
            <a:prstGeom prst="rect">
              <a:avLst/>
            </a:prstGeom>
            <a:noFill/>
          </p:spPr>
          <p:txBody>
            <a:bodyPr wrap="none" rtlCol="0">
              <a:spAutoFit/>
            </a:bodyPr>
            <a:lstStyle/>
            <a:p>
              <a:pPr algn="ctr">
                <a:defRPr/>
              </a:pPr>
              <a:r>
                <a:rPr lang="en-US" sz="1400" b="1" dirty="0">
                  <a:solidFill>
                    <a:prstClr val="black"/>
                  </a:solidFill>
                  <a:cs typeface="Calibri" panose="020F0502020204030204" pitchFamily="34" charset="0"/>
                </a:rPr>
                <a:t>Black Adults Aged 15+  SEM 5-10 Residing in Gauteng (Listen to Radio 6 or 7 times a week)</a:t>
              </a:r>
              <a:endParaRPr lang="en-ZA" sz="1400" b="1" dirty="0">
                <a:solidFill>
                  <a:prstClr val="black"/>
                </a:solidFill>
                <a:cs typeface="Calibri" panose="020F0502020204030204" pitchFamily="34" charset="0"/>
              </a:endParaRPr>
            </a:p>
          </p:txBody>
        </p:sp>
        <p:grpSp>
          <p:nvGrpSpPr>
            <p:cNvPr id="7182" name="Group 7181">
              <a:extLst>
                <a:ext uri="{FF2B5EF4-FFF2-40B4-BE49-F238E27FC236}">
                  <a16:creationId xmlns:a16="http://schemas.microsoft.com/office/drawing/2014/main" id="{57109331-B503-80FC-3C39-1438845565BA}"/>
                </a:ext>
              </a:extLst>
            </p:cNvPr>
            <p:cNvGrpSpPr/>
            <p:nvPr/>
          </p:nvGrpSpPr>
          <p:grpSpPr>
            <a:xfrm>
              <a:off x="5921828" y="4000545"/>
              <a:ext cx="8286749" cy="1535919"/>
              <a:chOff x="4054880" y="3324754"/>
              <a:chExt cx="5808077" cy="1535919"/>
            </a:xfrm>
          </p:grpSpPr>
          <p:grpSp>
            <p:nvGrpSpPr>
              <p:cNvPr id="7190" name="Group 7189">
                <a:extLst>
                  <a:ext uri="{FF2B5EF4-FFF2-40B4-BE49-F238E27FC236}">
                    <a16:creationId xmlns:a16="http://schemas.microsoft.com/office/drawing/2014/main" id="{AFB13000-C680-1161-2A3C-CDB5A7320E9C}"/>
                  </a:ext>
                </a:extLst>
              </p:cNvPr>
              <p:cNvGrpSpPr/>
              <p:nvPr/>
            </p:nvGrpSpPr>
            <p:grpSpPr>
              <a:xfrm>
                <a:off x="4054880" y="3324754"/>
                <a:ext cx="5808077" cy="1535919"/>
                <a:chOff x="4050045" y="5164606"/>
                <a:chExt cx="5808077" cy="1535919"/>
              </a:xfrm>
            </p:grpSpPr>
            <p:sp>
              <p:nvSpPr>
                <p:cNvPr id="7192" name="Oval 7191">
                  <a:extLst>
                    <a:ext uri="{FF2B5EF4-FFF2-40B4-BE49-F238E27FC236}">
                      <a16:creationId xmlns:a16="http://schemas.microsoft.com/office/drawing/2014/main" id="{11CDB199-0BFF-6493-4753-902E6EFF7F0B}"/>
                    </a:ext>
                  </a:extLst>
                </p:cNvPr>
                <p:cNvSpPr/>
                <p:nvPr/>
              </p:nvSpPr>
              <p:spPr>
                <a:xfrm>
                  <a:off x="4050045" y="5164606"/>
                  <a:ext cx="1650595" cy="1535919"/>
                </a:xfrm>
                <a:prstGeom prst="ellipse">
                  <a:avLst/>
                </a:prstGeom>
                <a:solidFill>
                  <a:srgbClr val="AC1E2E"/>
                </a:solidFill>
                <a:ln w="127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cs typeface="Calibri" panose="020F0502020204030204" pitchFamily="34" charset="0"/>
                    </a:rPr>
                    <a:t>Kaya 959</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cs typeface="Calibri" panose="020F0502020204030204" pitchFamily="34" charset="0"/>
                    </a:rPr>
                    <a:t>283 000</a:t>
                  </a:r>
                  <a:endParaRPr kumimoji="0" lang="en-ZA" sz="1800" b="0" i="0" u="none" strike="noStrike" kern="0" cap="none" spc="0" normalizeH="0" baseline="0" noProof="0" dirty="0">
                    <a:ln>
                      <a:noFill/>
                    </a:ln>
                    <a:solidFill>
                      <a:prstClr val="white"/>
                    </a:solidFill>
                    <a:effectLst/>
                    <a:uLnTx/>
                    <a:uFillTx/>
                    <a:cs typeface="Calibri" panose="020F0502020204030204" pitchFamily="34" charset="0"/>
                  </a:endParaRPr>
                </a:p>
              </p:txBody>
            </p:sp>
            <p:sp>
              <p:nvSpPr>
                <p:cNvPr id="7193" name="Oval 7192">
                  <a:extLst>
                    <a:ext uri="{FF2B5EF4-FFF2-40B4-BE49-F238E27FC236}">
                      <a16:creationId xmlns:a16="http://schemas.microsoft.com/office/drawing/2014/main" id="{F6D7315F-B318-60E9-7A73-63EDDF515FFB}"/>
                    </a:ext>
                  </a:extLst>
                </p:cNvPr>
                <p:cNvSpPr/>
                <p:nvPr/>
              </p:nvSpPr>
              <p:spPr>
                <a:xfrm>
                  <a:off x="5737401" y="5377377"/>
                  <a:ext cx="1457225" cy="1246705"/>
                </a:xfrm>
                <a:prstGeom prst="ellipse">
                  <a:avLst/>
                </a:prstGeom>
                <a:solidFill>
                  <a:sysClr val="window" lastClr="FFFFFF">
                    <a:lumMod val="6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cs typeface="Calibri" panose="020F0502020204030204" pitchFamily="34" charset="0"/>
                    </a:rPr>
                    <a:t>947</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cs typeface="Calibri" panose="020F0502020204030204" pitchFamily="34" charset="0"/>
                    </a:rPr>
                    <a:t>248 000</a:t>
                  </a:r>
                  <a:endParaRPr kumimoji="0" lang="en-ZA" sz="1600" b="0" i="0" u="none" strike="noStrike" kern="0" cap="none" spc="0" normalizeH="0" baseline="0" noProof="0" dirty="0">
                    <a:ln>
                      <a:noFill/>
                    </a:ln>
                    <a:solidFill>
                      <a:prstClr val="white"/>
                    </a:solidFill>
                    <a:effectLst/>
                    <a:uLnTx/>
                    <a:uFillTx/>
                    <a:cs typeface="Calibri" panose="020F0502020204030204" pitchFamily="34" charset="0"/>
                  </a:endParaRPr>
                </a:p>
              </p:txBody>
            </p:sp>
            <p:sp>
              <p:nvSpPr>
                <p:cNvPr id="7194" name="Oval 7193">
                  <a:extLst>
                    <a:ext uri="{FF2B5EF4-FFF2-40B4-BE49-F238E27FC236}">
                      <a16:creationId xmlns:a16="http://schemas.microsoft.com/office/drawing/2014/main" id="{71126ABC-92DE-34A2-93B8-8F5B2281A2F9}"/>
                    </a:ext>
                  </a:extLst>
                </p:cNvPr>
                <p:cNvSpPr/>
                <p:nvPr/>
              </p:nvSpPr>
              <p:spPr>
                <a:xfrm>
                  <a:off x="8562722" y="5583947"/>
                  <a:ext cx="1295400" cy="856830"/>
                </a:xfrm>
                <a:prstGeom prst="ellipse">
                  <a:avLst/>
                </a:prstGeom>
                <a:solidFill>
                  <a:sysClr val="window" lastClr="FFFFFF">
                    <a:lumMod val="6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white"/>
                      </a:solidFill>
                      <a:effectLst/>
                      <a:uLnTx/>
                      <a:uFillTx/>
                      <a:cs typeface="Calibri" panose="020F0502020204030204" pitchFamily="34" charset="0"/>
                    </a:rPr>
                    <a:t>Power FM</a:t>
                  </a:r>
                  <a:endParaRPr kumimoji="0" lang="en-ZA" sz="1200" b="0" i="0" u="none" strike="noStrike" kern="0" cap="none" spc="0" normalizeH="0" baseline="0" noProof="0" dirty="0">
                    <a:ln>
                      <a:noFill/>
                    </a:ln>
                    <a:solidFill>
                      <a:prstClr val="white"/>
                    </a:solidFill>
                    <a:effectLst/>
                    <a:uLnTx/>
                    <a:uFillTx/>
                    <a:cs typeface="Calibri" panose="020F050202020403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lang="en-ZA" sz="1400" kern="0" dirty="0">
                      <a:solidFill>
                        <a:prstClr val="white"/>
                      </a:solidFill>
                      <a:cs typeface="Calibri" panose="020F0502020204030204" pitchFamily="34" charset="0"/>
                    </a:rPr>
                    <a:t>95</a:t>
                  </a:r>
                  <a:r>
                    <a:rPr kumimoji="0" lang="en-ZA" sz="1400" b="0" i="0" u="none" strike="noStrike" kern="0" cap="none" spc="0" normalizeH="0" baseline="0" noProof="0" dirty="0">
                      <a:ln>
                        <a:noFill/>
                      </a:ln>
                      <a:solidFill>
                        <a:prstClr val="white"/>
                      </a:solidFill>
                      <a:effectLst/>
                      <a:uLnTx/>
                      <a:uFillTx/>
                      <a:cs typeface="Calibri" panose="020F0502020204030204" pitchFamily="34" charset="0"/>
                    </a:rPr>
                    <a:t> 000</a:t>
                  </a:r>
                  <a:endParaRPr kumimoji="0" lang="en-US" sz="1400" b="0" i="0" u="none" strike="noStrike" kern="0" cap="none" spc="0" normalizeH="0" baseline="0" noProof="0" dirty="0">
                    <a:ln>
                      <a:noFill/>
                    </a:ln>
                    <a:solidFill>
                      <a:prstClr val="white"/>
                    </a:solidFill>
                    <a:effectLst/>
                    <a:uLnTx/>
                    <a:uFillTx/>
                    <a:cs typeface="Calibri" panose="020F0502020204030204" pitchFamily="34" charset="0"/>
                  </a:endParaRPr>
                </a:p>
              </p:txBody>
            </p:sp>
          </p:grpSp>
          <p:sp>
            <p:nvSpPr>
              <p:cNvPr id="7191" name="Oval 7190">
                <a:extLst>
                  <a:ext uri="{FF2B5EF4-FFF2-40B4-BE49-F238E27FC236}">
                    <a16:creationId xmlns:a16="http://schemas.microsoft.com/office/drawing/2014/main" id="{2ACEF0A1-AA83-05E9-67FC-453A148A313E}"/>
                  </a:ext>
                </a:extLst>
              </p:cNvPr>
              <p:cNvSpPr/>
              <p:nvPr/>
            </p:nvSpPr>
            <p:spPr>
              <a:xfrm>
                <a:off x="7236425" y="3627464"/>
                <a:ext cx="1295400" cy="1034965"/>
              </a:xfrm>
              <a:prstGeom prst="ellipse">
                <a:avLst/>
              </a:prstGeom>
              <a:solidFill>
                <a:sysClr val="window" lastClr="FFFFFF">
                  <a:lumMod val="6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cs typeface="Calibri" panose="020F0502020204030204" pitchFamily="34" charset="0"/>
                  </a:rPr>
                  <a:t>702</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cs typeface="Calibri" panose="020F0502020204030204" pitchFamily="34" charset="0"/>
                  </a:rPr>
                  <a:t>210 000</a:t>
                </a:r>
                <a:endParaRPr kumimoji="0" lang="en-ZA" sz="1600" b="0" i="0" u="none" strike="noStrike" kern="0" cap="none" spc="0" normalizeH="0" baseline="0" noProof="0" dirty="0">
                  <a:ln>
                    <a:noFill/>
                  </a:ln>
                  <a:solidFill>
                    <a:prstClr val="white"/>
                  </a:solidFill>
                  <a:effectLst/>
                  <a:uLnTx/>
                  <a:uFillTx/>
                  <a:cs typeface="Calibri" panose="020F0502020204030204" pitchFamily="34" charset="0"/>
                </a:endParaRPr>
              </a:p>
            </p:txBody>
          </p:sp>
        </p:grpSp>
        <p:grpSp>
          <p:nvGrpSpPr>
            <p:cNvPr id="7183" name="Group 7182">
              <a:extLst>
                <a:ext uri="{FF2B5EF4-FFF2-40B4-BE49-F238E27FC236}">
                  <a16:creationId xmlns:a16="http://schemas.microsoft.com/office/drawing/2014/main" id="{422720DD-4087-346E-C460-58042F32EF46}"/>
                </a:ext>
              </a:extLst>
            </p:cNvPr>
            <p:cNvGrpSpPr/>
            <p:nvPr/>
          </p:nvGrpSpPr>
          <p:grpSpPr>
            <a:xfrm>
              <a:off x="5981700" y="6185398"/>
              <a:ext cx="8229599" cy="1535919"/>
              <a:chOff x="4054880" y="3464454"/>
              <a:chExt cx="5808077" cy="1535919"/>
            </a:xfrm>
          </p:grpSpPr>
          <p:grpSp>
            <p:nvGrpSpPr>
              <p:cNvPr id="7185" name="Group 7184">
                <a:extLst>
                  <a:ext uri="{FF2B5EF4-FFF2-40B4-BE49-F238E27FC236}">
                    <a16:creationId xmlns:a16="http://schemas.microsoft.com/office/drawing/2014/main" id="{AADF5E9F-02FB-623A-BFE9-4D82298161FC}"/>
                  </a:ext>
                </a:extLst>
              </p:cNvPr>
              <p:cNvGrpSpPr/>
              <p:nvPr/>
            </p:nvGrpSpPr>
            <p:grpSpPr>
              <a:xfrm>
                <a:off x="4054880" y="3464454"/>
                <a:ext cx="5808077" cy="1535919"/>
                <a:chOff x="4050045" y="5304306"/>
                <a:chExt cx="5808077" cy="1535919"/>
              </a:xfrm>
            </p:grpSpPr>
            <p:sp>
              <p:nvSpPr>
                <p:cNvPr id="7187" name="Oval 7186">
                  <a:extLst>
                    <a:ext uri="{FF2B5EF4-FFF2-40B4-BE49-F238E27FC236}">
                      <a16:creationId xmlns:a16="http://schemas.microsoft.com/office/drawing/2014/main" id="{A7120634-9005-C8E5-2490-8B97DD67A1E6}"/>
                    </a:ext>
                  </a:extLst>
                </p:cNvPr>
                <p:cNvSpPr/>
                <p:nvPr/>
              </p:nvSpPr>
              <p:spPr>
                <a:xfrm>
                  <a:off x="4050045" y="5304306"/>
                  <a:ext cx="1650595" cy="1535919"/>
                </a:xfrm>
                <a:prstGeom prst="ellipse">
                  <a:avLst/>
                </a:prstGeom>
                <a:solidFill>
                  <a:srgbClr val="AC1E2E"/>
                </a:solidFill>
                <a:ln w="127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cs typeface="Calibri" panose="020F0502020204030204" pitchFamily="34" charset="0"/>
                    </a:rPr>
                    <a:t>Kaya 959</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cs typeface="Calibri" panose="020F0502020204030204" pitchFamily="34" charset="0"/>
                    </a:rPr>
                    <a:t> 251 000</a:t>
                  </a:r>
                  <a:endParaRPr kumimoji="0" lang="en-ZA" sz="1800" b="0" i="0" u="none" strike="noStrike" kern="0" cap="none" spc="0" normalizeH="0" baseline="0" noProof="0" dirty="0">
                    <a:ln>
                      <a:noFill/>
                    </a:ln>
                    <a:solidFill>
                      <a:prstClr val="white"/>
                    </a:solidFill>
                    <a:effectLst/>
                    <a:uLnTx/>
                    <a:uFillTx/>
                    <a:cs typeface="Calibri" panose="020F0502020204030204" pitchFamily="34" charset="0"/>
                  </a:endParaRPr>
                </a:p>
              </p:txBody>
            </p:sp>
            <p:sp>
              <p:nvSpPr>
                <p:cNvPr id="7188" name="Oval 7187">
                  <a:extLst>
                    <a:ext uri="{FF2B5EF4-FFF2-40B4-BE49-F238E27FC236}">
                      <a16:creationId xmlns:a16="http://schemas.microsoft.com/office/drawing/2014/main" id="{8CDC8ECE-18B8-D906-2983-E15A0320267B}"/>
                    </a:ext>
                  </a:extLst>
                </p:cNvPr>
                <p:cNvSpPr/>
                <p:nvPr/>
              </p:nvSpPr>
              <p:spPr>
                <a:xfrm>
                  <a:off x="5737401" y="5504377"/>
                  <a:ext cx="1457225" cy="1246705"/>
                </a:xfrm>
                <a:prstGeom prst="ellipse">
                  <a:avLst/>
                </a:prstGeom>
                <a:solidFill>
                  <a:sysClr val="window" lastClr="FFFFFF">
                    <a:lumMod val="6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cs typeface="Calibri" panose="020F0502020204030204" pitchFamily="34" charset="0"/>
                    </a:rPr>
                    <a:t>702</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cs typeface="Calibri" panose="020F0502020204030204" pitchFamily="34" charset="0"/>
                    </a:rPr>
                    <a:t>205 000</a:t>
                  </a:r>
                  <a:endParaRPr kumimoji="0" lang="en-ZA" sz="1600" b="0" i="0" u="none" strike="noStrike" kern="0" cap="none" spc="0" normalizeH="0" baseline="0" noProof="0" dirty="0">
                    <a:ln>
                      <a:noFill/>
                    </a:ln>
                    <a:solidFill>
                      <a:prstClr val="white"/>
                    </a:solidFill>
                    <a:effectLst/>
                    <a:uLnTx/>
                    <a:uFillTx/>
                    <a:cs typeface="Calibri" panose="020F0502020204030204" pitchFamily="34" charset="0"/>
                  </a:endParaRPr>
                </a:p>
              </p:txBody>
            </p:sp>
            <p:sp>
              <p:nvSpPr>
                <p:cNvPr id="7189" name="Oval 7188">
                  <a:extLst>
                    <a:ext uri="{FF2B5EF4-FFF2-40B4-BE49-F238E27FC236}">
                      <a16:creationId xmlns:a16="http://schemas.microsoft.com/office/drawing/2014/main" id="{8B0C108E-46BB-8D1C-5C75-547F23BA7F00}"/>
                    </a:ext>
                  </a:extLst>
                </p:cNvPr>
                <p:cNvSpPr/>
                <p:nvPr/>
              </p:nvSpPr>
              <p:spPr>
                <a:xfrm>
                  <a:off x="8562722" y="5710947"/>
                  <a:ext cx="1295400" cy="856830"/>
                </a:xfrm>
                <a:prstGeom prst="ellipse">
                  <a:avLst/>
                </a:prstGeom>
                <a:solidFill>
                  <a:sysClr val="window" lastClr="FFFFFF">
                    <a:lumMod val="6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ZA" sz="1200" b="0" i="0" u="none" strike="noStrike" kern="0" cap="none" spc="0" normalizeH="0" baseline="0" noProof="0" dirty="0">
                      <a:ln>
                        <a:noFill/>
                      </a:ln>
                      <a:solidFill>
                        <a:prstClr val="white"/>
                      </a:solidFill>
                      <a:effectLst/>
                      <a:uLnTx/>
                      <a:uFillTx/>
                      <a:cs typeface="Calibri" panose="020F0502020204030204" pitchFamily="34" charset="0"/>
                    </a:rPr>
                    <a:t>Power FM</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ZA" sz="1400" b="0" i="0" u="none" strike="noStrike" kern="0" cap="none" spc="0" normalizeH="0" baseline="0" noProof="0" dirty="0">
                      <a:ln>
                        <a:noFill/>
                      </a:ln>
                      <a:solidFill>
                        <a:prstClr val="white"/>
                      </a:solidFill>
                      <a:effectLst/>
                      <a:uLnTx/>
                      <a:uFillTx/>
                      <a:cs typeface="Calibri" panose="020F0502020204030204" pitchFamily="34" charset="0"/>
                    </a:rPr>
                    <a:t>106 000</a:t>
                  </a:r>
                  <a:endParaRPr kumimoji="0" lang="en-US" sz="1400" b="0" i="0" u="none" strike="noStrike" kern="0" cap="none" spc="0" normalizeH="0" baseline="0" noProof="0" dirty="0">
                    <a:ln>
                      <a:noFill/>
                    </a:ln>
                    <a:solidFill>
                      <a:prstClr val="white"/>
                    </a:solidFill>
                    <a:effectLst/>
                    <a:uLnTx/>
                    <a:uFillTx/>
                    <a:cs typeface="Calibri" panose="020F0502020204030204" pitchFamily="34" charset="0"/>
                  </a:endParaRPr>
                </a:p>
              </p:txBody>
            </p:sp>
          </p:grpSp>
          <p:sp>
            <p:nvSpPr>
              <p:cNvPr id="7186" name="Oval 7185">
                <a:extLst>
                  <a:ext uri="{FF2B5EF4-FFF2-40B4-BE49-F238E27FC236}">
                    <a16:creationId xmlns:a16="http://schemas.microsoft.com/office/drawing/2014/main" id="{36467A95-F193-FE13-A7BF-98D2870115D1}"/>
                  </a:ext>
                </a:extLst>
              </p:cNvPr>
              <p:cNvSpPr/>
              <p:nvPr/>
            </p:nvSpPr>
            <p:spPr>
              <a:xfrm>
                <a:off x="7236425" y="3754464"/>
                <a:ext cx="1295400" cy="1034965"/>
              </a:xfrm>
              <a:prstGeom prst="ellipse">
                <a:avLst/>
              </a:prstGeom>
              <a:solidFill>
                <a:sysClr val="window" lastClr="FFFFFF">
                  <a:lumMod val="6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cs typeface="Calibri" panose="020F0502020204030204" pitchFamily="34" charset="0"/>
                  </a:rPr>
                  <a:t>947</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cs typeface="Calibri" panose="020F0502020204030204" pitchFamily="34" charset="0"/>
                  </a:rPr>
                  <a:t>178 000</a:t>
                </a:r>
                <a:endParaRPr kumimoji="0" lang="en-ZA" sz="1600" b="0" i="0" u="none" strike="noStrike" kern="0" cap="none" spc="0" normalizeH="0" baseline="0" noProof="0" dirty="0">
                  <a:ln>
                    <a:noFill/>
                  </a:ln>
                  <a:solidFill>
                    <a:prstClr val="white"/>
                  </a:solidFill>
                  <a:effectLst/>
                  <a:uLnTx/>
                  <a:uFillTx/>
                  <a:cs typeface="Calibri" panose="020F0502020204030204" pitchFamily="34" charset="0"/>
                </a:endParaRPr>
              </a:p>
            </p:txBody>
          </p:sp>
        </p:grpSp>
        <p:sp>
          <p:nvSpPr>
            <p:cNvPr id="7184" name="TextBox 7183">
              <a:extLst>
                <a:ext uri="{FF2B5EF4-FFF2-40B4-BE49-F238E27FC236}">
                  <a16:creationId xmlns:a16="http://schemas.microsoft.com/office/drawing/2014/main" id="{77A3F12D-8DEA-F131-970F-B6D732229E09}"/>
                </a:ext>
              </a:extLst>
            </p:cNvPr>
            <p:cNvSpPr txBox="1"/>
            <p:nvPr/>
          </p:nvSpPr>
          <p:spPr>
            <a:xfrm>
              <a:off x="7686237" y="3540432"/>
              <a:ext cx="5712974" cy="523220"/>
            </a:xfrm>
            <a:prstGeom prst="rect">
              <a:avLst/>
            </a:prstGeom>
            <a:noFill/>
          </p:spPr>
          <p:txBody>
            <a:bodyPr wrap="none" rtlCol="0">
              <a:spAutoFit/>
            </a:bodyPr>
            <a:lstStyle/>
            <a:p>
              <a:pPr algn="ctr">
                <a:defRPr/>
              </a:pPr>
              <a:r>
                <a:rPr lang="en-US" sz="1400" b="1" dirty="0">
                  <a:solidFill>
                    <a:prstClr val="black"/>
                  </a:solidFill>
                  <a:cs typeface="Calibri" panose="020F0502020204030204" pitchFamily="34" charset="0"/>
                </a:rPr>
                <a:t>Black Adults Aged 15+ SEM 5-10 Residing in Gauteng </a:t>
              </a:r>
            </a:p>
            <a:p>
              <a:pPr algn="ctr">
                <a:defRPr/>
              </a:pPr>
              <a:r>
                <a:rPr lang="en-US" sz="1400" b="1" dirty="0">
                  <a:solidFill>
                    <a:prstClr val="black"/>
                  </a:solidFill>
                  <a:cs typeface="Calibri" panose="020F0502020204030204" pitchFamily="34" charset="0"/>
                </a:rPr>
                <a:t>(Matric, University Completed and Post Graduate Qualification) </a:t>
              </a:r>
              <a:endParaRPr lang="en-ZA" sz="1400" b="1" dirty="0">
                <a:solidFill>
                  <a:prstClr val="black"/>
                </a:solidFill>
                <a:cs typeface="Calibri" panose="020F0502020204030204" pitchFamily="34" charset="0"/>
              </a:endParaRPr>
            </a:p>
          </p:txBody>
        </p:sp>
      </p:grpSp>
      <p:grpSp>
        <p:nvGrpSpPr>
          <p:cNvPr id="24" name="object 4">
            <a:extLst>
              <a:ext uri="{FF2B5EF4-FFF2-40B4-BE49-F238E27FC236}">
                <a16:creationId xmlns:a16="http://schemas.microsoft.com/office/drawing/2014/main" id="{5F79BEA1-9460-4C39-21C2-4AB759437BE7}"/>
              </a:ext>
            </a:extLst>
          </p:cNvPr>
          <p:cNvGrpSpPr/>
          <p:nvPr/>
        </p:nvGrpSpPr>
        <p:grpSpPr>
          <a:xfrm>
            <a:off x="13382367" y="7083766"/>
            <a:ext cx="885891" cy="873985"/>
            <a:chOff x="17863636" y="9146050"/>
            <a:chExt cx="1508125" cy="1508125"/>
          </a:xfrm>
        </p:grpSpPr>
        <p:sp>
          <p:nvSpPr>
            <p:cNvPr id="25" name="object 5">
              <a:extLst>
                <a:ext uri="{FF2B5EF4-FFF2-40B4-BE49-F238E27FC236}">
                  <a16:creationId xmlns:a16="http://schemas.microsoft.com/office/drawing/2014/main" id="{42F99D83-006D-BE40-69E4-D4C9E7A7AF53}"/>
                </a:ext>
              </a:extLst>
            </p:cNvPr>
            <p:cNvSpPr/>
            <p:nvPr/>
          </p:nvSpPr>
          <p:spPr>
            <a:xfrm>
              <a:off x="17863636" y="9146050"/>
              <a:ext cx="1508125" cy="1508125"/>
            </a:xfrm>
            <a:custGeom>
              <a:avLst/>
              <a:gdLst/>
              <a:ahLst/>
              <a:cxnLst/>
              <a:rect l="l" t="t" r="r" b="b"/>
              <a:pathLst>
                <a:path w="1508125" h="1508125">
                  <a:moveTo>
                    <a:pt x="753956" y="0"/>
                  </a:moveTo>
                  <a:lnTo>
                    <a:pt x="706273" y="1483"/>
                  </a:lnTo>
                  <a:lnTo>
                    <a:pt x="659379" y="5873"/>
                  </a:lnTo>
                  <a:lnTo>
                    <a:pt x="613362" y="13082"/>
                  </a:lnTo>
                  <a:lnTo>
                    <a:pt x="568309" y="23022"/>
                  </a:lnTo>
                  <a:lnTo>
                    <a:pt x="524310" y="35604"/>
                  </a:lnTo>
                  <a:lnTo>
                    <a:pt x="481452" y="50740"/>
                  </a:lnTo>
                  <a:lnTo>
                    <a:pt x="439824" y="68343"/>
                  </a:lnTo>
                  <a:lnTo>
                    <a:pt x="399514" y="88323"/>
                  </a:lnTo>
                  <a:lnTo>
                    <a:pt x="360610" y="110592"/>
                  </a:lnTo>
                  <a:lnTo>
                    <a:pt x="323201" y="135063"/>
                  </a:lnTo>
                  <a:lnTo>
                    <a:pt x="287375" y="161646"/>
                  </a:lnTo>
                  <a:lnTo>
                    <a:pt x="253220" y="190255"/>
                  </a:lnTo>
                  <a:lnTo>
                    <a:pt x="220825" y="220799"/>
                  </a:lnTo>
                  <a:lnTo>
                    <a:pt x="190278" y="253192"/>
                  </a:lnTo>
                  <a:lnTo>
                    <a:pt x="161667" y="287344"/>
                  </a:lnTo>
                  <a:lnTo>
                    <a:pt x="135081" y="323169"/>
                  </a:lnTo>
                  <a:lnTo>
                    <a:pt x="110608" y="360576"/>
                  </a:lnTo>
                  <a:lnTo>
                    <a:pt x="88336" y="399479"/>
                  </a:lnTo>
                  <a:lnTo>
                    <a:pt x="68353" y="439788"/>
                  </a:lnTo>
                  <a:lnTo>
                    <a:pt x="50748" y="481417"/>
                  </a:lnTo>
                  <a:lnTo>
                    <a:pt x="35610" y="524275"/>
                  </a:lnTo>
                  <a:lnTo>
                    <a:pt x="23026" y="568276"/>
                  </a:lnTo>
                  <a:lnTo>
                    <a:pt x="13084" y="613330"/>
                  </a:lnTo>
                  <a:lnTo>
                    <a:pt x="5874" y="659351"/>
                  </a:lnTo>
                  <a:lnTo>
                    <a:pt x="1483" y="706248"/>
                  </a:lnTo>
                  <a:lnTo>
                    <a:pt x="0" y="753935"/>
                  </a:lnTo>
                  <a:lnTo>
                    <a:pt x="1483" y="801606"/>
                  </a:lnTo>
                  <a:lnTo>
                    <a:pt x="5874" y="848491"/>
                  </a:lnTo>
                  <a:lnTo>
                    <a:pt x="13084" y="894500"/>
                  </a:lnTo>
                  <a:lnTo>
                    <a:pt x="23026" y="939544"/>
                  </a:lnTo>
                  <a:lnTo>
                    <a:pt x="35610" y="983537"/>
                  </a:lnTo>
                  <a:lnTo>
                    <a:pt x="50748" y="1026388"/>
                  </a:lnTo>
                  <a:lnTo>
                    <a:pt x="68353" y="1068011"/>
                  </a:lnTo>
                  <a:lnTo>
                    <a:pt x="88336" y="1108316"/>
                  </a:lnTo>
                  <a:lnTo>
                    <a:pt x="110608" y="1147215"/>
                  </a:lnTo>
                  <a:lnTo>
                    <a:pt x="135081" y="1184621"/>
                  </a:lnTo>
                  <a:lnTo>
                    <a:pt x="161667" y="1220443"/>
                  </a:lnTo>
                  <a:lnTo>
                    <a:pt x="190278" y="1254595"/>
                  </a:lnTo>
                  <a:lnTo>
                    <a:pt x="220825" y="1286988"/>
                  </a:lnTo>
                  <a:lnTo>
                    <a:pt x="253220" y="1317533"/>
                  </a:lnTo>
                  <a:lnTo>
                    <a:pt x="287375" y="1346142"/>
                  </a:lnTo>
                  <a:lnTo>
                    <a:pt x="323201" y="1372727"/>
                  </a:lnTo>
                  <a:lnTo>
                    <a:pt x="360610" y="1397200"/>
                  </a:lnTo>
                  <a:lnTo>
                    <a:pt x="399514" y="1419471"/>
                  </a:lnTo>
                  <a:lnTo>
                    <a:pt x="439824" y="1439453"/>
                  </a:lnTo>
                  <a:lnTo>
                    <a:pt x="481452" y="1457058"/>
                  </a:lnTo>
                  <a:lnTo>
                    <a:pt x="524310" y="1472196"/>
                  </a:lnTo>
                  <a:lnTo>
                    <a:pt x="568309" y="1484781"/>
                  </a:lnTo>
                  <a:lnTo>
                    <a:pt x="613362" y="1494722"/>
                  </a:lnTo>
                  <a:lnTo>
                    <a:pt x="659379" y="1501933"/>
                  </a:lnTo>
                  <a:lnTo>
                    <a:pt x="706273" y="1506324"/>
                  </a:lnTo>
                  <a:lnTo>
                    <a:pt x="753956" y="1507807"/>
                  </a:lnTo>
                  <a:lnTo>
                    <a:pt x="801635" y="1506324"/>
                  </a:lnTo>
                  <a:lnTo>
                    <a:pt x="848526" y="1501933"/>
                  </a:lnTo>
                  <a:lnTo>
                    <a:pt x="894540" y="1494722"/>
                  </a:lnTo>
                  <a:lnTo>
                    <a:pt x="939588" y="1484781"/>
                  </a:lnTo>
                  <a:lnTo>
                    <a:pt x="983583" y="1472196"/>
                  </a:lnTo>
                  <a:lnTo>
                    <a:pt x="1026437" y="1457058"/>
                  </a:lnTo>
                  <a:lnTo>
                    <a:pt x="1068060" y="1439453"/>
                  </a:lnTo>
                  <a:lnTo>
                    <a:pt x="1108365" y="1419471"/>
                  </a:lnTo>
                  <a:lnTo>
                    <a:pt x="1147263" y="1397200"/>
                  </a:lnTo>
                  <a:lnTo>
                    <a:pt x="1184667" y="1372727"/>
                  </a:lnTo>
                  <a:lnTo>
                    <a:pt x="1220487" y="1346142"/>
                  </a:lnTo>
                  <a:lnTo>
                    <a:pt x="1254636" y="1317533"/>
                  </a:lnTo>
                  <a:lnTo>
                    <a:pt x="1287026" y="1286988"/>
                  </a:lnTo>
                  <a:lnTo>
                    <a:pt x="1317567" y="1254595"/>
                  </a:lnTo>
                  <a:lnTo>
                    <a:pt x="1346173" y="1220443"/>
                  </a:lnTo>
                  <a:lnTo>
                    <a:pt x="1372754" y="1184621"/>
                  </a:lnTo>
                  <a:lnTo>
                    <a:pt x="1397223" y="1147215"/>
                  </a:lnTo>
                  <a:lnTo>
                    <a:pt x="1419490" y="1108316"/>
                  </a:lnTo>
                  <a:lnTo>
                    <a:pt x="1439469" y="1068011"/>
                  </a:lnTo>
                  <a:lnTo>
                    <a:pt x="1457070" y="1026388"/>
                  </a:lnTo>
                  <a:lnTo>
                    <a:pt x="1472205" y="983537"/>
                  </a:lnTo>
                  <a:lnTo>
                    <a:pt x="1484786" y="939544"/>
                  </a:lnTo>
                  <a:lnTo>
                    <a:pt x="1494725" y="894500"/>
                  </a:lnTo>
                  <a:lnTo>
                    <a:pt x="1501934" y="848491"/>
                  </a:lnTo>
                  <a:lnTo>
                    <a:pt x="1506324" y="801606"/>
                  </a:lnTo>
                  <a:lnTo>
                    <a:pt x="1507807" y="753935"/>
                  </a:lnTo>
                  <a:lnTo>
                    <a:pt x="1506324" y="706248"/>
                  </a:lnTo>
                  <a:lnTo>
                    <a:pt x="1501934" y="659351"/>
                  </a:lnTo>
                  <a:lnTo>
                    <a:pt x="1494725" y="613330"/>
                  </a:lnTo>
                  <a:lnTo>
                    <a:pt x="1484786" y="568276"/>
                  </a:lnTo>
                  <a:lnTo>
                    <a:pt x="1472205" y="524275"/>
                  </a:lnTo>
                  <a:lnTo>
                    <a:pt x="1457070" y="481417"/>
                  </a:lnTo>
                  <a:lnTo>
                    <a:pt x="1439469" y="439788"/>
                  </a:lnTo>
                  <a:lnTo>
                    <a:pt x="1419490" y="399479"/>
                  </a:lnTo>
                  <a:lnTo>
                    <a:pt x="1397223" y="360576"/>
                  </a:lnTo>
                  <a:lnTo>
                    <a:pt x="1372754" y="323169"/>
                  </a:lnTo>
                  <a:lnTo>
                    <a:pt x="1346173" y="287344"/>
                  </a:lnTo>
                  <a:lnTo>
                    <a:pt x="1317567" y="253192"/>
                  </a:lnTo>
                  <a:lnTo>
                    <a:pt x="1287026" y="220799"/>
                  </a:lnTo>
                  <a:lnTo>
                    <a:pt x="1254636" y="190255"/>
                  </a:lnTo>
                  <a:lnTo>
                    <a:pt x="1220487" y="161646"/>
                  </a:lnTo>
                  <a:lnTo>
                    <a:pt x="1184667" y="135063"/>
                  </a:lnTo>
                  <a:lnTo>
                    <a:pt x="1147263" y="110592"/>
                  </a:lnTo>
                  <a:lnTo>
                    <a:pt x="1108365" y="88323"/>
                  </a:lnTo>
                  <a:lnTo>
                    <a:pt x="1068060" y="68343"/>
                  </a:lnTo>
                  <a:lnTo>
                    <a:pt x="1026437" y="50740"/>
                  </a:lnTo>
                  <a:lnTo>
                    <a:pt x="983583" y="35604"/>
                  </a:lnTo>
                  <a:lnTo>
                    <a:pt x="939588" y="23022"/>
                  </a:lnTo>
                  <a:lnTo>
                    <a:pt x="894540" y="13082"/>
                  </a:lnTo>
                  <a:lnTo>
                    <a:pt x="848526" y="5873"/>
                  </a:lnTo>
                  <a:lnTo>
                    <a:pt x="801635" y="1483"/>
                  </a:lnTo>
                  <a:lnTo>
                    <a:pt x="753956" y="0"/>
                  </a:lnTo>
                  <a:close/>
                </a:path>
              </a:pathLst>
            </a:custGeom>
            <a:solidFill>
              <a:srgbClr val="BA1319"/>
            </a:solidFill>
          </p:spPr>
          <p:txBody>
            <a:bodyPr wrap="square" lIns="0" tIns="0" rIns="0" bIns="0" rtlCol="0"/>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sz="1092" b="0" i="0" u="none" strike="noStrike" kern="1200" cap="none" spc="0" normalizeH="0" baseline="0" noProof="0" dirty="0">
                <a:ln>
                  <a:noFill/>
                </a:ln>
                <a:solidFill>
                  <a:prstClr val="black"/>
                </a:solidFill>
                <a:effectLst/>
                <a:uLnTx/>
                <a:uFillTx/>
                <a:latin typeface="Calibri"/>
                <a:ea typeface="+mn-ea"/>
                <a:cs typeface="+mn-cs"/>
              </a:endParaRPr>
            </a:p>
          </p:txBody>
        </p:sp>
        <p:sp>
          <p:nvSpPr>
            <p:cNvPr id="26" name="object 6">
              <a:extLst>
                <a:ext uri="{FF2B5EF4-FFF2-40B4-BE49-F238E27FC236}">
                  <a16:creationId xmlns:a16="http://schemas.microsoft.com/office/drawing/2014/main" id="{2BCF6D61-F82C-EF57-876B-941E51DA0FC0}"/>
                </a:ext>
              </a:extLst>
            </p:cNvPr>
            <p:cNvSpPr/>
            <p:nvPr/>
          </p:nvSpPr>
          <p:spPr>
            <a:xfrm>
              <a:off x="17973111" y="9255518"/>
              <a:ext cx="1289050" cy="1289050"/>
            </a:xfrm>
            <a:custGeom>
              <a:avLst/>
              <a:gdLst/>
              <a:ahLst/>
              <a:cxnLst/>
              <a:rect l="l" t="t" r="r" b="b"/>
              <a:pathLst>
                <a:path w="1289050" h="1289050">
                  <a:moveTo>
                    <a:pt x="644472" y="0"/>
                  </a:moveTo>
                  <a:lnTo>
                    <a:pt x="596374" y="1767"/>
                  </a:lnTo>
                  <a:lnTo>
                    <a:pt x="549236" y="6986"/>
                  </a:lnTo>
                  <a:lnTo>
                    <a:pt x="503182" y="15532"/>
                  </a:lnTo>
                  <a:lnTo>
                    <a:pt x="458338" y="27281"/>
                  </a:lnTo>
                  <a:lnTo>
                    <a:pt x="414828" y="42108"/>
                  </a:lnTo>
                  <a:lnTo>
                    <a:pt x="372777" y="59889"/>
                  </a:lnTo>
                  <a:lnTo>
                    <a:pt x="332308" y="80499"/>
                  </a:lnTo>
                  <a:lnTo>
                    <a:pt x="293548" y="103813"/>
                  </a:lnTo>
                  <a:lnTo>
                    <a:pt x="256620" y="129708"/>
                  </a:lnTo>
                  <a:lnTo>
                    <a:pt x="221649" y="158058"/>
                  </a:lnTo>
                  <a:lnTo>
                    <a:pt x="188759" y="188739"/>
                  </a:lnTo>
                  <a:lnTo>
                    <a:pt x="158076" y="221626"/>
                  </a:lnTo>
                  <a:lnTo>
                    <a:pt x="129724" y="256595"/>
                  </a:lnTo>
                  <a:lnTo>
                    <a:pt x="103827" y="293522"/>
                  </a:lnTo>
                  <a:lnTo>
                    <a:pt x="80510" y="332282"/>
                  </a:lnTo>
                  <a:lnTo>
                    <a:pt x="59898" y="372750"/>
                  </a:lnTo>
                  <a:lnTo>
                    <a:pt x="42115" y="414802"/>
                  </a:lnTo>
                  <a:lnTo>
                    <a:pt x="27285" y="458313"/>
                  </a:lnTo>
                  <a:lnTo>
                    <a:pt x="15535" y="503159"/>
                  </a:lnTo>
                  <a:lnTo>
                    <a:pt x="6987" y="549216"/>
                  </a:lnTo>
                  <a:lnTo>
                    <a:pt x="1767" y="596358"/>
                  </a:lnTo>
                  <a:lnTo>
                    <a:pt x="0" y="644462"/>
                  </a:lnTo>
                  <a:lnTo>
                    <a:pt x="1767" y="692550"/>
                  </a:lnTo>
                  <a:lnTo>
                    <a:pt x="6987" y="739680"/>
                  </a:lnTo>
                  <a:lnTo>
                    <a:pt x="15535" y="785725"/>
                  </a:lnTo>
                  <a:lnTo>
                    <a:pt x="27285" y="830562"/>
                  </a:lnTo>
                  <a:lnTo>
                    <a:pt x="42115" y="874066"/>
                  </a:lnTo>
                  <a:lnTo>
                    <a:pt x="59898" y="916112"/>
                  </a:lnTo>
                  <a:lnTo>
                    <a:pt x="80510" y="956575"/>
                  </a:lnTo>
                  <a:lnTo>
                    <a:pt x="103827" y="995331"/>
                  </a:lnTo>
                  <a:lnTo>
                    <a:pt x="129724" y="1032255"/>
                  </a:lnTo>
                  <a:lnTo>
                    <a:pt x="158076" y="1067223"/>
                  </a:lnTo>
                  <a:lnTo>
                    <a:pt x="188759" y="1100110"/>
                  </a:lnTo>
                  <a:lnTo>
                    <a:pt x="221649" y="1130791"/>
                  </a:lnTo>
                  <a:lnTo>
                    <a:pt x="256620" y="1159141"/>
                  </a:lnTo>
                  <a:lnTo>
                    <a:pt x="293548" y="1185037"/>
                  </a:lnTo>
                  <a:lnTo>
                    <a:pt x="332308" y="1208353"/>
                  </a:lnTo>
                  <a:lnTo>
                    <a:pt x="372777" y="1228964"/>
                  </a:lnTo>
                  <a:lnTo>
                    <a:pt x="414828" y="1246746"/>
                  </a:lnTo>
                  <a:lnTo>
                    <a:pt x="458338" y="1261575"/>
                  </a:lnTo>
                  <a:lnTo>
                    <a:pt x="503182" y="1273326"/>
                  </a:lnTo>
                  <a:lnTo>
                    <a:pt x="549236" y="1281873"/>
                  </a:lnTo>
                  <a:lnTo>
                    <a:pt x="596374" y="1287093"/>
                  </a:lnTo>
                  <a:lnTo>
                    <a:pt x="644472" y="1288861"/>
                  </a:lnTo>
                  <a:lnTo>
                    <a:pt x="692569" y="1287093"/>
                  </a:lnTo>
                  <a:lnTo>
                    <a:pt x="739704" y="1281873"/>
                  </a:lnTo>
                  <a:lnTo>
                    <a:pt x="785754" y="1273326"/>
                  </a:lnTo>
                  <a:lnTo>
                    <a:pt x="830595" y="1261575"/>
                  </a:lnTo>
                  <a:lnTo>
                    <a:pt x="874101" y="1246746"/>
                  </a:lnTo>
                  <a:lnTo>
                    <a:pt x="916147" y="1228964"/>
                  </a:lnTo>
                  <a:lnTo>
                    <a:pt x="956611" y="1208353"/>
                  </a:lnTo>
                  <a:lnTo>
                    <a:pt x="995366" y="1185037"/>
                  </a:lnTo>
                  <a:lnTo>
                    <a:pt x="1032289" y="1159141"/>
                  </a:lnTo>
                  <a:lnTo>
                    <a:pt x="1067255" y="1130791"/>
                  </a:lnTo>
                  <a:lnTo>
                    <a:pt x="1100139" y="1100110"/>
                  </a:lnTo>
                  <a:lnTo>
                    <a:pt x="1130817" y="1067223"/>
                  </a:lnTo>
                  <a:lnTo>
                    <a:pt x="1159164" y="1032255"/>
                  </a:lnTo>
                  <a:lnTo>
                    <a:pt x="1185056" y="995331"/>
                  </a:lnTo>
                  <a:lnTo>
                    <a:pt x="1208368" y="956575"/>
                  </a:lnTo>
                  <a:lnTo>
                    <a:pt x="1228976" y="916112"/>
                  </a:lnTo>
                  <a:lnTo>
                    <a:pt x="1246755" y="874066"/>
                  </a:lnTo>
                  <a:lnTo>
                    <a:pt x="1261581" y="830562"/>
                  </a:lnTo>
                  <a:lnTo>
                    <a:pt x="1273329" y="785725"/>
                  </a:lnTo>
                  <a:lnTo>
                    <a:pt x="1281875" y="739680"/>
                  </a:lnTo>
                  <a:lnTo>
                    <a:pt x="1287094" y="692550"/>
                  </a:lnTo>
                  <a:lnTo>
                    <a:pt x="1288861" y="644462"/>
                  </a:lnTo>
                  <a:lnTo>
                    <a:pt x="1287094" y="596358"/>
                  </a:lnTo>
                  <a:lnTo>
                    <a:pt x="1281875" y="549216"/>
                  </a:lnTo>
                  <a:lnTo>
                    <a:pt x="1273329" y="503159"/>
                  </a:lnTo>
                  <a:lnTo>
                    <a:pt x="1261581" y="458313"/>
                  </a:lnTo>
                  <a:lnTo>
                    <a:pt x="1246755" y="414802"/>
                  </a:lnTo>
                  <a:lnTo>
                    <a:pt x="1228976" y="372750"/>
                  </a:lnTo>
                  <a:lnTo>
                    <a:pt x="1208368" y="332282"/>
                  </a:lnTo>
                  <a:lnTo>
                    <a:pt x="1185056" y="293522"/>
                  </a:lnTo>
                  <a:lnTo>
                    <a:pt x="1159164" y="256595"/>
                  </a:lnTo>
                  <a:lnTo>
                    <a:pt x="1130817" y="221626"/>
                  </a:lnTo>
                  <a:lnTo>
                    <a:pt x="1100139" y="188739"/>
                  </a:lnTo>
                  <a:lnTo>
                    <a:pt x="1067255" y="158058"/>
                  </a:lnTo>
                  <a:lnTo>
                    <a:pt x="1032289" y="129708"/>
                  </a:lnTo>
                  <a:lnTo>
                    <a:pt x="995366" y="103813"/>
                  </a:lnTo>
                  <a:lnTo>
                    <a:pt x="956611" y="80499"/>
                  </a:lnTo>
                  <a:lnTo>
                    <a:pt x="916147" y="59889"/>
                  </a:lnTo>
                  <a:lnTo>
                    <a:pt x="874101" y="42108"/>
                  </a:lnTo>
                  <a:lnTo>
                    <a:pt x="830595" y="27281"/>
                  </a:lnTo>
                  <a:lnTo>
                    <a:pt x="785754" y="15532"/>
                  </a:lnTo>
                  <a:lnTo>
                    <a:pt x="739704" y="6986"/>
                  </a:lnTo>
                  <a:lnTo>
                    <a:pt x="692569" y="1767"/>
                  </a:lnTo>
                  <a:lnTo>
                    <a:pt x="644472" y="0"/>
                  </a:lnTo>
                  <a:close/>
                </a:path>
              </a:pathLst>
            </a:custGeom>
            <a:solidFill>
              <a:srgbClr val="000000"/>
            </a:solidFill>
          </p:spPr>
          <p:txBody>
            <a:bodyPr wrap="square" lIns="0" tIns="0" rIns="0" bIns="0" rtlCol="0"/>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sz="1092" b="0" i="0" u="none" strike="noStrike" kern="1200" cap="none" spc="0" normalizeH="0" baseline="0" noProof="0" dirty="0">
                <a:ln>
                  <a:noFill/>
                </a:ln>
                <a:solidFill>
                  <a:prstClr val="black"/>
                </a:solidFill>
                <a:effectLst/>
                <a:uLnTx/>
                <a:uFillTx/>
                <a:latin typeface="Calibri"/>
                <a:ea typeface="+mn-ea"/>
                <a:cs typeface="+mn-cs"/>
              </a:endParaRPr>
            </a:p>
          </p:txBody>
        </p:sp>
        <p:sp>
          <p:nvSpPr>
            <p:cNvPr id="27" name="object 7">
              <a:extLst>
                <a:ext uri="{FF2B5EF4-FFF2-40B4-BE49-F238E27FC236}">
                  <a16:creationId xmlns:a16="http://schemas.microsoft.com/office/drawing/2014/main" id="{F5C1AA94-8861-D5BF-FCF7-5CBF7BB5776E}"/>
                </a:ext>
              </a:extLst>
            </p:cNvPr>
            <p:cNvSpPr/>
            <p:nvPr/>
          </p:nvSpPr>
          <p:spPr>
            <a:xfrm>
              <a:off x="18251209" y="9574217"/>
              <a:ext cx="732790" cy="654685"/>
            </a:xfrm>
            <a:custGeom>
              <a:avLst/>
              <a:gdLst/>
              <a:ahLst/>
              <a:cxnLst/>
              <a:rect l="l" t="t" r="r" b="b"/>
              <a:pathLst>
                <a:path w="732790" h="654684">
                  <a:moveTo>
                    <a:pt x="644505" y="1248"/>
                  </a:moveTo>
                  <a:lnTo>
                    <a:pt x="616110" y="14224"/>
                  </a:lnTo>
                  <a:lnTo>
                    <a:pt x="595343" y="40387"/>
                  </a:lnTo>
                  <a:lnTo>
                    <a:pt x="587291" y="79809"/>
                  </a:lnTo>
                  <a:lnTo>
                    <a:pt x="587291" y="448112"/>
                  </a:lnTo>
                  <a:lnTo>
                    <a:pt x="631844" y="448112"/>
                  </a:lnTo>
                  <a:lnTo>
                    <a:pt x="631844" y="267960"/>
                  </a:lnTo>
                  <a:lnTo>
                    <a:pt x="732658" y="267960"/>
                  </a:lnTo>
                  <a:lnTo>
                    <a:pt x="732658" y="223406"/>
                  </a:lnTo>
                  <a:lnTo>
                    <a:pt x="631844" y="223406"/>
                  </a:lnTo>
                  <a:lnTo>
                    <a:pt x="631844" y="74856"/>
                  </a:lnTo>
                  <a:lnTo>
                    <a:pt x="640560" y="51663"/>
                  </a:lnTo>
                  <a:lnTo>
                    <a:pt x="659733" y="44099"/>
                  </a:lnTo>
                  <a:lnTo>
                    <a:pt x="725298" y="44099"/>
                  </a:lnTo>
                  <a:lnTo>
                    <a:pt x="724605" y="40739"/>
                  </a:lnTo>
                  <a:lnTo>
                    <a:pt x="703839" y="14576"/>
                  </a:lnTo>
                  <a:lnTo>
                    <a:pt x="675443" y="1388"/>
                  </a:lnTo>
                  <a:lnTo>
                    <a:pt x="644505" y="1248"/>
                  </a:lnTo>
                  <a:close/>
                </a:path>
                <a:path w="732790" h="654684">
                  <a:moveTo>
                    <a:pt x="732658" y="267960"/>
                  </a:moveTo>
                  <a:lnTo>
                    <a:pt x="687623" y="267960"/>
                  </a:lnTo>
                  <a:lnTo>
                    <a:pt x="687623" y="448112"/>
                  </a:lnTo>
                  <a:lnTo>
                    <a:pt x="732658" y="448112"/>
                  </a:lnTo>
                  <a:lnTo>
                    <a:pt x="732658" y="267960"/>
                  </a:lnTo>
                  <a:close/>
                </a:path>
                <a:path w="732790" h="654684">
                  <a:moveTo>
                    <a:pt x="725298" y="44099"/>
                  </a:moveTo>
                  <a:lnTo>
                    <a:pt x="659733" y="44099"/>
                  </a:lnTo>
                  <a:lnTo>
                    <a:pt x="678907" y="51913"/>
                  </a:lnTo>
                  <a:lnTo>
                    <a:pt x="687623" y="74856"/>
                  </a:lnTo>
                  <a:lnTo>
                    <a:pt x="687623" y="223406"/>
                  </a:lnTo>
                  <a:lnTo>
                    <a:pt x="732658" y="223406"/>
                  </a:lnTo>
                  <a:lnTo>
                    <a:pt x="732658" y="79809"/>
                  </a:lnTo>
                  <a:lnTo>
                    <a:pt x="725298" y="44099"/>
                  </a:lnTo>
                  <a:close/>
                </a:path>
                <a:path w="732790" h="654684">
                  <a:moveTo>
                    <a:pt x="580851" y="614044"/>
                  </a:moveTo>
                  <a:lnTo>
                    <a:pt x="563940" y="638954"/>
                  </a:lnTo>
                  <a:lnTo>
                    <a:pt x="573409" y="645288"/>
                  </a:lnTo>
                  <a:lnTo>
                    <a:pt x="583922" y="650158"/>
                  </a:lnTo>
                  <a:lnTo>
                    <a:pt x="595828" y="653284"/>
                  </a:lnTo>
                  <a:lnTo>
                    <a:pt x="609478" y="654388"/>
                  </a:lnTo>
                  <a:lnTo>
                    <a:pt x="635254" y="649164"/>
                  </a:lnTo>
                  <a:lnTo>
                    <a:pt x="654075" y="634495"/>
                  </a:lnTo>
                  <a:lnTo>
                    <a:pt x="659198" y="624452"/>
                  </a:lnTo>
                  <a:lnTo>
                    <a:pt x="608735" y="624452"/>
                  </a:lnTo>
                  <a:lnTo>
                    <a:pt x="601348" y="623819"/>
                  </a:lnTo>
                  <a:lnTo>
                    <a:pt x="594377" y="621898"/>
                  </a:lnTo>
                  <a:lnTo>
                    <a:pt x="587614" y="618652"/>
                  </a:lnTo>
                  <a:lnTo>
                    <a:pt x="580851" y="614044"/>
                  </a:lnTo>
                  <a:close/>
                </a:path>
                <a:path w="732790" h="654684">
                  <a:moveTo>
                    <a:pt x="667575" y="597311"/>
                  </a:moveTo>
                  <a:lnTo>
                    <a:pt x="633457" y="597311"/>
                  </a:lnTo>
                  <a:lnTo>
                    <a:pt x="631872" y="605947"/>
                  </a:lnTo>
                  <a:lnTo>
                    <a:pt x="627861" y="614788"/>
                  </a:lnTo>
                  <a:lnTo>
                    <a:pt x="620468" y="621676"/>
                  </a:lnTo>
                  <a:lnTo>
                    <a:pt x="608735" y="624452"/>
                  </a:lnTo>
                  <a:lnTo>
                    <a:pt x="659198" y="624452"/>
                  </a:lnTo>
                  <a:lnTo>
                    <a:pt x="665610" y="611879"/>
                  </a:lnTo>
                  <a:lnTo>
                    <a:pt x="667575" y="597311"/>
                  </a:lnTo>
                  <a:close/>
                </a:path>
                <a:path w="732790" h="654684">
                  <a:moveTo>
                    <a:pt x="613939" y="519052"/>
                  </a:moveTo>
                  <a:lnTo>
                    <a:pt x="576856" y="531928"/>
                  </a:lnTo>
                  <a:lnTo>
                    <a:pt x="562077" y="566642"/>
                  </a:lnTo>
                  <a:lnTo>
                    <a:pt x="565373" y="583833"/>
                  </a:lnTo>
                  <a:lnTo>
                    <a:pt x="574507" y="596824"/>
                  </a:lnTo>
                  <a:lnTo>
                    <a:pt x="588347" y="605041"/>
                  </a:lnTo>
                  <a:lnTo>
                    <a:pt x="605761" y="607908"/>
                  </a:lnTo>
                  <a:lnTo>
                    <a:pt x="613281" y="607299"/>
                  </a:lnTo>
                  <a:lnTo>
                    <a:pt x="620449" y="605401"/>
                  </a:lnTo>
                  <a:lnTo>
                    <a:pt x="627197" y="602108"/>
                  </a:lnTo>
                  <a:lnTo>
                    <a:pt x="633457" y="597311"/>
                  </a:lnTo>
                  <a:lnTo>
                    <a:pt x="667575" y="597311"/>
                  </a:lnTo>
                  <a:lnTo>
                    <a:pt x="669529" y="582819"/>
                  </a:lnTo>
                  <a:lnTo>
                    <a:pt x="669504" y="582076"/>
                  </a:lnTo>
                  <a:lnTo>
                    <a:pt x="604274" y="582076"/>
                  </a:lnTo>
                  <a:lnTo>
                    <a:pt x="597028" y="574820"/>
                  </a:lnTo>
                  <a:lnTo>
                    <a:pt x="597028" y="554559"/>
                  </a:lnTo>
                  <a:lnTo>
                    <a:pt x="603908" y="546936"/>
                  </a:lnTo>
                  <a:lnTo>
                    <a:pt x="662518" y="546936"/>
                  </a:lnTo>
                  <a:lnTo>
                    <a:pt x="660349" y="542291"/>
                  </a:lnTo>
                  <a:lnTo>
                    <a:pt x="653906" y="534109"/>
                  </a:lnTo>
                  <a:lnTo>
                    <a:pt x="646171" y="527599"/>
                  </a:lnTo>
                  <a:lnTo>
                    <a:pt x="637339" y="522885"/>
                  </a:lnTo>
                  <a:lnTo>
                    <a:pt x="626798" y="520019"/>
                  </a:lnTo>
                  <a:lnTo>
                    <a:pt x="613939" y="519052"/>
                  </a:lnTo>
                  <a:close/>
                </a:path>
                <a:path w="732790" h="654684">
                  <a:moveTo>
                    <a:pt x="662518" y="546936"/>
                  </a:moveTo>
                  <a:lnTo>
                    <a:pt x="615237" y="546936"/>
                  </a:lnTo>
                  <a:lnTo>
                    <a:pt x="622931" y="548313"/>
                  </a:lnTo>
                  <a:lnTo>
                    <a:pt x="628792" y="552097"/>
                  </a:lnTo>
                  <a:lnTo>
                    <a:pt x="632524" y="557763"/>
                  </a:lnTo>
                  <a:lnTo>
                    <a:pt x="633834" y="564789"/>
                  </a:lnTo>
                  <a:lnTo>
                    <a:pt x="633834" y="574631"/>
                  </a:lnTo>
                  <a:lnTo>
                    <a:pt x="626954" y="582076"/>
                  </a:lnTo>
                  <a:lnTo>
                    <a:pt x="669504" y="582076"/>
                  </a:lnTo>
                  <a:lnTo>
                    <a:pt x="668422" y="566109"/>
                  </a:lnTo>
                  <a:lnTo>
                    <a:pt x="665275" y="552841"/>
                  </a:lnTo>
                  <a:lnTo>
                    <a:pt x="662518" y="546936"/>
                  </a:lnTo>
                  <a:close/>
                </a:path>
                <a:path w="732790" h="654684">
                  <a:moveTo>
                    <a:pt x="437169" y="0"/>
                  </a:moveTo>
                  <a:lnTo>
                    <a:pt x="390626" y="0"/>
                  </a:lnTo>
                  <a:lnTo>
                    <a:pt x="390626" y="143964"/>
                  </a:lnTo>
                  <a:lnTo>
                    <a:pt x="394853" y="172704"/>
                  </a:lnTo>
                  <a:lnTo>
                    <a:pt x="406320" y="195098"/>
                  </a:lnTo>
                  <a:lnTo>
                    <a:pt x="423209" y="211132"/>
                  </a:lnTo>
                  <a:lnTo>
                    <a:pt x="443703" y="220789"/>
                  </a:lnTo>
                  <a:lnTo>
                    <a:pt x="443703" y="448112"/>
                  </a:lnTo>
                  <a:lnTo>
                    <a:pt x="488267" y="448112"/>
                  </a:lnTo>
                  <a:lnTo>
                    <a:pt x="488356" y="220789"/>
                  </a:lnTo>
                  <a:lnTo>
                    <a:pt x="508606" y="211254"/>
                  </a:lnTo>
                  <a:lnTo>
                    <a:pt x="525346" y="195272"/>
                  </a:lnTo>
                  <a:lnTo>
                    <a:pt x="533252" y="179663"/>
                  </a:lnTo>
                  <a:lnTo>
                    <a:pt x="466001" y="179663"/>
                  </a:lnTo>
                  <a:lnTo>
                    <a:pt x="446179" y="171848"/>
                  </a:lnTo>
                  <a:lnTo>
                    <a:pt x="437169" y="148906"/>
                  </a:lnTo>
                  <a:lnTo>
                    <a:pt x="437169" y="0"/>
                  </a:lnTo>
                  <a:close/>
                </a:path>
                <a:path w="732790" h="654684">
                  <a:moveTo>
                    <a:pt x="540884" y="0"/>
                  </a:moveTo>
                  <a:lnTo>
                    <a:pt x="494833" y="0"/>
                  </a:lnTo>
                  <a:lnTo>
                    <a:pt x="494833" y="148906"/>
                  </a:lnTo>
                  <a:lnTo>
                    <a:pt x="485823" y="172099"/>
                  </a:lnTo>
                  <a:lnTo>
                    <a:pt x="466001" y="179663"/>
                  </a:lnTo>
                  <a:lnTo>
                    <a:pt x="533252" y="179663"/>
                  </a:lnTo>
                  <a:lnTo>
                    <a:pt x="536701" y="172853"/>
                  </a:lnTo>
                  <a:lnTo>
                    <a:pt x="540884" y="143964"/>
                  </a:lnTo>
                  <a:lnTo>
                    <a:pt x="540884" y="0"/>
                  </a:lnTo>
                  <a:close/>
                </a:path>
                <a:path w="732790" h="654684">
                  <a:moveTo>
                    <a:pt x="252974" y="1248"/>
                  </a:moveTo>
                  <a:lnTo>
                    <a:pt x="224580" y="14224"/>
                  </a:lnTo>
                  <a:lnTo>
                    <a:pt x="203815" y="40387"/>
                  </a:lnTo>
                  <a:lnTo>
                    <a:pt x="195763" y="79809"/>
                  </a:lnTo>
                  <a:lnTo>
                    <a:pt x="195763" y="448112"/>
                  </a:lnTo>
                  <a:lnTo>
                    <a:pt x="240788" y="448112"/>
                  </a:lnTo>
                  <a:lnTo>
                    <a:pt x="240788" y="267960"/>
                  </a:lnTo>
                  <a:lnTo>
                    <a:pt x="341120" y="267960"/>
                  </a:lnTo>
                  <a:lnTo>
                    <a:pt x="341120" y="223406"/>
                  </a:lnTo>
                  <a:lnTo>
                    <a:pt x="240788" y="223406"/>
                  </a:lnTo>
                  <a:lnTo>
                    <a:pt x="240788" y="74856"/>
                  </a:lnTo>
                  <a:lnTo>
                    <a:pt x="249497" y="51663"/>
                  </a:lnTo>
                  <a:lnTo>
                    <a:pt x="268656" y="44099"/>
                  </a:lnTo>
                  <a:lnTo>
                    <a:pt x="333761" y="44099"/>
                  </a:lnTo>
                  <a:lnTo>
                    <a:pt x="333068" y="40739"/>
                  </a:lnTo>
                  <a:lnTo>
                    <a:pt x="312303" y="14576"/>
                  </a:lnTo>
                  <a:lnTo>
                    <a:pt x="283910" y="1388"/>
                  </a:lnTo>
                  <a:lnTo>
                    <a:pt x="252974" y="1248"/>
                  </a:lnTo>
                  <a:close/>
                </a:path>
                <a:path w="732790" h="654684">
                  <a:moveTo>
                    <a:pt x="341120" y="267960"/>
                  </a:moveTo>
                  <a:lnTo>
                    <a:pt x="296525" y="267960"/>
                  </a:lnTo>
                  <a:lnTo>
                    <a:pt x="296525" y="448112"/>
                  </a:lnTo>
                  <a:lnTo>
                    <a:pt x="341120" y="448112"/>
                  </a:lnTo>
                  <a:lnTo>
                    <a:pt x="341120" y="267960"/>
                  </a:lnTo>
                  <a:close/>
                </a:path>
                <a:path w="732790" h="654684">
                  <a:moveTo>
                    <a:pt x="333761" y="44099"/>
                  </a:moveTo>
                  <a:lnTo>
                    <a:pt x="268656" y="44099"/>
                  </a:lnTo>
                  <a:lnTo>
                    <a:pt x="287816" y="51913"/>
                  </a:lnTo>
                  <a:lnTo>
                    <a:pt x="296525" y="74856"/>
                  </a:lnTo>
                  <a:lnTo>
                    <a:pt x="296525" y="223406"/>
                  </a:lnTo>
                  <a:lnTo>
                    <a:pt x="341120" y="223406"/>
                  </a:lnTo>
                  <a:lnTo>
                    <a:pt x="341120" y="79809"/>
                  </a:lnTo>
                  <a:lnTo>
                    <a:pt x="333761" y="44099"/>
                  </a:lnTo>
                  <a:close/>
                </a:path>
                <a:path w="732790" h="654684">
                  <a:moveTo>
                    <a:pt x="82290" y="614044"/>
                  </a:moveTo>
                  <a:lnTo>
                    <a:pt x="65369" y="638954"/>
                  </a:lnTo>
                  <a:lnTo>
                    <a:pt x="74838" y="645288"/>
                  </a:lnTo>
                  <a:lnTo>
                    <a:pt x="85352" y="650158"/>
                  </a:lnTo>
                  <a:lnTo>
                    <a:pt x="97261" y="653284"/>
                  </a:lnTo>
                  <a:lnTo>
                    <a:pt x="110918" y="654388"/>
                  </a:lnTo>
                  <a:lnTo>
                    <a:pt x="136687" y="649164"/>
                  </a:lnTo>
                  <a:lnTo>
                    <a:pt x="155505" y="634495"/>
                  </a:lnTo>
                  <a:lnTo>
                    <a:pt x="160627" y="624452"/>
                  </a:lnTo>
                  <a:lnTo>
                    <a:pt x="110174" y="624452"/>
                  </a:lnTo>
                  <a:lnTo>
                    <a:pt x="102781" y="623819"/>
                  </a:lnTo>
                  <a:lnTo>
                    <a:pt x="95808" y="621898"/>
                  </a:lnTo>
                  <a:lnTo>
                    <a:pt x="89047" y="618652"/>
                  </a:lnTo>
                  <a:lnTo>
                    <a:pt x="82290" y="614044"/>
                  </a:lnTo>
                  <a:close/>
                </a:path>
                <a:path w="732790" h="654684">
                  <a:moveTo>
                    <a:pt x="169004" y="597311"/>
                  </a:moveTo>
                  <a:lnTo>
                    <a:pt x="134896" y="597311"/>
                  </a:lnTo>
                  <a:lnTo>
                    <a:pt x="133305" y="605947"/>
                  </a:lnTo>
                  <a:lnTo>
                    <a:pt x="129293" y="614788"/>
                  </a:lnTo>
                  <a:lnTo>
                    <a:pt x="121901" y="621676"/>
                  </a:lnTo>
                  <a:lnTo>
                    <a:pt x="110174" y="624452"/>
                  </a:lnTo>
                  <a:lnTo>
                    <a:pt x="160627" y="624452"/>
                  </a:lnTo>
                  <a:lnTo>
                    <a:pt x="167039" y="611879"/>
                  </a:lnTo>
                  <a:lnTo>
                    <a:pt x="169004" y="597311"/>
                  </a:lnTo>
                  <a:close/>
                </a:path>
                <a:path w="732790" h="654684">
                  <a:moveTo>
                    <a:pt x="115378" y="519052"/>
                  </a:moveTo>
                  <a:lnTo>
                    <a:pt x="78286" y="531928"/>
                  </a:lnTo>
                  <a:lnTo>
                    <a:pt x="63505" y="566642"/>
                  </a:lnTo>
                  <a:lnTo>
                    <a:pt x="66803" y="583833"/>
                  </a:lnTo>
                  <a:lnTo>
                    <a:pt x="75940" y="596824"/>
                  </a:lnTo>
                  <a:lnTo>
                    <a:pt x="89780" y="605041"/>
                  </a:lnTo>
                  <a:lnTo>
                    <a:pt x="107190" y="607908"/>
                  </a:lnTo>
                  <a:lnTo>
                    <a:pt x="114710" y="607299"/>
                  </a:lnTo>
                  <a:lnTo>
                    <a:pt x="121879" y="605401"/>
                  </a:lnTo>
                  <a:lnTo>
                    <a:pt x="128631" y="602108"/>
                  </a:lnTo>
                  <a:lnTo>
                    <a:pt x="134896" y="597311"/>
                  </a:lnTo>
                  <a:lnTo>
                    <a:pt x="169004" y="597311"/>
                  </a:lnTo>
                  <a:lnTo>
                    <a:pt x="170958" y="582819"/>
                  </a:lnTo>
                  <a:lnTo>
                    <a:pt x="170933" y="582076"/>
                  </a:lnTo>
                  <a:lnTo>
                    <a:pt x="105714" y="582076"/>
                  </a:lnTo>
                  <a:lnTo>
                    <a:pt x="98457" y="574820"/>
                  </a:lnTo>
                  <a:lnTo>
                    <a:pt x="98457" y="554559"/>
                  </a:lnTo>
                  <a:lnTo>
                    <a:pt x="105337" y="546936"/>
                  </a:lnTo>
                  <a:lnTo>
                    <a:pt x="163950" y="546936"/>
                  </a:lnTo>
                  <a:lnTo>
                    <a:pt x="161783" y="542291"/>
                  </a:lnTo>
                  <a:lnTo>
                    <a:pt x="155346" y="534109"/>
                  </a:lnTo>
                  <a:lnTo>
                    <a:pt x="147611" y="527599"/>
                  </a:lnTo>
                  <a:lnTo>
                    <a:pt x="138778" y="522885"/>
                  </a:lnTo>
                  <a:lnTo>
                    <a:pt x="128237" y="520019"/>
                  </a:lnTo>
                  <a:lnTo>
                    <a:pt x="115378" y="519052"/>
                  </a:lnTo>
                  <a:close/>
                </a:path>
                <a:path w="732790" h="654684">
                  <a:moveTo>
                    <a:pt x="163950" y="546936"/>
                  </a:moveTo>
                  <a:lnTo>
                    <a:pt x="116677" y="546936"/>
                  </a:lnTo>
                  <a:lnTo>
                    <a:pt x="124365" y="548313"/>
                  </a:lnTo>
                  <a:lnTo>
                    <a:pt x="130222" y="552097"/>
                  </a:lnTo>
                  <a:lnTo>
                    <a:pt x="133953" y="557763"/>
                  </a:lnTo>
                  <a:lnTo>
                    <a:pt x="135262" y="564789"/>
                  </a:lnTo>
                  <a:lnTo>
                    <a:pt x="135262" y="574631"/>
                  </a:lnTo>
                  <a:lnTo>
                    <a:pt x="128383" y="582076"/>
                  </a:lnTo>
                  <a:lnTo>
                    <a:pt x="170933" y="582076"/>
                  </a:lnTo>
                  <a:lnTo>
                    <a:pt x="169851" y="566109"/>
                  </a:lnTo>
                  <a:lnTo>
                    <a:pt x="166705" y="552841"/>
                  </a:lnTo>
                  <a:lnTo>
                    <a:pt x="163950" y="546936"/>
                  </a:lnTo>
                  <a:close/>
                </a:path>
                <a:path w="732790" h="654684">
                  <a:moveTo>
                    <a:pt x="44595" y="0"/>
                  </a:moveTo>
                  <a:lnTo>
                    <a:pt x="0" y="0"/>
                  </a:lnTo>
                  <a:lnTo>
                    <a:pt x="0" y="448112"/>
                  </a:lnTo>
                  <a:lnTo>
                    <a:pt x="450" y="448112"/>
                  </a:lnTo>
                  <a:lnTo>
                    <a:pt x="44595" y="448122"/>
                  </a:lnTo>
                  <a:lnTo>
                    <a:pt x="44595" y="268599"/>
                  </a:lnTo>
                  <a:lnTo>
                    <a:pt x="140795" y="268599"/>
                  </a:lnTo>
                  <a:lnTo>
                    <a:pt x="124526" y="244260"/>
                  </a:lnTo>
                  <a:lnTo>
                    <a:pt x="100890" y="229169"/>
                  </a:lnTo>
                  <a:lnTo>
                    <a:pt x="73798" y="224045"/>
                  </a:lnTo>
                  <a:lnTo>
                    <a:pt x="68353" y="224045"/>
                  </a:lnTo>
                  <a:lnTo>
                    <a:pt x="98033" y="179868"/>
                  </a:lnTo>
                  <a:lnTo>
                    <a:pt x="44595" y="179868"/>
                  </a:lnTo>
                  <a:lnTo>
                    <a:pt x="44595" y="0"/>
                  </a:lnTo>
                  <a:close/>
                </a:path>
                <a:path w="732790" h="654684">
                  <a:moveTo>
                    <a:pt x="140795" y="268599"/>
                  </a:moveTo>
                  <a:lnTo>
                    <a:pt x="74919" y="268599"/>
                  </a:lnTo>
                  <a:lnTo>
                    <a:pt x="84903" y="270940"/>
                  </a:lnTo>
                  <a:lnTo>
                    <a:pt x="93527" y="276827"/>
                  </a:lnTo>
                  <a:lnTo>
                    <a:pt x="99584" y="286255"/>
                  </a:lnTo>
                  <a:lnTo>
                    <a:pt x="101871" y="299216"/>
                  </a:lnTo>
                  <a:lnTo>
                    <a:pt x="101871" y="448122"/>
                  </a:lnTo>
                  <a:lnTo>
                    <a:pt x="147587" y="448122"/>
                  </a:lnTo>
                  <a:lnTo>
                    <a:pt x="147587" y="304158"/>
                  </a:lnTo>
                  <a:lnTo>
                    <a:pt x="141245" y="269272"/>
                  </a:lnTo>
                  <a:lnTo>
                    <a:pt x="140795" y="268599"/>
                  </a:lnTo>
                  <a:close/>
                </a:path>
                <a:path w="732790" h="654684">
                  <a:moveTo>
                    <a:pt x="147587" y="0"/>
                  </a:moveTo>
                  <a:lnTo>
                    <a:pt x="102991" y="0"/>
                  </a:lnTo>
                  <a:lnTo>
                    <a:pt x="102991" y="93379"/>
                  </a:lnTo>
                  <a:lnTo>
                    <a:pt x="44595" y="179868"/>
                  </a:lnTo>
                  <a:lnTo>
                    <a:pt x="98033" y="179868"/>
                  </a:lnTo>
                  <a:lnTo>
                    <a:pt x="147587" y="106111"/>
                  </a:lnTo>
                  <a:lnTo>
                    <a:pt x="147587" y="0"/>
                  </a:lnTo>
                  <a:close/>
                </a:path>
                <a:path w="732790" h="654684">
                  <a:moveTo>
                    <a:pt x="332126" y="609583"/>
                  </a:moveTo>
                  <a:lnTo>
                    <a:pt x="311487" y="633750"/>
                  </a:lnTo>
                  <a:lnTo>
                    <a:pt x="322191" y="642306"/>
                  </a:lnTo>
                  <a:lnTo>
                    <a:pt x="334238" y="648808"/>
                  </a:lnTo>
                  <a:lnTo>
                    <a:pt x="348064" y="652941"/>
                  </a:lnTo>
                  <a:lnTo>
                    <a:pt x="364104" y="654388"/>
                  </a:lnTo>
                  <a:lnTo>
                    <a:pt x="385828" y="651207"/>
                  </a:lnTo>
                  <a:lnTo>
                    <a:pt x="402812" y="642048"/>
                  </a:lnTo>
                  <a:lnTo>
                    <a:pt x="413870" y="627486"/>
                  </a:lnTo>
                  <a:lnTo>
                    <a:pt x="414639" y="623708"/>
                  </a:lnTo>
                  <a:lnTo>
                    <a:pt x="363727" y="623708"/>
                  </a:lnTo>
                  <a:lnTo>
                    <a:pt x="355548" y="622756"/>
                  </a:lnTo>
                  <a:lnTo>
                    <a:pt x="347647" y="619991"/>
                  </a:lnTo>
                  <a:lnTo>
                    <a:pt x="339886" y="615554"/>
                  </a:lnTo>
                  <a:lnTo>
                    <a:pt x="332126" y="609583"/>
                  </a:lnTo>
                  <a:close/>
                </a:path>
                <a:path w="732790" h="654684">
                  <a:moveTo>
                    <a:pt x="414879" y="593039"/>
                  </a:moveTo>
                  <a:lnTo>
                    <a:pt x="374878" y="593039"/>
                  </a:lnTo>
                  <a:lnTo>
                    <a:pt x="382689" y="598620"/>
                  </a:lnTo>
                  <a:lnTo>
                    <a:pt x="382689" y="617761"/>
                  </a:lnTo>
                  <a:lnTo>
                    <a:pt x="375622" y="623708"/>
                  </a:lnTo>
                  <a:lnTo>
                    <a:pt x="414639" y="623708"/>
                  </a:lnTo>
                  <a:lnTo>
                    <a:pt x="417819" y="608096"/>
                  </a:lnTo>
                  <a:lnTo>
                    <a:pt x="417819" y="607730"/>
                  </a:lnTo>
                  <a:lnTo>
                    <a:pt x="414879" y="593039"/>
                  </a:lnTo>
                  <a:close/>
                </a:path>
                <a:path w="732790" h="654684">
                  <a:moveTo>
                    <a:pt x="412060" y="521659"/>
                  </a:moveTo>
                  <a:lnTo>
                    <a:pt x="325058" y="521659"/>
                  </a:lnTo>
                  <a:lnTo>
                    <a:pt x="321341" y="587458"/>
                  </a:lnTo>
                  <a:lnTo>
                    <a:pt x="342722" y="599541"/>
                  </a:lnTo>
                  <a:lnTo>
                    <a:pt x="348858" y="595824"/>
                  </a:lnTo>
                  <a:lnTo>
                    <a:pt x="355549" y="593039"/>
                  </a:lnTo>
                  <a:lnTo>
                    <a:pt x="414879" y="593039"/>
                  </a:lnTo>
                  <a:lnTo>
                    <a:pt x="414142" y="589358"/>
                  </a:lnTo>
                  <a:lnTo>
                    <a:pt x="404296" y="576494"/>
                  </a:lnTo>
                  <a:lnTo>
                    <a:pt x="394151" y="571103"/>
                  </a:lnTo>
                  <a:lnTo>
                    <a:pt x="352387" y="571103"/>
                  </a:lnTo>
                  <a:lnTo>
                    <a:pt x="353507" y="551396"/>
                  </a:lnTo>
                  <a:lnTo>
                    <a:pt x="412060" y="551396"/>
                  </a:lnTo>
                  <a:lnTo>
                    <a:pt x="412060" y="521659"/>
                  </a:lnTo>
                  <a:close/>
                </a:path>
                <a:path w="732790" h="654684">
                  <a:moveTo>
                    <a:pt x="373213" y="566453"/>
                  </a:moveTo>
                  <a:lnTo>
                    <a:pt x="364470" y="566453"/>
                  </a:lnTo>
                  <a:lnTo>
                    <a:pt x="358334" y="568317"/>
                  </a:lnTo>
                  <a:lnTo>
                    <a:pt x="352387" y="571103"/>
                  </a:lnTo>
                  <a:lnTo>
                    <a:pt x="394151" y="571103"/>
                  </a:lnTo>
                  <a:lnTo>
                    <a:pt x="390060" y="568929"/>
                  </a:lnTo>
                  <a:lnTo>
                    <a:pt x="373213" y="566453"/>
                  </a:lnTo>
                  <a:close/>
                </a:path>
              </a:pathLst>
            </a:custGeom>
            <a:solidFill>
              <a:srgbClr val="FFFFFF"/>
            </a:solidFill>
          </p:spPr>
          <p:txBody>
            <a:bodyPr wrap="square" lIns="0" tIns="0" rIns="0" bIns="0" rtlCol="0"/>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sz="1092" b="0"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28" name="TextBox 27">
            <a:extLst>
              <a:ext uri="{FF2B5EF4-FFF2-40B4-BE49-F238E27FC236}">
                <a16:creationId xmlns:a16="http://schemas.microsoft.com/office/drawing/2014/main" id="{9E75B55E-D4F0-4DAF-10B4-8BBF5477F528}"/>
              </a:ext>
            </a:extLst>
          </p:cNvPr>
          <p:cNvSpPr txBox="1"/>
          <p:nvPr/>
        </p:nvSpPr>
        <p:spPr>
          <a:xfrm>
            <a:off x="817870" y="154293"/>
            <a:ext cx="12478000" cy="400110"/>
          </a:xfrm>
          <a:prstGeom prst="rect">
            <a:avLst/>
          </a:prstGeom>
          <a:noFill/>
        </p:spPr>
        <p:txBody>
          <a:bodyPr wrap="square">
            <a:spAutoFit/>
          </a:bodyPr>
          <a:lstStyle/>
          <a:p>
            <a:pPr marL="7701" marR="0" lvl="0" indent="0" defTabSz="914400" eaLnBrk="1" fontAlgn="auto" latinLnBrk="0" hangingPunct="1">
              <a:lnSpc>
                <a:spcPct val="100000"/>
              </a:lnSpc>
              <a:spcBef>
                <a:spcPts val="73"/>
              </a:spcBef>
              <a:spcAft>
                <a:spcPts val="0"/>
              </a:spcAft>
              <a:buClrTx/>
              <a:buSzTx/>
              <a:buFontTx/>
              <a:buNone/>
              <a:tabLst/>
              <a:defRPr/>
            </a:pPr>
            <a:r>
              <a:rPr kumimoji="0" lang="en-US" sz="2000" b="1" i="0" u="none" strike="noStrike" kern="0" cap="none" spc="9" normalizeH="0" baseline="0" noProof="0" dirty="0">
                <a:ln>
                  <a:noFill/>
                </a:ln>
                <a:solidFill>
                  <a:srgbClr val="BA1319"/>
                </a:solidFill>
                <a:effectLst/>
                <a:uLnTx/>
                <a:uFillTx/>
                <a:latin typeface="+mj-lt"/>
                <a:ea typeface="+mj-ea"/>
              </a:rPr>
              <a:t>Code Switchers are educated and heavy Radio listeners</a:t>
            </a:r>
            <a:endParaRPr kumimoji="0" lang="en-US" sz="2000" b="1" i="0" u="none" strike="noStrike" kern="0" cap="none" spc="6" normalizeH="0" baseline="0" noProof="0" dirty="0">
              <a:ln>
                <a:noFill/>
              </a:ln>
              <a:solidFill>
                <a:srgbClr val="BA1319"/>
              </a:solidFill>
              <a:effectLst/>
              <a:uLnTx/>
              <a:uFillTx/>
              <a:latin typeface="+mj-lt"/>
              <a:ea typeface="+mj-ea"/>
            </a:endParaRPr>
          </a:p>
        </p:txBody>
      </p:sp>
    </p:spTree>
    <p:extLst>
      <p:ext uri="{BB962C8B-B14F-4D97-AF65-F5344CB8AC3E}">
        <p14:creationId xmlns:p14="http://schemas.microsoft.com/office/powerpoint/2010/main" val="8781650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 name="object 3"/>
          <p:cNvGrpSpPr/>
          <p:nvPr/>
        </p:nvGrpSpPr>
        <p:grpSpPr>
          <a:xfrm>
            <a:off x="0" y="0"/>
            <a:ext cx="767715" cy="8229600"/>
            <a:chOff x="0" y="0"/>
            <a:chExt cx="767715" cy="8229600"/>
          </a:xfrm>
        </p:grpSpPr>
        <p:pic>
          <p:nvPicPr>
            <p:cNvPr id="4" name="object 4"/>
            <p:cNvPicPr/>
            <p:nvPr/>
          </p:nvPicPr>
          <p:blipFill>
            <a:blip r:embed="rId2" cstate="print"/>
            <a:stretch>
              <a:fillRect/>
            </a:stretch>
          </p:blipFill>
          <p:spPr>
            <a:xfrm>
              <a:off x="0" y="0"/>
              <a:ext cx="767638" cy="8229599"/>
            </a:xfrm>
            <a:prstGeom prst="rect">
              <a:avLst/>
            </a:prstGeom>
          </p:spPr>
        </p:pic>
        <p:sp>
          <p:nvSpPr>
            <p:cNvPr id="5" name="object 5"/>
            <p:cNvSpPr/>
            <p:nvPr/>
          </p:nvSpPr>
          <p:spPr>
            <a:xfrm>
              <a:off x="142488" y="7725882"/>
              <a:ext cx="483234" cy="327025"/>
            </a:xfrm>
            <a:custGeom>
              <a:avLst/>
              <a:gdLst/>
              <a:ahLst/>
              <a:cxnLst/>
              <a:rect l="l" t="t" r="r" b="b"/>
              <a:pathLst>
                <a:path w="483234" h="327025">
                  <a:moveTo>
                    <a:pt x="58013" y="0"/>
                  </a:moveTo>
                  <a:lnTo>
                    <a:pt x="17010" y="17010"/>
                  </a:lnTo>
                  <a:lnTo>
                    <a:pt x="43" y="57796"/>
                  </a:lnTo>
                  <a:lnTo>
                    <a:pt x="0" y="259727"/>
                  </a:lnTo>
                  <a:lnTo>
                    <a:pt x="5272" y="285771"/>
                  </a:lnTo>
                  <a:lnTo>
                    <a:pt x="19640" y="307060"/>
                  </a:lnTo>
                  <a:lnTo>
                    <a:pt x="40933" y="321424"/>
                  </a:lnTo>
                  <a:lnTo>
                    <a:pt x="66979" y="326694"/>
                  </a:lnTo>
                  <a:lnTo>
                    <a:pt x="93018" y="321424"/>
                  </a:lnTo>
                  <a:lnTo>
                    <a:pt x="114307" y="307060"/>
                  </a:lnTo>
                  <a:lnTo>
                    <a:pt x="121644" y="296189"/>
                  </a:lnTo>
                  <a:lnTo>
                    <a:pt x="66979" y="296189"/>
                  </a:lnTo>
                  <a:lnTo>
                    <a:pt x="52795" y="293319"/>
                  </a:lnTo>
                  <a:lnTo>
                    <a:pt x="41205" y="285497"/>
                  </a:lnTo>
                  <a:lnTo>
                    <a:pt x="33386" y="273906"/>
                  </a:lnTo>
                  <a:lnTo>
                    <a:pt x="30510" y="259727"/>
                  </a:lnTo>
                  <a:lnTo>
                    <a:pt x="30561" y="57796"/>
                  </a:lnTo>
                  <a:lnTo>
                    <a:pt x="32681" y="47318"/>
                  </a:lnTo>
                  <a:lnTo>
                    <a:pt x="38579" y="38573"/>
                  </a:lnTo>
                  <a:lnTo>
                    <a:pt x="47320" y="32671"/>
                  </a:lnTo>
                  <a:lnTo>
                    <a:pt x="58013" y="30505"/>
                  </a:lnTo>
                  <a:lnTo>
                    <a:pt x="109140" y="30505"/>
                  </a:lnTo>
                  <a:lnTo>
                    <a:pt x="105390" y="25944"/>
                  </a:lnTo>
                  <a:lnTo>
                    <a:pt x="101214" y="20759"/>
                  </a:lnTo>
                  <a:lnTo>
                    <a:pt x="96773" y="15138"/>
                  </a:lnTo>
                  <a:lnTo>
                    <a:pt x="95897" y="14160"/>
                  </a:lnTo>
                  <a:lnTo>
                    <a:pt x="67579" y="803"/>
                  </a:lnTo>
                  <a:lnTo>
                    <a:pt x="58013" y="0"/>
                  </a:lnTo>
                  <a:close/>
                </a:path>
                <a:path w="483234" h="327025">
                  <a:moveTo>
                    <a:pt x="404329" y="179806"/>
                  </a:moveTo>
                  <a:lnTo>
                    <a:pt x="373824" y="179806"/>
                  </a:lnTo>
                  <a:lnTo>
                    <a:pt x="373842" y="259727"/>
                  </a:lnTo>
                  <a:lnTo>
                    <a:pt x="378107" y="280802"/>
                  </a:lnTo>
                  <a:lnTo>
                    <a:pt x="389780" y="298102"/>
                  </a:lnTo>
                  <a:lnTo>
                    <a:pt x="407080" y="309775"/>
                  </a:lnTo>
                  <a:lnTo>
                    <a:pt x="428244" y="314058"/>
                  </a:lnTo>
                  <a:lnTo>
                    <a:pt x="449407" y="309775"/>
                  </a:lnTo>
                  <a:lnTo>
                    <a:pt x="466707" y="298102"/>
                  </a:lnTo>
                  <a:lnTo>
                    <a:pt x="476524" y="283552"/>
                  </a:lnTo>
                  <a:lnTo>
                    <a:pt x="428244" y="283552"/>
                  </a:lnTo>
                  <a:lnTo>
                    <a:pt x="418946" y="281670"/>
                  </a:lnTo>
                  <a:lnTo>
                    <a:pt x="411343" y="276539"/>
                  </a:lnTo>
                  <a:lnTo>
                    <a:pt x="406212" y="268936"/>
                  </a:lnTo>
                  <a:lnTo>
                    <a:pt x="404347" y="259727"/>
                  </a:lnTo>
                  <a:lnTo>
                    <a:pt x="404329" y="179806"/>
                  </a:lnTo>
                  <a:close/>
                </a:path>
                <a:path w="483234" h="327025">
                  <a:moveTo>
                    <a:pt x="109140" y="30505"/>
                  </a:moveTo>
                  <a:lnTo>
                    <a:pt x="63957" y="30505"/>
                  </a:lnTo>
                  <a:lnTo>
                    <a:pt x="69532" y="32359"/>
                  </a:lnTo>
                  <a:lnTo>
                    <a:pt x="74256" y="35839"/>
                  </a:lnTo>
                  <a:lnTo>
                    <a:pt x="99212" y="65760"/>
                  </a:lnTo>
                  <a:lnTo>
                    <a:pt x="102152" y="68935"/>
                  </a:lnTo>
                  <a:lnTo>
                    <a:pt x="104940" y="71996"/>
                  </a:lnTo>
                  <a:lnTo>
                    <a:pt x="104000" y="75996"/>
                  </a:lnTo>
                  <a:lnTo>
                    <a:pt x="103428" y="80124"/>
                  </a:lnTo>
                  <a:lnTo>
                    <a:pt x="103428" y="259727"/>
                  </a:lnTo>
                  <a:lnTo>
                    <a:pt x="100560" y="273906"/>
                  </a:lnTo>
                  <a:lnTo>
                    <a:pt x="92743" y="285497"/>
                  </a:lnTo>
                  <a:lnTo>
                    <a:pt x="81156" y="293319"/>
                  </a:lnTo>
                  <a:lnTo>
                    <a:pt x="66979" y="296189"/>
                  </a:lnTo>
                  <a:lnTo>
                    <a:pt x="121644" y="296189"/>
                  </a:lnTo>
                  <a:lnTo>
                    <a:pt x="128675" y="285771"/>
                  </a:lnTo>
                  <a:lnTo>
                    <a:pt x="133946" y="259727"/>
                  </a:lnTo>
                  <a:lnTo>
                    <a:pt x="133946" y="101180"/>
                  </a:lnTo>
                  <a:lnTo>
                    <a:pt x="181677" y="101180"/>
                  </a:lnTo>
                  <a:lnTo>
                    <a:pt x="167316" y="90051"/>
                  </a:lnTo>
                  <a:lnTo>
                    <a:pt x="149428" y="74041"/>
                  </a:lnTo>
                  <a:lnTo>
                    <a:pt x="146926" y="71653"/>
                  </a:lnTo>
                  <a:lnTo>
                    <a:pt x="144310" y="68859"/>
                  </a:lnTo>
                  <a:lnTo>
                    <a:pt x="141871" y="66421"/>
                  </a:lnTo>
                  <a:lnTo>
                    <a:pt x="147573" y="60782"/>
                  </a:lnTo>
                  <a:lnTo>
                    <a:pt x="155816" y="57162"/>
                  </a:lnTo>
                  <a:lnTo>
                    <a:pt x="219833" y="57162"/>
                  </a:lnTo>
                  <a:lnTo>
                    <a:pt x="212648" y="47675"/>
                  </a:lnTo>
                  <a:lnTo>
                    <a:pt x="211658" y="46215"/>
                  </a:lnTo>
                  <a:lnTo>
                    <a:pt x="210451" y="44983"/>
                  </a:lnTo>
                  <a:lnTo>
                    <a:pt x="209337" y="44145"/>
                  </a:lnTo>
                  <a:lnTo>
                    <a:pt x="121005" y="44145"/>
                  </a:lnTo>
                  <a:lnTo>
                    <a:pt x="118579" y="41389"/>
                  </a:lnTo>
                  <a:lnTo>
                    <a:pt x="116154" y="38849"/>
                  </a:lnTo>
                  <a:lnTo>
                    <a:pt x="109140" y="30505"/>
                  </a:lnTo>
                  <a:close/>
                </a:path>
                <a:path w="483234" h="327025">
                  <a:moveTo>
                    <a:pt x="482246" y="132549"/>
                  </a:moveTo>
                  <a:lnTo>
                    <a:pt x="451777" y="132549"/>
                  </a:lnTo>
                  <a:lnTo>
                    <a:pt x="451980" y="133159"/>
                  </a:lnTo>
                  <a:lnTo>
                    <a:pt x="452052" y="133451"/>
                  </a:lnTo>
                  <a:lnTo>
                    <a:pt x="452140" y="259727"/>
                  </a:lnTo>
                  <a:lnTo>
                    <a:pt x="428244" y="283552"/>
                  </a:lnTo>
                  <a:lnTo>
                    <a:pt x="476524" y="283552"/>
                  </a:lnTo>
                  <a:lnTo>
                    <a:pt x="478380" y="280802"/>
                  </a:lnTo>
                  <a:lnTo>
                    <a:pt x="482645" y="259727"/>
                  </a:lnTo>
                  <a:lnTo>
                    <a:pt x="482663" y="134848"/>
                  </a:lnTo>
                  <a:lnTo>
                    <a:pt x="482246" y="132549"/>
                  </a:lnTo>
                  <a:close/>
                </a:path>
                <a:path w="483234" h="327025">
                  <a:moveTo>
                    <a:pt x="219833" y="57162"/>
                  </a:moveTo>
                  <a:lnTo>
                    <a:pt x="165087" y="57162"/>
                  </a:lnTo>
                  <a:lnTo>
                    <a:pt x="171759" y="57796"/>
                  </a:lnTo>
                  <a:lnTo>
                    <a:pt x="178044" y="59643"/>
                  </a:lnTo>
                  <a:lnTo>
                    <a:pt x="183743" y="62622"/>
                  </a:lnTo>
                  <a:lnTo>
                    <a:pt x="188658" y="66649"/>
                  </a:lnTo>
                  <a:lnTo>
                    <a:pt x="225979" y="114961"/>
                  </a:lnTo>
                  <a:lnTo>
                    <a:pt x="263899" y="150423"/>
                  </a:lnTo>
                  <a:lnTo>
                    <a:pt x="302286" y="172928"/>
                  </a:lnTo>
                  <a:lnTo>
                    <a:pt x="341007" y="182372"/>
                  </a:lnTo>
                  <a:lnTo>
                    <a:pt x="343890" y="182587"/>
                  </a:lnTo>
                  <a:lnTo>
                    <a:pt x="346722" y="182689"/>
                  </a:lnTo>
                  <a:lnTo>
                    <a:pt x="358025" y="182689"/>
                  </a:lnTo>
                  <a:lnTo>
                    <a:pt x="366052" y="181495"/>
                  </a:lnTo>
                  <a:lnTo>
                    <a:pt x="373824" y="179806"/>
                  </a:lnTo>
                  <a:lnTo>
                    <a:pt x="404329" y="179806"/>
                  </a:lnTo>
                  <a:lnTo>
                    <a:pt x="404329" y="168846"/>
                  </a:lnTo>
                  <a:lnTo>
                    <a:pt x="418097" y="160876"/>
                  </a:lnTo>
                  <a:lnTo>
                    <a:pt x="430331" y="152120"/>
                  </a:lnTo>
                  <a:lnTo>
                    <a:pt x="351262" y="152120"/>
                  </a:lnTo>
                  <a:lnTo>
                    <a:pt x="343255" y="151942"/>
                  </a:lnTo>
                  <a:lnTo>
                    <a:pt x="311168" y="143614"/>
                  </a:lnTo>
                  <a:lnTo>
                    <a:pt x="278628" y="123397"/>
                  </a:lnTo>
                  <a:lnTo>
                    <a:pt x="245750" y="91387"/>
                  </a:lnTo>
                  <a:lnTo>
                    <a:pt x="219833" y="57162"/>
                  </a:lnTo>
                  <a:close/>
                </a:path>
                <a:path w="483234" h="327025">
                  <a:moveTo>
                    <a:pt x="181677" y="101180"/>
                  </a:moveTo>
                  <a:lnTo>
                    <a:pt x="133946" y="101180"/>
                  </a:lnTo>
                  <a:lnTo>
                    <a:pt x="137579" y="104521"/>
                  </a:lnTo>
                  <a:lnTo>
                    <a:pt x="175309" y="133964"/>
                  </a:lnTo>
                  <a:lnTo>
                    <a:pt x="235335" y="162346"/>
                  </a:lnTo>
                  <a:lnTo>
                    <a:pt x="269722" y="167817"/>
                  </a:lnTo>
                  <a:lnTo>
                    <a:pt x="257088" y="158881"/>
                  </a:lnTo>
                  <a:lnTo>
                    <a:pt x="244527" y="148626"/>
                  </a:lnTo>
                  <a:lnTo>
                    <a:pt x="232044" y="137055"/>
                  </a:lnTo>
                  <a:lnTo>
                    <a:pt x="219646" y="124167"/>
                  </a:lnTo>
                  <a:lnTo>
                    <a:pt x="202436" y="115122"/>
                  </a:lnTo>
                  <a:lnTo>
                    <a:pt x="184989" y="103747"/>
                  </a:lnTo>
                  <a:lnTo>
                    <a:pt x="181677" y="101180"/>
                  </a:lnTo>
                  <a:close/>
                </a:path>
                <a:path w="483234" h="327025">
                  <a:moveTo>
                    <a:pt x="404329" y="128079"/>
                  </a:moveTo>
                  <a:lnTo>
                    <a:pt x="373608" y="128079"/>
                  </a:lnTo>
                  <a:lnTo>
                    <a:pt x="373735" y="128612"/>
                  </a:lnTo>
                  <a:lnTo>
                    <a:pt x="373824" y="148336"/>
                  </a:lnTo>
                  <a:lnTo>
                    <a:pt x="366538" y="150222"/>
                  </a:lnTo>
                  <a:lnTo>
                    <a:pt x="359021" y="151515"/>
                  </a:lnTo>
                  <a:lnTo>
                    <a:pt x="351262" y="152120"/>
                  </a:lnTo>
                  <a:lnTo>
                    <a:pt x="430331" y="152120"/>
                  </a:lnTo>
                  <a:lnTo>
                    <a:pt x="430634" y="151903"/>
                  </a:lnTo>
                  <a:lnTo>
                    <a:pt x="441881" y="142327"/>
                  </a:lnTo>
                  <a:lnTo>
                    <a:pt x="450864" y="133451"/>
                  </a:lnTo>
                  <a:lnTo>
                    <a:pt x="404329" y="133451"/>
                  </a:lnTo>
                  <a:lnTo>
                    <a:pt x="404329" y="128079"/>
                  </a:lnTo>
                  <a:close/>
                </a:path>
                <a:path w="483234" h="327025">
                  <a:moveTo>
                    <a:pt x="374383" y="95796"/>
                  </a:moveTo>
                  <a:lnTo>
                    <a:pt x="368592" y="95796"/>
                  </a:lnTo>
                  <a:lnTo>
                    <a:pt x="363067" y="97624"/>
                  </a:lnTo>
                  <a:lnTo>
                    <a:pt x="358279" y="101092"/>
                  </a:lnTo>
                  <a:lnTo>
                    <a:pt x="357416" y="101638"/>
                  </a:lnTo>
                  <a:lnTo>
                    <a:pt x="356590" y="102260"/>
                  </a:lnTo>
                  <a:lnTo>
                    <a:pt x="355815" y="102997"/>
                  </a:lnTo>
                  <a:lnTo>
                    <a:pt x="346799" y="110858"/>
                  </a:lnTo>
                  <a:lnTo>
                    <a:pt x="336275" y="118513"/>
                  </a:lnTo>
                  <a:lnTo>
                    <a:pt x="324181" y="125521"/>
                  </a:lnTo>
                  <a:lnTo>
                    <a:pt x="310591" y="131343"/>
                  </a:lnTo>
                  <a:lnTo>
                    <a:pt x="319049" y="135138"/>
                  </a:lnTo>
                  <a:lnTo>
                    <a:pt x="347573" y="141274"/>
                  </a:lnTo>
                  <a:lnTo>
                    <a:pt x="352183" y="141274"/>
                  </a:lnTo>
                  <a:lnTo>
                    <a:pt x="373608" y="128079"/>
                  </a:lnTo>
                  <a:lnTo>
                    <a:pt x="404329" y="128079"/>
                  </a:lnTo>
                  <a:lnTo>
                    <a:pt x="404329" y="126796"/>
                  </a:lnTo>
                  <a:lnTo>
                    <a:pt x="403923" y="123761"/>
                  </a:lnTo>
                  <a:lnTo>
                    <a:pt x="403225" y="120865"/>
                  </a:lnTo>
                  <a:lnTo>
                    <a:pt x="399174" y="110858"/>
                  </a:lnTo>
                  <a:lnTo>
                    <a:pt x="392634" y="102908"/>
                  </a:lnTo>
                  <a:lnTo>
                    <a:pt x="384199" y="97682"/>
                  </a:lnTo>
                  <a:lnTo>
                    <a:pt x="374383" y="95796"/>
                  </a:lnTo>
                  <a:close/>
                </a:path>
                <a:path w="483234" h="327025">
                  <a:moveTo>
                    <a:pt x="452018" y="100685"/>
                  </a:moveTo>
                  <a:lnTo>
                    <a:pt x="445706" y="100685"/>
                  </a:lnTo>
                  <a:lnTo>
                    <a:pt x="439483" y="102908"/>
                  </a:lnTo>
                  <a:lnTo>
                    <a:pt x="433806" y="107353"/>
                  </a:lnTo>
                  <a:lnTo>
                    <a:pt x="433590" y="107492"/>
                  </a:lnTo>
                  <a:lnTo>
                    <a:pt x="433070" y="107950"/>
                  </a:lnTo>
                  <a:lnTo>
                    <a:pt x="431990" y="109029"/>
                  </a:lnTo>
                  <a:lnTo>
                    <a:pt x="426023" y="115274"/>
                  </a:lnTo>
                  <a:lnTo>
                    <a:pt x="419368" y="121564"/>
                  </a:lnTo>
                  <a:lnTo>
                    <a:pt x="412161" y="127649"/>
                  </a:lnTo>
                  <a:lnTo>
                    <a:pt x="404329" y="133451"/>
                  </a:lnTo>
                  <a:lnTo>
                    <a:pt x="450864" y="133451"/>
                  </a:lnTo>
                  <a:lnTo>
                    <a:pt x="451777" y="132549"/>
                  </a:lnTo>
                  <a:lnTo>
                    <a:pt x="482246" y="132549"/>
                  </a:lnTo>
                  <a:lnTo>
                    <a:pt x="480234" y="121535"/>
                  </a:lnTo>
                  <a:lnTo>
                    <a:pt x="473679" y="110704"/>
                  </a:lnTo>
                  <a:lnTo>
                    <a:pt x="463937" y="103375"/>
                  </a:lnTo>
                  <a:lnTo>
                    <a:pt x="452018" y="100685"/>
                  </a:lnTo>
                  <a:close/>
                </a:path>
                <a:path w="483234" h="327025">
                  <a:moveTo>
                    <a:pt x="165087" y="26644"/>
                  </a:moveTo>
                  <a:lnTo>
                    <a:pt x="152482" y="27866"/>
                  </a:lnTo>
                  <a:lnTo>
                    <a:pt x="140765" y="31361"/>
                  </a:lnTo>
                  <a:lnTo>
                    <a:pt x="130188" y="36872"/>
                  </a:lnTo>
                  <a:lnTo>
                    <a:pt x="121005" y="44145"/>
                  </a:lnTo>
                  <a:lnTo>
                    <a:pt x="209337" y="44145"/>
                  </a:lnTo>
                  <a:lnTo>
                    <a:pt x="199695" y="36610"/>
                  </a:lnTo>
                  <a:lnTo>
                    <a:pt x="188988" y="31168"/>
                  </a:lnTo>
                  <a:lnTo>
                    <a:pt x="177339" y="27799"/>
                  </a:lnTo>
                  <a:lnTo>
                    <a:pt x="165087" y="26644"/>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venir Next LT Pro"/>
                <a:ea typeface="+mn-ea"/>
                <a:cs typeface="+mn-cs"/>
              </a:endParaRPr>
            </a:p>
          </p:txBody>
        </p:sp>
        <p:pic>
          <p:nvPicPr>
            <p:cNvPr id="6" name="object 6"/>
            <p:cNvPicPr/>
            <p:nvPr/>
          </p:nvPicPr>
          <p:blipFill>
            <a:blip r:embed="rId3" cstate="print"/>
            <a:stretch>
              <a:fillRect/>
            </a:stretch>
          </p:blipFill>
          <p:spPr>
            <a:xfrm>
              <a:off x="315911" y="5567098"/>
              <a:ext cx="135813" cy="90106"/>
            </a:xfrm>
            <a:prstGeom prst="rect">
              <a:avLst/>
            </a:prstGeom>
          </p:spPr>
        </p:pic>
        <p:pic>
          <p:nvPicPr>
            <p:cNvPr id="7" name="object 7"/>
            <p:cNvPicPr/>
            <p:nvPr/>
          </p:nvPicPr>
          <p:blipFill>
            <a:blip r:embed="rId4" cstate="print"/>
            <a:stretch>
              <a:fillRect/>
            </a:stretch>
          </p:blipFill>
          <p:spPr>
            <a:xfrm>
              <a:off x="315915" y="5179177"/>
              <a:ext cx="135813" cy="351579"/>
            </a:xfrm>
            <a:prstGeom prst="rect">
              <a:avLst/>
            </a:prstGeom>
          </p:spPr>
        </p:pic>
        <p:pic>
          <p:nvPicPr>
            <p:cNvPr id="8" name="object 8"/>
            <p:cNvPicPr/>
            <p:nvPr/>
          </p:nvPicPr>
          <p:blipFill>
            <a:blip r:embed="rId5" cstate="print"/>
            <a:stretch>
              <a:fillRect/>
            </a:stretch>
          </p:blipFill>
          <p:spPr>
            <a:xfrm>
              <a:off x="318197" y="5066068"/>
              <a:ext cx="131254" cy="79247"/>
            </a:xfrm>
            <a:prstGeom prst="rect">
              <a:avLst/>
            </a:prstGeom>
          </p:spPr>
        </p:pic>
        <p:sp>
          <p:nvSpPr>
            <p:cNvPr id="9" name="object 9"/>
            <p:cNvSpPr/>
            <p:nvPr/>
          </p:nvSpPr>
          <p:spPr>
            <a:xfrm>
              <a:off x="318185" y="4894503"/>
              <a:ext cx="131445" cy="76200"/>
            </a:xfrm>
            <a:custGeom>
              <a:avLst/>
              <a:gdLst/>
              <a:ahLst/>
              <a:cxnLst/>
              <a:rect l="l" t="t" r="r" b="b"/>
              <a:pathLst>
                <a:path w="131445" h="76200">
                  <a:moveTo>
                    <a:pt x="131254" y="59690"/>
                  </a:moveTo>
                  <a:lnTo>
                    <a:pt x="74879" y="59690"/>
                  </a:lnTo>
                  <a:lnTo>
                    <a:pt x="74879" y="12700"/>
                  </a:lnTo>
                  <a:lnTo>
                    <a:pt x="58674" y="12700"/>
                  </a:lnTo>
                  <a:lnTo>
                    <a:pt x="58674" y="59690"/>
                  </a:lnTo>
                  <a:lnTo>
                    <a:pt x="16014" y="59690"/>
                  </a:lnTo>
                  <a:lnTo>
                    <a:pt x="16014" y="12700"/>
                  </a:lnTo>
                  <a:lnTo>
                    <a:pt x="16014" y="0"/>
                  </a:lnTo>
                  <a:lnTo>
                    <a:pt x="0" y="0"/>
                  </a:lnTo>
                  <a:lnTo>
                    <a:pt x="0" y="12700"/>
                  </a:lnTo>
                  <a:lnTo>
                    <a:pt x="0" y="59690"/>
                  </a:lnTo>
                  <a:lnTo>
                    <a:pt x="0" y="76200"/>
                  </a:lnTo>
                  <a:lnTo>
                    <a:pt x="131254" y="76200"/>
                  </a:lnTo>
                  <a:lnTo>
                    <a:pt x="131254" y="5969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venir Next LT Pro"/>
                <a:ea typeface="+mn-ea"/>
                <a:cs typeface="+mn-cs"/>
              </a:endParaRPr>
            </a:p>
          </p:txBody>
        </p:sp>
        <p:pic>
          <p:nvPicPr>
            <p:cNvPr id="10" name="object 10"/>
            <p:cNvPicPr/>
            <p:nvPr/>
          </p:nvPicPr>
          <p:blipFill>
            <a:blip r:embed="rId6" cstate="print"/>
            <a:stretch>
              <a:fillRect/>
            </a:stretch>
          </p:blipFill>
          <p:spPr>
            <a:xfrm>
              <a:off x="315915" y="4739087"/>
              <a:ext cx="135813" cy="132956"/>
            </a:xfrm>
            <a:prstGeom prst="rect">
              <a:avLst/>
            </a:prstGeom>
          </p:spPr>
        </p:pic>
        <p:pic>
          <p:nvPicPr>
            <p:cNvPr id="11" name="object 11"/>
            <p:cNvPicPr/>
            <p:nvPr/>
          </p:nvPicPr>
          <p:blipFill>
            <a:blip r:embed="rId7" cstate="print"/>
            <a:stretch>
              <a:fillRect/>
            </a:stretch>
          </p:blipFill>
          <p:spPr>
            <a:xfrm>
              <a:off x="318192" y="4612463"/>
              <a:ext cx="131254" cy="89535"/>
            </a:xfrm>
            <a:prstGeom prst="rect">
              <a:avLst/>
            </a:prstGeom>
          </p:spPr>
        </p:pic>
        <p:pic>
          <p:nvPicPr>
            <p:cNvPr id="12" name="object 12"/>
            <p:cNvPicPr/>
            <p:nvPr/>
          </p:nvPicPr>
          <p:blipFill>
            <a:blip r:embed="rId8" cstate="print"/>
            <a:stretch>
              <a:fillRect/>
            </a:stretch>
          </p:blipFill>
          <p:spPr>
            <a:xfrm>
              <a:off x="318197" y="4319961"/>
              <a:ext cx="131254" cy="79248"/>
            </a:xfrm>
            <a:prstGeom prst="rect">
              <a:avLst/>
            </a:prstGeom>
          </p:spPr>
        </p:pic>
        <p:pic>
          <p:nvPicPr>
            <p:cNvPr id="13" name="object 13"/>
            <p:cNvPicPr/>
            <p:nvPr/>
          </p:nvPicPr>
          <p:blipFill>
            <a:blip r:embed="rId3" cstate="print"/>
            <a:stretch>
              <a:fillRect/>
            </a:stretch>
          </p:blipFill>
          <p:spPr>
            <a:xfrm>
              <a:off x="315911" y="4435552"/>
              <a:ext cx="135813" cy="90106"/>
            </a:xfrm>
            <a:prstGeom prst="rect">
              <a:avLst/>
            </a:prstGeom>
          </p:spPr>
        </p:pic>
        <p:pic>
          <p:nvPicPr>
            <p:cNvPr id="14" name="object 14"/>
            <p:cNvPicPr/>
            <p:nvPr/>
          </p:nvPicPr>
          <p:blipFill>
            <a:blip r:embed="rId9" cstate="print"/>
            <a:stretch>
              <a:fillRect/>
            </a:stretch>
          </p:blipFill>
          <p:spPr>
            <a:xfrm>
              <a:off x="315915" y="4062115"/>
              <a:ext cx="135813" cy="232741"/>
            </a:xfrm>
            <a:prstGeom prst="rect">
              <a:avLst/>
            </a:prstGeom>
          </p:spPr>
        </p:pic>
        <p:sp>
          <p:nvSpPr>
            <p:cNvPr id="15" name="object 15"/>
            <p:cNvSpPr/>
            <p:nvPr/>
          </p:nvSpPr>
          <p:spPr>
            <a:xfrm>
              <a:off x="318198" y="4013199"/>
              <a:ext cx="131445" cy="17780"/>
            </a:xfrm>
            <a:custGeom>
              <a:avLst/>
              <a:gdLst/>
              <a:ahLst/>
              <a:cxnLst/>
              <a:rect l="l" t="t" r="r" b="b"/>
              <a:pathLst>
                <a:path w="131445" h="17779">
                  <a:moveTo>
                    <a:pt x="131254" y="0"/>
                  </a:moveTo>
                  <a:lnTo>
                    <a:pt x="0" y="0"/>
                  </a:lnTo>
                  <a:lnTo>
                    <a:pt x="0" y="17335"/>
                  </a:lnTo>
                  <a:lnTo>
                    <a:pt x="131254" y="17335"/>
                  </a:lnTo>
                  <a:lnTo>
                    <a:pt x="131254"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venir Next LT Pro"/>
                <a:ea typeface="+mn-ea"/>
                <a:cs typeface="+mn-cs"/>
              </a:endParaRPr>
            </a:p>
          </p:txBody>
        </p:sp>
        <p:pic>
          <p:nvPicPr>
            <p:cNvPr id="16" name="object 16"/>
            <p:cNvPicPr/>
            <p:nvPr/>
          </p:nvPicPr>
          <p:blipFill>
            <a:blip r:embed="rId6" cstate="print"/>
            <a:stretch>
              <a:fillRect/>
            </a:stretch>
          </p:blipFill>
          <p:spPr>
            <a:xfrm>
              <a:off x="315915" y="3843489"/>
              <a:ext cx="135813" cy="132956"/>
            </a:xfrm>
            <a:prstGeom prst="rect">
              <a:avLst/>
            </a:prstGeom>
          </p:spPr>
        </p:pic>
        <p:pic>
          <p:nvPicPr>
            <p:cNvPr id="17" name="object 17"/>
            <p:cNvPicPr/>
            <p:nvPr/>
          </p:nvPicPr>
          <p:blipFill>
            <a:blip r:embed="rId10" cstate="print"/>
            <a:stretch>
              <a:fillRect/>
            </a:stretch>
          </p:blipFill>
          <p:spPr>
            <a:xfrm>
              <a:off x="318194" y="3711721"/>
              <a:ext cx="131254" cy="94678"/>
            </a:xfrm>
            <a:prstGeom prst="rect">
              <a:avLst/>
            </a:prstGeom>
          </p:spPr>
        </p:pic>
        <p:sp>
          <p:nvSpPr>
            <p:cNvPr id="18" name="object 18"/>
            <p:cNvSpPr/>
            <p:nvPr/>
          </p:nvSpPr>
          <p:spPr>
            <a:xfrm>
              <a:off x="318185" y="3251834"/>
              <a:ext cx="131445" cy="377825"/>
            </a:xfrm>
            <a:custGeom>
              <a:avLst/>
              <a:gdLst/>
              <a:ahLst/>
              <a:cxnLst/>
              <a:rect l="l" t="t" r="r" b="b"/>
              <a:pathLst>
                <a:path w="131445" h="377825">
                  <a:moveTo>
                    <a:pt x="131254" y="319303"/>
                  </a:moveTo>
                  <a:lnTo>
                    <a:pt x="16014" y="319303"/>
                  </a:lnTo>
                  <a:lnTo>
                    <a:pt x="16014" y="279933"/>
                  </a:lnTo>
                  <a:lnTo>
                    <a:pt x="0" y="279933"/>
                  </a:lnTo>
                  <a:lnTo>
                    <a:pt x="0" y="319303"/>
                  </a:lnTo>
                  <a:lnTo>
                    <a:pt x="0" y="337083"/>
                  </a:lnTo>
                  <a:lnTo>
                    <a:pt x="0" y="377723"/>
                  </a:lnTo>
                  <a:lnTo>
                    <a:pt x="16014" y="377723"/>
                  </a:lnTo>
                  <a:lnTo>
                    <a:pt x="16014" y="337083"/>
                  </a:lnTo>
                  <a:lnTo>
                    <a:pt x="131254" y="337083"/>
                  </a:lnTo>
                  <a:lnTo>
                    <a:pt x="131254" y="319303"/>
                  </a:lnTo>
                  <a:close/>
                </a:path>
                <a:path w="131445" h="377825">
                  <a:moveTo>
                    <a:pt x="131254" y="141630"/>
                  </a:moveTo>
                  <a:lnTo>
                    <a:pt x="16014" y="141630"/>
                  </a:lnTo>
                  <a:lnTo>
                    <a:pt x="16014" y="102260"/>
                  </a:lnTo>
                  <a:lnTo>
                    <a:pt x="0" y="102260"/>
                  </a:lnTo>
                  <a:lnTo>
                    <a:pt x="0" y="141630"/>
                  </a:lnTo>
                  <a:lnTo>
                    <a:pt x="0" y="159410"/>
                  </a:lnTo>
                  <a:lnTo>
                    <a:pt x="0" y="200050"/>
                  </a:lnTo>
                  <a:lnTo>
                    <a:pt x="16014" y="200050"/>
                  </a:lnTo>
                  <a:lnTo>
                    <a:pt x="16014" y="159410"/>
                  </a:lnTo>
                  <a:lnTo>
                    <a:pt x="131254" y="159410"/>
                  </a:lnTo>
                  <a:lnTo>
                    <a:pt x="131254" y="141630"/>
                  </a:lnTo>
                  <a:close/>
                </a:path>
                <a:path w="131445" h="377825">
                  <a:moveTo>
                    <a:pt x="131254" y="0"/>
                  </a:moveTo>
                  <a:lnTo>
                    <a:pt x="115252" y="0"/>
                  </a:lnTo>
                  <a:lnTo>
                    <a:pt x="115252" y="53340"/>
                  </a:lnTo>
                  <a:lnTo>
                    <a:pt x="0" y="53340"/>
                  </a:lnTo>
                  <a:lnTo>
                    <a:pt x="0" y="71120"/>
                  </a:lnTo>
                  <a:lnTo>
                    <a:pt x="131254" y="71120"/>
                  </a:lnTo>
                  <a:lnTo>
                    <a:pt x="131254" y="53340"/>
                  </a:lnTo>
                  <a:lnTo>
                    <a:pt x="131254" y="0"/>
                  </a:lnTo>
                  <a:close/>
                </a:path>
                <a:path w="131445" h="377825">
                  <a:moveTo>
                    <a:pt x="131267" y="231013"/>
                  </a:moveTo>
                  <a:lnTo>
                    <a:pt x="12" y="231013"/>
                  </a:lnTo>
                  <a:lnTo>
                    <a:pt x="12" y="248348"/>
                  </a:lnTo>
                  <a:lnTo>
                    <a:pt x="131267" y="248348"/>
                  </a:lnTo>
                  <a:lnTo>
                    <a:pt x="131267" y="231013"/>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venir Next LT Pro"/>
                <a:ea typeface="+mn-ea"/>
                <a:cs typeface="+mn-cs"/>
              </a:endParaRPr>
            </a:p>
          </p:txBody>
        </p:sp>
        <p:pic>
          <p:nvPicPr>
            <p:cNvPr id="19" name="object 19"/>
            <p:cNvPicPr/>
            <p:nvPr/>
          </p:nvPicPr>
          <p:blipFill>
            <a:blip r:embed="rId8" cstate="print"/>
            <a:stretch>
              <a:fillRect/>
            </a:stretch>
          </p:blipFill>
          <p:spPr>
            <a:xfrm>
              <a:off x="318197" y="3140424"/>
              <a:ext cx="131254" cy="79248"/>
            </a:xfrm>
            <a:prstGeom prst="rect">
              <a:avLst/>
            </a:prstGeom>
          </p:spPr>
        </p:pic>
        <p:sp>
          <p:nvSpPr>
            <p:cNvPr id="20" name="object 20"/>
            <p:cNvSpPr/>
            <p:nvPr/>
          </p:nvSpPr>
          <p:spPr>
            <a:xfrm>
              <a:off x="318185" y="2945752"/>
              <a:ext cx="131445" cy="99060"/>
            </a:xfrm>
            <a:custGeom>
              <a:avLst/>
              <a:gdLst/>
              <a:ahLst/>
              <a:cxnLst/>
              <a:rect l="l" t="t" r="r" b="b"/>
              <a:pathLst>
                <a:path w="131445" h="99060">
                  <a:moveTo>
                    <a:pt x="131254" y="0"/>
                  </a:moveTo>
                  <a:lnTo>
                    <a:pt x="0" y="0"/>
                  </a:lnTo>
                  <a:lnTo>
                    <a:pt x="0" y="17780"/>
                  </a:lnTo>
                  <a:lnTo>
                    <a:pt x="58102" y="17780"/>
                  </a:lnTo>
                  <a:lnTo>
                    <a:pt x="58102" y="82550"/>
                  </a:lnTo>
                  <a:lnTo>
                    <a:pt x="0" y="82550"/>
                  </a:lnTo>
                  <a:lnTo>
                    <a:pt x="0" y="99060"/>
                  </a:lnTo>
                  <a:lnTo>
                    <a:pt x="131254" y="99060"/>
                  </a:lnTo>
                  <a:lnTo>
                    <a:pt x="131254" y="82550"/>
                  </a:lnTo>
                  <a:lnTo>
                    <a:pt x="73914" y="82550"/>
                  </a:lnTo>
                  <a:lnTo>
                    <a:pt x="73914" y="17780"/>
                  </a:lnTo>
                  <a:lnTo>
                    <a:pt x="131254" y="17780"/>
                  </a:lnTo>
                  <a:lnTo>
                    <a:pt x="131254"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venir Next LT Pro"/>
                <a:ea typeface="+mn-ea"/>
                <a:cs typeface="+mn-cs"/>
              </a:endParaRPr>
            </a:p>
          </p:txBody>
        </p:sp>
        <p:pic>
          <p:nvPicPr>
            <p:cNvPr id="21" name="object 21"/>
            <p:cNvPicPr/>
            <p:nvPr/>
          </p:nvPicPr>
          <p:blipFill>
            <a:blip r:embed="rId8" cstate="print"/>
            <a:stretch>
              <a:fillRect/>
            </a:stretch>
          </p:blipFill>
          <p:spPr>
            <a:xfrm>
              <a:off x="318197" y="2821069"/>
              <a:ext cx="131254" cy="79248"/>
            </a:xfrm>
            <a:prstGeom prst="rect">
              <a:avLst/>
            </a:prstGeom>
          </p:spPr>
        </p:pic>
        <p:pic>
          <p:nvPicPr>
            <p:cNvPr id="22" name="object 22"/>
            <p:cNvPicPr/>
            <p:nvPr/>
          </p:nvPicPr>
          <p:blipFill>
            <a:blip r:embed="rId11" cstate="print"/>
            <a:stretch>
              <a:fillRect/>
            </a:stretch>
          </p:blipFill>
          <p:spPr>
            <a:xfrm>
              <a:off x="318192" y="2694056"/>
              <a:ext cx="131254" cy="89535"/>
            </a:xfrm>
            <a:prstGeom prst="rect">
              <a:avLst/>
            </a:prstGeom>
          </p:spPr>
        </p:pic>
        <p:pic>
          <p:nvPicPr>
            <p:cNvPr id="23" name="object 23"/>
            <p:cNvPicPr/>
            <p:nvPr/>
          </p:nvPicPr>
          <p:blipFill>
            <a:blip r:embed="rId8" cstate="print"/>
            <a:stretch>
              <a:fillRect/>
            </a:stretch>
          </p:blipFill>
          <p:spPr>
            <a:xfrm>
              <a:off x="318197" y="2577128"/>
              <a:ext cx="131254" cy="79248"/>
            </a:xfrm>
            <a:prstGeom prst="rect">
              <a:avLst/>
            </a:prstGeom>
          </p:spPr>
        </p:pic>
      </p:grpSp>
      <p:sp>
        <p:nvSpPr>
          <p:cNvPr id="33" name="Rounded Rectangle 32"/>
          <p:cNvSpPr/>
          <p:nvPr/>
        </p:nvSpPr>
        <p:spPr>
          <a:xfrm>
            <a:off x="12190" y="-12778"/>
            <a:ext cx="767295" cy="8229600"/>
          </a:xfrm>
          <a:prstGeom prst="roundRect">
            <a:avLst>
              <a:gd name="adj" fmla="val 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white"/>
              </a:solidFill>
              <a:effectLst/>
              <a:uLnTx/>
              <a:uFillTx/>
              <a:latin typeface="Avenir Next LT Pro"/>
              <a:ea typeface="+mn-ea"/>
              <a:cs typeface="+mn-cs"/>
            </a:endParaRPr>
          </a:p>
        </p:txBody>
      </p:sp>
      <p:pic>
        <p:nvPicPr>
          <p:cNvPr id="7170" name="Picture 2" descr="Z:\Mediamark\4154 MM PPT Presentation\Exports ST2\Elements\Asset 10.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42488" y="7699207"/>
            <a:ext cx="506700" cy="34343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D06ABAB-8887-3353-784F-FFE19FD1D201}"/>
              </a:ext>
            </a:extLst>
          </p:cNvPr>
          <p:cNvSpPr txBox="1"/>
          <p:nvPr/>
        </p:nvSpPr>
        <p:spPr>
          <a:xfrm>
            <a:off x="995195" y="7849126"/>
            <a:ext cx="483542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venir Next LT Pro"/>
                <a:ea typeface="+mn-ea"/>
                <a:cs typeface="Arial" panose="020B0604020202020204" pitchFamily="34" charset="0"/>
              </a:rPr>
              <a:t>Source : BRC RAMS AMPLIFY November 2021 – October 2022 </a:t>
            </a:r>
            <a:endParaRPr kumimoji="0" lang="en-ZA" sz="1200" b="1" i="0" u="none" strike="noStrike" kern="1200" cap="none" spc="0" normalizeH="0" baseline="0" noProof="0" dirty="0">
              <a:ln>
                <a:noFill/>
              </a:ln>
              <a:solidFill>
                <a:prstClr val="black"/>
              </a:solidFill>
              <a:effectLst/>
              <a:uLnTx/>
              <a:uFillTx/>
              <a:latin typeface="Avenir Next LT Pro"/>
              <a:ea typeface="+mn-ea"/>
              <a:cs typeface="Arial" panose="020B0604020202020204" pitchFamily="34" charset="0"/>
            </a:endParaRPr>
          </a:p>
        </p:txBody>
      </p:sp>
      <p:grpSp>
        <p:nvGrpSpPr>
          <p:cNvPr id="7181" name="Group 7180">
            <a:extLst>
              <a:ext uri="{FF2B5EF4-FFF2-40B4-BE49-F238E27FC236}">
                <a16:creationId xmlns:a16="http://schemas.microsoft.com/office/drawing/2014/main" id="{EA520186-A5FE-643B-37D3-97799A4A4BF6}"/>
              </a:ext>
            </a:extLst>
          </p:cNvPr>
          <p:cNvGrpSpPr/>
          <p:nvPr/>
        </p:nvGrpSpPr>
        <p:grpSpPr>
          <a:xfrm>
            <a:off x="3111386" y="3985802"/>
            <a:ext cx="8240638" cy="3746879"/>
            <a:chOff x="3111386" y="3874589"/>
            <a:chExt cx="8240638" cy="3746879"/>
          </a:xfrm>
        </p:grpSpPr>
        <p:sp>
          <p:nvSpPr>
            <p:cNvPr id="24" name="TextBox 23">
              <a:extLst>
                <a:ext uri="{FF2B5EF4-FFF2-40B4-BE49-F238E27FC236}">
                  <a16:creationId xmlns:a16="http://schemas.microsoft.com/office/drawing/2014/main" id="{09412EA2-1000-E948-C635-A54F388A9923}"/>
                </a:ext>
              </a:extLst>
            </p:cNvPr>
            <p:cNvSpPr txBox="1"/>
            <p:nvPr/>
          </p:nvSpPr>
          <p:spPr>
            <a:xfrm>
              <a:off x="4727230" y="3874589"/>
              <a:ext cx="5041060" cy="307777"/>
            </a:xfrm>
            <a:prstGeom prst="rect">
              <a:avLst/>
            </a:prstGeom>
            <a:noFill/>
          </p:spPr>
          <p:txBody>
            <a:bodyPr wrap="none" rtlCol="0">
              <a:spAutoFit/>
            </a:bodyPr>
            <a:lstStyle/>
            <a:p>
              <a:pPr>
                <a:defRPr/>
              </a:pPr>
              <a:r>
                <a:rPr lang="en-US" sz="1400" b="1" dirty="0">
                  <a:solidFill>
                    <a:prstClr val="black"/>
                  </a:solidFill>
                  <a:cs typeface="Calibri" panose="020F0502020204030204" pitchFamily="34" charset="0"/>
                </a:rPr>
                <a:t>Black Adults Aged 25-49 SEM 5-10 Residing in Gauteng</a:t>
              </a:r>
              <a:endParaRPr lang="en-ZA" sz="1400" b="1" dirty="0">
                <a:solidFill>
                  <a:prstClr val="black"/>
                </a:solidFill>
                <a:cs typeface="Calibri" panose="020F0502020204030204" pitchFamily="34" charset="0"/>
              </a:endParaRPr>
            </a:p>
          </p:txBody>
        </p:sp>
        <p:sp>
          <p:nvSpPr>
            <p:cNvPr id="25" name="Oval 24">
              <a:extLst>
                <a:ext uri="{FF2B5EF4-FFF2-40B4-BE49-F238E27FC236}">
                  <a16:creationId xmlns:a16="http://schemas.microsoft.com/office/drawing/2014/main" id="{072AD6F9-8E4A-5FFE-9B44-DFD0BF2ADFFB}"/>
                </a:ext>
              </a:extLst>
            </p:cNvPr>
            <p:cNvSpPr/>
            <p:nvPr/>
          </p:nvSpPr>
          <p:spPr>
            <a:xfrm>
              <a:off x="3288003" y="4218039"/>
              <a:ext cx="2085542" cy="1447239"/>
            </a:xfrm>
            <a:prstGeom prst="ellipse">
              <a:avLst/>
            </a:prstGeom>
            <a:solidFill>
              <a:srgbClr val="AC1E2E"/>
            </a:solidFill>
            <a:ln w="127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cs typeface="Calibri" panose="020F0502020204030204" pitchFamily="34" charset="0"/>
                </a:rPr>
                <a:t>Kaya 959</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cs typeface="Calibri" panose="020F0502020204030204" pitchFamily="34" charset="0"/>
                </a:rPr>
                <a:t>340 000</a:t>
              </a:r>
              <a:endParaRPr kumimoji="0" lang="en-ZA" sz="1800" b="0" i="0" u="none" strike="noStrike" kern="0" cap="none" spc="0" normalizeH="0" baseline="0" noProof="0" dirty="0">
                <a:ln>
                  <a:noFill/>
                </a:ln>
                <a:solidFill>
                  <a:prstClr val="white"/>
                </a:solidFill>
                <a:effectLst/>
                <a:uLnTx/>
                <a:uFillTx/>
                <a:cs typeface="Calibri" panose="020F0502020204030204" pitchFamily="34" charset="0"/>
              </a:endParaRPr>
            </a:p>
          </p:txBody>
        </p:sp>
        <p:sp>
          <p:nvSpPr>
            <p:cNvPr id="26" name="Oval 25">
              <a:extLst>
                <a:ext uri="{FF2B5EF4-FFF2-40B4-BE49-F238E27FC236}">
                  <a16:creationId xmlns:a16="http://schemas.microsoft.com/office/drawing/2014/main" id="{7D18C714-CECA-CD72-501B-7D0B1EB68291}"/>
                </a:ext>
              </a:extLst>
            </p:cNvPr>
            <p:cNvSpPr/>
            <p:nvPr/>
          </p:nvSpPr>
          <p:spPr>
            <a:xfrm>
              <a:off x="5526882" y="4404933"/>
              <a:ext cx="1841218" cy="1174724"/>
            </a:xfrm>
            <a:prstGeom prst="ellipse">
              <a:avLst/>
            </a:prstGeom>
            <a:solidFill>
              <a:sysClr val="window" lastClr="FFFFFF">
                <a:lumMod val="6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cs typeface="Calibri" panose="020F0502020204030204" pitchFamily="34" charset="0"/>
                </a:rPr>
                <a:t>947</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cs typeface="Calibri" panose="020F0502020204030204" pitchFamily="34" charset="0"/>
                </a:rPr>
                <a:t>280 000</a:t>
              </a:r>
              <a:endParaRPr kumimoji="0" lang="en-ZA" sz="1600" b="0" i="0" u="none" strike="noStrike" kern="0" cap="none" spc="0" normalizeH="0" baseline="0" noProof="0" dirty="0">
                <a:ln>
                  <a:noFill/>
                </a:ln>
                <a:solidFill>
                  <a:prstClr val="white"/>
                </a:solidFill>
                <a:effectLst/>
                <a:uLnTx/>
                <a:uFillTx/>
                <a:cs typeface="Calibri" panose="020F0502020204030204" pitchFamily="34" charset="0"/>
              </a:endParaRPr>
            </a:p>
          </p:txBody>
        </p:sp>
        <p:sp>
          <p:nvSpPr>
            <p:cNvPr id="27" name="Oval 26">
              <a:extLst>
                <a:ext uri="{FF2B5EF4-FFF2-40B4-BE49-F238E27FC236}">
                  <a16:creationId xmlns:a16="http://schemas.microsoft.com/office/drawing/2014/main" id="{7D7234D1-66A0-DA25-1FBA-25D6B74A1D99}"/>
                </a:ext>
              </a:extLst>
            </p:cNvPr>
            <p:cNvSpPr/>
            <p:nvPr/>
          </p:nvSpPr>
          <p:spPr>
            <a:xfrm>
              <a:off x="9432218" y="4611502"/>
              <a:ext cx="1636750" cy="807359"/>
            </a:xfrm>
            <a:prstGeom prst="ellipse">
              <a:avLst/>
            </a:prstGeom>
            <a:solidFill>
              <a:sysClr val="window" lastClr="FFFFFF">
                <a:lumMod val="6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white"/>
                  </a:solidFill>
                  <a:effectLst/>
                  <a:uLnTx/>
                  <a:uFillTx/>
                  <a:cs typeface="Calibri" panose="020F0502020204030204" pitchFamily="34" charset="0"/>
                </a:rPr>
                <a:t>Power FM</a:t>
              </a:r>
              <a:endParaRPr kumimoji="0" lang="en-ZA" sz="1200" b="0" i="0" u="none" strike="noStrike" kern="0" cap="none" spc="0" normalizeH="0" baseline="0" noProof="0" dirty="0">
                <a:ln>
                  <a:noFill/>
                </a:ln>
                <a:solidFill>
                  <a:prstClr val="white"/>
                </a:solidFill>
                <a:effectLst/>
                <a:uLnTx/>
                <a:uFillTx/>
                <a:cs typeface="Calibri" panose="020F050202020403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ZA" sz="1400" b="0" i="0" u="none" strike="noStrike" kern="0" cap="none" spc="0" normalizeH="0" baseline="0" noProof="0" dirty="0">
                  <a:ln>
                    <a:noFill/>
                  </a:ln>
                  <a:solidFill>
                    <a:prstClr val="white"/>
                  </a:solidFill>
                  <a:effectLst/>
                  <a:uLnTx/>
                  <a:uFillTx/>
                  <a:cs typeface="Calibri" panose="020F0502020204030204" pitchFamily="34" charset="0"/>
                </a:rPr>
                <a:t>103 000</a:t>
              </a:r>
              <a:endParaRPr kumimoji="0" lang="en-US" sz="1400" b="0" i="0" u="none" strike="noStrike" kern="0" cap="none" spc="0" normalizeH="0" baseline="0" noProof="0" dirty="0">
                <a:ln>
                  <a:noFill/>
                </a:ln>
                <a:solidFill>
                  <a:prstClr val="white"/>
                </a:solidFill>
                <a:effectLst/>
                <a:uLnTx/>
                <a:uFillTx/>
                <a:cs typeface="Calibri" panose="020F0502020204030204" pitchFamily="34" charset="0"/>
              </a:endParaRPr>
            </a:p>
          </p:txBody>
        </p:sp>
        <p:sp>
          <p:nvSpPr>
            <p:cNvPr id="28" name="Oval 27">
              <a:extLst>
                <a:ext uri="{FF2B5EF4-FFF2-40B4-BE49-F238E27FC236}">
                  <a16:creationId xmlns:a16="http://schemas.microsoft.com/office/drawing/2014/main" id="{E6127F0C-2924-D295-51F8-19293D694E61}"/>
                </a:ext>
              </a:extLst>
            </p:cNvPr>
            <p:cNvSpPr/>
            <p:nvPr/>
          </p:nvSpPr>
          <p:spPr>
            <a:xfrm>
              <a:off x="7511024" y="4509387"/>
              <a:ext cx="1695479" cy="975208"/>
            </a:xfrm>
            <a:prstGeom prst="ellipse">
              <a:avLst/>
            </a:prstGeom>
            <a:solidFill>
              <a:sysClr val="window" lastClr="FFFFFF">
                <a:lumMod val="6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cs typeface="Calibri" panose="020F0502020204030204" pitchFamily="34" charset="0"/>
                </a:rPr>
                <a:t>702</a:t>
              </a:r>
            </a:p>
            <a:p>
              <a:pPr marL="0" marR="0" lvl="0" indent="0" algn="ctr" defTabSz="914400" eaLnBrk="1" fontAlgn="auto" latinLnBrk="0" hangingPunct="1">
                <a:lnSpc>
                  <a:spcPct val="100000"/>
                </a:lnSpc>
                <a:spcBef>
                  <a:spcPts val="0"/>
                </a:spcBef>
                <a:spcAft>
                  <a:spcPts val="0"/>
                </a:spcAft>
                <a:buClrTx/>
                <a:buSzTx/>
                <a:buFontTx/>
                <a:buNone/>
                <a:tabLst/>
                <a:defRPr/>
              </a:pPr>
              <a:r>
                <a:rPr lang="en-US" sz="1600" kern="0" dirty="0">
                  <a:solidFill>
                    <a:prstClr val="white"/>
                  </a:solidFill>
                  <a:cs typeface="Calibri" panose="020F0502020204030204" pitchFamily="34" charset="0"/>
                </a:rPr>
                <a:t>198</a:t>
              </a:r>
              <a:r>
                <a:rPr kumimoji="0" lang="en-US" sz="1600" b="0" i="0" u="none" strike="noStrike" kern="0" cap="none" spc="0" normalizeH="0" baseline="0" noProof="0" dirty="0">
                  <a:ln>
                    <a:noFill/>
                  </a:ln>
                  <a:solidFill>
                    <a:prstClr val="white"/>
                  </a:solidFill>
                  <a:effectLst/>
                  <a:uLnTx/>
                  <a:uFillTx/>
                  <a:cs typeface="Calibri" panose="020F0502020204030204" pitchFamily="34" charset="0"/>
                </a:rPr>
                <a:t> 000</a:t>
              </a:r>
              <a:endParaRPr kumimoji="0" lang="en-ZA" sz="1600" b="0" i="0" u="none" strike="noStrike" kern="0" cap="none" spc="0" normalizeH="0" baseline="0" noProof="0" dirty="0">
                <a:ln>
                  <a:noFill/>
                </a:ln>
                <a:solidFill>
                  <a:prstClr val="white"/>
                </a:solidFill>
                <a:effectLst/>
                <a:uLnTx/>
                <a:uFillTx/>
                <a:cs typeface="Calibri" panose="020F0502020204030204" pitchFamily="34" charset="0"/>
              </a:endParaRPr>
            </a:p>
          </p:txBody>
        </p:sp>
        <p:sp>
          <p:nvSpPr>
            <p:cNvPr id="29" name="TextBox 28">
              <a:extLst>
                <a:ext uri="{FF2B5EF4-FFF2-40B4-BE49-F238E27FC236}">
                  <a16:creationId xmlns:a16="http://schemas.microsoft.com/office/drawing/2014/main" id="{CF327223-EE71-9101-3744-3B7EEC2D3892}"/>
                </a:ext>
              </a:extLst>
            </p:cNvPr>
            <p:cNvSpPr txBox="1"/>
            <p:nvPr/>
          </p:nvSpPr>
          <p:spPr>
            <a:xfrm>
              <a:off x="3196335" y="5864812"/>
              <a:ext cx="8155689" cy="307777"/>
            </a:xfrm>
            <a:prstGeom prst="rect">
              <a:avLst/>
            </a:prstGeom>
            <a:noFill/>
          </p:spPr>
          <p:txBody>
            <a:bodyPr wrap="square" rtlCol="0">
              <a:spAutoFit/>
            </a:bodyPr>
            <a:lstStyle/>
            <a:p>
              <a:pPr algn="ctr">
                <a:defRPr/>
              </a:pPr>
              <a:r>
                <a:rPr lang="en-US" sz="1400" b="1" dirty="0">
                  <a:solidFill>
                    <a:prstClr val="black"/>
                  </a:solidFill>
                  <a:cs typeface="Calibri" panose="020F0502020204030204" pitchFamily="34" charset="0"/>
                </a:rPr>
                <a:t>Black Adults Aged 15+ SEM 5-10 Residing in Gauteng : (Working Full/Part Time)</a:t>
              </a:r>
              <a:endParaRPr lang="en-ZA" sz="1400" b="1" dirty="0">
                <a:solidFill>
                  <a:prstClr val="black"/>
                </a:solidFill>
                <a:cs typeface="Calibri" panose="020F0502020204030204" pitchFamily="34" charset="0"/>
              </a:endParaRPr>
            </a:p>
          </p:txBody>
        </p:sp>
        <p:sp>
          <p:nvSpPr>
            <p:cNvPr id="30" name="Oval 29">
              <a:extLst>
                <a:ext uri="{FF2B5EF4-FFF2-40B4-BE49-F238E27FC236}">
                  <a16:creationId xmlns:a16="http://schemas.microsoft.com/office/drawing/2014/main" id="{D6CBE3A9-9BB6-90C2-469F-7DE87412F933}"/>
                </a:ext>
              </a:extLst>
            </p:cNvPr>
            <p:cNvSpPr/>
            <p:nvPr/>
          </p:nvSpPr>
          <p:spPr>
            <a:xfrm>
              <a:off x="3334336" y="6174229"/>
              <a:ext cx="2104118" cy="1447239"/>
            </a:xfrm>
            <a:prstGeom prst="ellipse">
              <a:avLst/>
            </a:prstGeom>
            <a:solidFill>
              <a:srgbClr val="AD1E2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cs typeface="Calibri" panose="020F0502020204030204" pitchFamily="34" charset="0"/>
                </a:rPr>
                <a:t>Kaya 959</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cs typeface="Calibri" panose="020F0502020204030204" pitchFamily="34" charset="0"/>
                </a:rPr>
                <a:t>279 000</a:t>
              </a:r>
              <a:endParaRPr kumimoji="0" lang="en-ZA" sz="1800" b="0" i="0" u="none" strike="noStrike" kern="0" cap="none" spc="0" normalizeH="0" baseline="0" noProof="0" dirty="0">
                <a:ln>
                  <a:noFill/>
                </a:ln>
                <a:solidFill>
                  <a:prstClr val="white"/>
                </a:solidFill>
                <a:effectLst/>
                <a:uLnTx/>
                <a:uFillTx/>
                <a:cs typeface="Calibri" panose="020F0502020204030204" pitchFamily="34" charset="0"/>
              </a:endParaRPr>
            </a:p>
          </p:txBody>
        </p:sp>
        <p:sp>
          <p:nvSpPr>
            <p:cNvPr id="31" name="Oval 30">
              <a:extLst>
                <a:ext uri="{FF2B5EF4-FFF2-40B4-BE49-F238E27FC236}">
                  <a16:creationId xmlns:a16="http://schemas.microsoft.com/office/drawing/2014/main" id="{7539A94C-4A8A-14EC-7D10-3A2FF67EA4E5}"/>
                </a:ext>
              </a:extLst>
            </p:cNvPr>
            <p:cNvSpPr/>
            <p:nvPr/>
          </p:nvSpPr>
          <p:spPr>
            <a:xfrm>
              <a:off x="5617117" y="6387000"/>
              <a:ext cx="1857617" cy="1174724"/>
            </a:xfrm>
            <a:prstGeom prst="ellipse">
              <a:avLst/>
            </a:prstGeom>
            <a:solidFill>
              <a:sysClr val="window" lastClr="FFFFFF">
                <a:lumMod val="6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cs typeface="Calibri" panose="020F0502020204030204" pitchFamily="34" charset="0"/>
                </a:rPr>
                <a:t>947</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cs typeface="Calibri" panose="020F0502020204030204" pitchFamily="34" charset="0"/>
                </a:rPr>
                <a:t>228 000</a:t>
              </a:r>
              <a:endParaRPr kumimoji="0" lang="en-ZA" sz="1600" b="0" i="0" u="none" strike="noStrike" kern="0" cap="none" spc="0" normalizeH="0" baseline="0" noProof="0" dirty="0">
                <a:ln>
                  <a:noFill/>
                </a:ln>
                <a:solidFill>
                  <a:prstClr val="white"/>
                </a:solidFill>
                <a:effectLst/>
                <a:uLnTx/>
                <a:uFillTx/>
                <a:cs typeface="Calibri" panose="020F0502020204030204" pitchFamily="34" charset="0"/>
              </a:endParaRPr>
            </a:p>
          </p:txBody>
        </p:sp>
        <p:sp>
          <p:nvSpPr>
            <p:cNvPr id="7168" name="Oval 7167">
              <a:extLst>
                <a:ext uri="{FF2B5EF4-FFF2-40B4-BE49-F238E27FC236}">
                  <a16:creationId xmlns:a16="http://schemas.microsoft.com/office/drawing/2014/main" id="{02B1F817-737B-7B7A-4139-CD9750338BC4}"/>
                </a:ext>
              </a:extLst>
            </p:cNvPr>
            <p:cNvSpPr/>
            <p:nvPr/>
          </p:nvSpPr>
          <p:spPr>
            <a:xfrm>
              <a:off x="9439422" y="6593569"/>
              <a:ext cx="1651329" cy="807359"/>
            </a:xfrm>
            <a:prstGeom prst="ellipse">
              <a:avLst/>
            </a:prstGeom>
            <a:solidFill>
              <a:sysClr val="window" lastClr="FFFFFF">
                <a:lumMod val="6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ZA" sz="1200" b="0" i="0" u="none" strike="noStrike" kern="0" cap="none" spc="0" normalizeH="0" baseline="0" noProof="0" dirty="0">
                  <a:ln>
                    <a:noFill/>
                  </a:ln>
                  <a:solidFill>
                    <a:prstClr val="white"/>
                  </a:solidFill>
                  <a:effectLst/>
                  <a:uLnTx/>
                  <a:uFillTx/>
                  <a:cs typeface="Calibri" panose="020F0502020204030204" pitchFamily="34" charset="0"/>
                </a:rPr>
                <a:t>Power FM</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ZA" sz="1400" b="0" i="0" u="none" strike="noStrike" kern="0" cap="none" spc="0" normalizeH="0" baseline="0" noProof="0" dirty="0">
                  <a:ln>
                    <a:noFill/>
                  </a:ln>
                  <a:solidFill>
                    <a:prstClr val="white"/>
                  </a:solidFill>
                  <a:effectLst/>
                  <a:uLnTx/>
                  <a:uFillTx/>
                  <a:cs typeface="Calibri" panose="020F0502020204030204" pitchFamily="34" charset="0"/>
                </a:rPr>
                <a:t>101 000</a:t>
              </a:r>
              <a:endParaRPr kumimoji="0" lang="en-US" sz="1400" b="0" i="0" u="none" strike="noStrike" kern="0" cap="none" spc="0" normalizeH="0" baseline="0" noProof="0" dirty="0">
                <a:ln>
                  <a:noFill/>
                </a:ln>
                <a:solidFill>
                  <a:prstClr val="white"/>
                </a:solidFill>
                <a:effectLst/>
                <a:uLnTx/>
                <a:uFillTx/>
                <a:cs typeface="Calibri" panose="020F0502020204030204" pitchFamily="34" charset="0"/>
              </a:endParaRPr>
            </a:p>
          </p:txBody>
        </p:sp>
        <p:sp>
          <p:nvSpPr>
            <p:cNvPr id="7169" name="Oval 7168">
              <a:extLst>
                <a:ext uri="{FF2B5EF4-FFF2-40B4-BE49-F238E27FC236}">
                  <a16:creationId xmlns:a16="http://schemas.microsoft.com/office/drawing/2014/main" id="{87D4B874-058A-0C59-32AD-8C100CDA4FF8}"/>
                </a:ext>
              </a:extLst>
            </p:cNvPr>
            <p:cNvSpPr/>
            <p:nvPr/>
          </p:nvSpPr>
          <p:spPr>
            <a:xfrm>
              <a:off x="7638568" y="6476939"/>
              <a:ext cx="1651327" cy="975208"/>
            </a:xfrm>
            <a:prstGeom prst="ellipse">
              <a:avLst/>
            </a:prstGeom>
            <a:solidFill>
              <a:sysClr val="window" lastClr="FFFFFF">
                <a:lumMod val="6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cs typeface="Calibri" panose="020F0502020204030204" pitchFamily="34" charset="0"/>
                </a:rPr>
                <a:t>702</a:t>
              </a:r>
            </a:p>
            <a:p>
              <a:pPr marL="0" marR="0" lvl="0" indent="0" algn="ctr" defTabSz="914400" eaLnBrk="1" fontAlgn="auto" latinLnBrk="0" hangingPunct="1">
                <a:lnSpc>
                  <a:spcPct val="100000"/>
                </a:lnSpc>
                <a:spcBef>
                  <a:spcPts val="0"/>
                </a:spcBef>
                <a:spcAft>
                  <a:spcPts val="0"/>
                </a:spcAft>
                <a:buClrTx/>
                <a:buSzTx/>
                <a:buFontTx/>
                <a:buNone/>
                <a:tabLst/>
                <a:defRPr/>
              </a:pPr>
              <a:r>
                <a:rPr lang="en-US" sz="1600" kern="0" dirty="0">
                  <a:solidFill>
                    <a:prstClr val="white"/>
                  </a:solidFill>
                  <a:cs typeface="Calibri" panose="020F0502020204030204" pitchFamily="34" charset="0"/>
                </a:rPr>
                <a:t>199</a:t>
              </a:r>
              <a:r>
                <a:rPr kumimoji="0" lang="en-US" sz="1600" b="0" i="0" u="none" strike="noStrike" kern="0" cap="none" spc="0" normalizeH="0" baseline="0" noProof="0" dirty="0">
                  <a:ln>
                    <a:noFill/>
                  </a:ln>
                  <a:solidFill>
                    <a:prstClr val="white"/>
                  </a:solidFill>
                  <a:effectLst/>
                  <a:uLnTx/>
                  <a:uFillTx/>
                  <a:cs typeface="Calibri" panose="020F0502020204030204" pitchFamily="34" charset="0"/>
                </a:rPr>
                <a:t> 000</a:t>
              </a:r>
              <a:endParaRPr kumimoji="0" lang="en-ZA" sz="1600" b="0" i="0" u="none" strike="noStrike" kern="0" cap="none" spc="0" normalizeH="0" baseline="0" noProof="0" dirty="0">
                <a:ln>
                  <a:noFill/>
                </a:ln>
                <a:solidFill>
                  <a:prstClr val="white"/>
                </a:solidFill>
                <a:effectLst/>
                <a:uLnTx/>
                <a:uFillTx/>
                <a:cs typeface="Calibri" panose="020F0502020204030204" pitchFamily="34" charset="0"/>
              </a:endParaRPr>
            </a:p>
          </p:txBody>
        </p:sp>
        <p:cxnSp>
          <p:nvCxnSpPr>
            <p:cNvPr id="7171" name="Straight Connector 7170">
              <a:extLst>
                <a:ext uri="{FF2B5EF4-FFF2-40B4-BE49-F238E27FC236}">
                  <a16:creationId xmlns:a16="http://schemas.microsoft.com/office/drawing/2014/main" id="{E1101D05-3FA5-6565-406F-32E83DFFCF88}"/>
                </a:ext>
              </a:extLst>
            </p:cNvPr>
            <p:cNvCxnSpPr/>
            <p:nvPr/>
          </p:nvCxnSpPr>
          <p:spPr>
            <a:xfrm>
              <a:off x="3111386" y="5746080"/>
              <a:ext cx="8240638" cy="0"/>
            </a:xfrm>
            <a:prstGeom prst="line">
              <a:avLst/>
            </a:prstGeom>
          </p:spPr>
          <p:style>
            <a:lnRef idx="1">
              <a:schemeClr val="dk1"/>
            </a:lnRef>
            <a:fillRef idx="0">
              <a:schemeClr val="dk1"/>
            </a:fillRef>
            <a:effectRef idx="0">
              <a:schemeClr val="dk1"/>
            </a:effectRef>
            <a:fontRef idx="minor">
              <a:schemeClr val="tx1"/>
            </a:fontRef>
          </p:style>
        </p:cxnSp>
      </p:grpSp>
      <p:pic>
        <p:nvPicPr>
          <p:cNvPr id="7173" name="Graphic 7172" descr="Bullseye with solid fill">
            <a:extLst>
              <a:ext uri="{FF2B5EF4-FFF2-40B4-BE49-F238E27FC236}">
                <a16:creationId xmlns:a16="http://schemas.microsoft.com/office/drawing/2014/main" id="{BDBCBDCF-73EA-13AC-0B78-A7D5B63BADD0}"/>
              </a:ext>
            </a:extLst>
          </p:cNvPr>
          <p:cNvPicPr>
            <a:picLocks noChangeAspect="1"/>
          </p:cNvPicPr>
          <p:nvPr/>
        </p:nvPicPr>
        <p:blipFill>
          <a:blip r:embed="rId13" cstate="hq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3430544" y="558261"/>
            <a:ext cx="955851" cy="955851"/>
          </a:xfrm>
          <a:prstGeom prst="rect">
            <a:avLst/>
          </a:prstGeom>
        </p:spPr>
      </p:pic>
      <p:pic>
        <p:nvPicPr>
          <p:cNvPr id="7174" name="Graphic 7173">
            <a:extLst>
              <a:ext uri="{FF2B5EF4-FFF2-40B4-BE49-F238E27FC236}">
                <a16:creationId xmlns:a16="http://schemas.microsoft.com/office/drawing/2014/main" id="{90953195-15F0-DCEA-B235-AC4FF1CA105E}"/>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0787722" y="567364"/>
            <a:ext cx="824267" cy="729277"/>
          </a:xfrm>
          <a:prstGeom prst="rect">
            <a:avLst/>
          </a:prstGeom>
        </p:spPr>
      </p:pic>
      <p:sp>
        <p:nvSpPr>
          <p:cNvPr id="7175" name="Text Placeholder 2">
            <a:extLst>
              <a:ext uri="{FF2B5EF4-FFF2-40B4-BE49-F238E27FC236}">
                <a16:creationId xmlns:a16="http://schemas.microsoft.com/office/drawing/2014/main" id="{33F0E2CD-5BD6-8713-FD32-EC4100A1D04C}"/>
              </a:ext>
            </a:extLst>
          </p:cNvPr>
          <p:cNvSpPr txBox="1">
            <a:spLocks/>
          </p:cNvSpPr>
          <p:nvPr/>
        </p:nvSpPr>
        <p:spPr>
          <a:xfrm>
            <a:off x="7368100" y="1337042"/>
            <a:ext cx="7056682" cy="1937636"/>
          </a:xfrm>
          <a:prstGeom prst="rect">
            <a:avLst/>
          </a:prstGeom>
        </p:spPr>
        <p:txBody>
          <a:bodyPr vert="horz" lIns="91440" tIns="45720" rIns="91440" bIns="45720" rtlCol="0">
            <a:noAutofit/>
          </a:bodyPr>
          <a:lstStyle>
            <a:lvl1pPr marL="342900" indent="-342900" algn="l" defTabSz="914400" rtl="0" eaLnBrk="1" latinLnBrk="0" hangingPunct="1">
              <a:lnSpc>
                <a:spcPct val="90000"/>
              </a:lnSpc>
              <a:spcBef>
                <a:spcPts val="1000"/>
              </a:spcBef>
              <a:buClr>
                <a:srgbClr val="00ADEE"/>
              </a:buClr>
              <a:buFont typeface="Calibri" panose="020F0502020204030204" pitchFamily="34" charset="0"/>
              <a:buChar char="֎"/>
              <a:defRPr sz="2400" kern="1200">
                <a:solidFill>
                  <a:srgbClr val="636464"/>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R="0" lvl="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chemeClr val="tx1"/>
                </a:solidFill>
                <a:effectLst/>
                <a:uLnTx/>
                <a:uFillTx/>
                <a:ea typeface="+mn-ea"/>
                <a:cs typeface="Calibri" panose="020F0502020204030204" pitchFamily="34" charset="0"/>
              </a:rPr>
              <a:t>For consumers residing in Gauteng, Kaya 959 ranks number 1 in listenership for the mature middle to affluent, economically active Black consumers Aged 25-49 in SEM 5-10 compared to other Gauteng based stations. The average age for the Kaya 959 listener is 37. </a:t>
            </a:r>
          </a:p>
          <a:p>
            <a:pPr marR="0" lvl="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chemeClr val="tx1"/>
                </a:solidFill>
                <a:effectLst/>
                <a:uLnTx/>
                <a:uFillTx/>
                <a:ea typeface="+mn-ea"/>
                <a:cs typeface="Calibri" panose="020F0502020204030204" pitchFamily="34" charset="0"/>
              </a:rPr>
              <a:t>They are 6 times more likely than the population at large to fall within this segment of the market.</a:t>
            </a:r>
          </a:p>
          <a:p>
            <a:pPr marR="0" lvl="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1600" b="1" i="0" u="none" strike="noStrike" kern="0" cap="none" spc="0" normalizeH="0" baseline="0" noProof="0" dirty="0">
                <a:ln>
                  <a:noFill/>
                </a:ln>
                <a:solidFill>
                  <a:srgbClr val="C00000"/>
                </a:solidFill>
                <a:effectLst/>
                <a:uLnTx/>
                <a:uFillTx/>
                <a:ea typeface="+mn-ea"/>
                <a:cs typeface="Calibri" panose="020F0502020204030204" pitchFamily="34" charset="0"/>
              </a:rPr>
              <a:t>Majority of the listeners are employed and are either working full or part time, Kaya 959 ranks number 1 within that segment compared to its competitors.</a:t>
            </a:r>
            <a:endParaRPr kumimoji="0" lang="en-US" sz="1600" b="1" i="0" u="none" strike="noStrike" kern="1200" cap="none" spc="0" normalizeH="0" baseline="0" noProof="0" dirty="0">
              <a:ln>
                <a:noFill/>
              </a:ln>
              <a:solidFill>
                <a:srgbClr val="C00000"/>
              </a:solidFill>
              <a:effectLst/>
              <a:uLnTx/>
              <a:uFillTx/>
              <a:ea typeface="+mn-ea"/>
              <a:cs typeface="Calibri" panose="020F0502020204030204" pitchFamily="34" charset="0"/>
            </a:endParaRPr>
          </a:p>
        </p:txBody>
      </p:sp>
      <p:sp>
        <p:nvSpPr>
          <p:cNvPr id="7176" name="Text Placeholder 2">
            <a:extLst>
              <a:ext uri="{FF2B5EF4-FFF2-40B4-BE49-F238E27FC236}">
                <a16:creationId xmlns:a16="http://schemas.microsoft.com/office/drawing/2014/main" id="{C70D3CC4-573C-B789-A125-FE0BD8067453}"/>
              </a:ext>
            </a:extLst>
          </p:cNvPr>
          <p:cNvSpPr txBox="1">
            <a:spLocks/>
          </p:cNvSpPr>
          <p:nvPr/>
        </p:nvSpPr>
        <p:spPr>
          <a:xfrm>
            <a:off x="889687" y="1472202"/>
            <a:ext cx="6164914" cy="1937636"/>
          </a:xfrm>
          <a:prstGeom prst="rect">
            <a:avLst/>
          </a:prstGeom>
          <a:solidFill>
            <a:schemeClr val="bg1"/>
          </a:solidFill>
        </p:spPr>
        <p:txBody>
          <a:bodyPr vert="horz" lIns="91440" tIns="45720" rIns="91440" bIns="45720" rtlCol="0">
            <a:noAutofit/>
          </a:bodyPr>
          <a:lstStyle>
            <a:lvl1pPr marL="342900" indent="-342900" algn="l" defTabSz="914400" rtl="0" eaLnBrk="1" latinLnBrk="0" hangingPunct="1">
              <a:lnSpc>
                <a:spcPct val="90000"/>
              </a:lnSpc>
              <a:spcBef>
                <a:spcPts val="1000"/>
              </a:spcBef>
              <a:buClr>
                <a:srgbClr val="00ADEE"/>
              </a:buClr>
              <a:buFont typeface="Calibri" panose="020F0502020204030204" pitchFamily="34" charset="0"/>
              <a:buChar char="֎"/>
              <a:defRPr sz="2400" kern="1200">
                <a:solidFill>
                  <a:srgbClr val="636464"/>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just">
              <a:lnSpc>
                <a:spcPct val="100000"/>
              </a:lnSpc>
              <a:buClrTx/>
              <a:buFont typeface="Arial" panose="020B0604020202020204" pitchFamily="34" charset="0"/>
              <a:buChar char="•"/>
              <a:defRPr/>
            </a:pPr>
            <a:r>
              <a:rPr lang="en-US" sz="1600" dirty="0">
                <a:solidFill>
                  <a:schemeClr val="tx1"/>
                </a:solidFill>
                <a:cs typeface="Calibri" panose="020F0502020204030204" pitchFamily="34" charset="0"/>
              </a:rPr>
              <a:t>Kaya 959 is highly competitive and popular amongst Black adults residing in Gauteng. </a:t>
            </a:r>
          </a:p>
          <a:p>
            <a:pPr algn="just">
              <a:lnSpc>
                <a:spcPct val="100000"/>
              </a:lnSpc>
              <a:buClrTx/>
              <a:buFont typeface="Arial" panose="020B0604020202020204" pitchFamily="34" charset="0"/>
              <a:buChar char="•"/>
              <a:defRPr/>
            </a:pPr>
            <a:r>
              <a:rPr lang="en-ZA" sz="1600" kern="0" dirty="0">
                <a:solidFill>
                  <a:schemeClr val="tx1"/>
                </a:solidFill>
                <a:ea typeface="Tahoma" pitchFamily="34" charset="0"/>
                <a:cs typeface="Calibri" panose="020F0502020204030204" pitchFamily="34" charset="0"/>
              </a:rPr>
              <a:t>The core target market is urban, black middle to upper class listeners between the ages of 25 and 49 residing in Gauteng.</a:t>
            </a:r>
            <a:endParaRPr lang="en-US" sz="1600" kern="0" dirty="0">
              <a:solidFill>
                <a:schemeClr val="tx1"/>
              </a:solidFill>
              <a:cs typeface="Calibri" panose="020F0502020204030204" pitchFamily="34" charset="0"/>
            </a:endParaRPr>
          </a:p>
          <a:p>
            <a:pPr algn="just">
              <a:lnSpc>
                <a:spcPct val="100000"/>
              </a:lnSpc>
              <a:buClrTx/>
              <a:buFont typeface="Arial" panose="020B0604020202020204" pitchFamily="34" charset="0"/>
              <a:buChar char="•"/>
              <a:defRPr/>
            </a:pPr>
            <a:r>
              <a:rPr lang="en-US" sz="1600" b="1" kern="0" dirty="0">
                <a:solidFill>
                  <a:srgbClr val="C00000"/>
                </a:solidFill>
                <a:cs typeface="Calibri" panose="020F0502020204030204" pitchFamily="34" charset="0"/>
              </a:rPr>
              <a:t>Kaya 959 listeners are economically active. More than half of the listeners, 55% (394 000) are employed (the rest are either Housewives, Students or Retired). </a:t>
            </a:r>
          </a:p>
        </p:txBody>
      </p:sp>
      <p:grpSp>
        <p:nvGrpSpPr>
          <p:cNvPr id="7177" name="object 4">
            <a:extLst>
              <a:ext uri="{FF2B5EF4-FFF2-40B4-BE49-F238E27FC236}">
                <a16:creationId xmlns:a16="http://schemas.microsoft.com/office/drawing/2014/main" id="{C68BEDE8-8371-D0FD-641F-8EF61A4C89C6}"/>
              </a:ext>
            </a:extLst>
          </p:cNvPr>
          <p:cNvGrpSpPr/>
          <p:nvPr/>
        </p:nvGrpSpPr>
        <p:grpSpPr>
          <a:xfrm>
            <a:off x="13382367" y="7083766"/>
            <a:ext cx="885891" cy="873985"/>
            <a:chOff x="17863636" y="9146050"/>
            <a:chExt cx="1508125" cy="1508125"/>
          </a:xfrm>
        </p:grpSpPr>
        <p:sp>
          <p:nvSpPr>
            <p:cNvPr id="7178" name="object 5">
              <a:extLst>
                <a:ext uri="{FF2B5EF4-FFF2-40B4-BE49-F238E27FC236}">
                  <a16:creationId xmlns:a16="http://schemas.microsoft.com/office/drawing/2014/main" id="{770F7337-827E-DD54-D246-D76E340B34ED}"/>
                </a:ext>
              </a:extLst>
            </p:cNvPr>
            <p:cNvSpPr/>
            <p:nvPr/>
          </p:nvSpPr>
          <p:spPr>
            <a:xfrm>
              <a:off x="17863636" y="9146050"/>
              <a:ext cx="1508125" cy="1508125"/>
            </a:xfrm>
            <a:custGeom>
              <a:avLst/>
              <a:gdLst/>
              <a:ahLst/>
              <a:cxnLst/>
              <a:rect l="l" t="t" r="r" b="b"/>
              <a:pathLst>
                <a:path w="1508125" h="1508125">
                  <a:moveTo>
                    <a:pt x="753956" y="0"/>
                  </a:moveTo>
                  <a:lnTo>
                    <a:pt x="706273" y="1483"/>
                  </a:lnTo>
                  <a:lnTo>
                    <a:pt x="659379" y="5873"/>
                  </a:lnTo>
                  <a:lnTo>
                    <a:pt x="613362" y="13082"/>
                  </a:lnTo>
                  <a:lnTo>
                    <a:pt x="568309" y="23022"/>
                  </a:lnTo>
                  <a:lnTo>
                    <a:pt x="524310" y="35604"/>
                  </a:lnTo>
                  <a:lnTo>
                    <a:pt x="481452" y="50740"/>
                  </a:lnTo>
                  <a:lnTo>
                    <a:pt x="439824" y="68343"/>
                  </a:lnTo>
                  <a:lnTo>
                    <a:pt x="399514" y="88323"/>
                  </a:lnTo>
                  <a:lnTo>
                    <a:pt x="360610" y="110592"/>
                  </a:lnTo>
                  <a:lnTo>
                    <a:pt x="323201" y="135063"/>
                  </a:lnTo>
                  <a:lnTo>
                    <a:pt x="287375" y="161646"/>
                  </a:lnTo>
                  <a:lnTo>
                    <a:pt x="253220" y="190255"/>
                  </a:lnTo>
                  <a:lnTo>
                    <a:pt x="220825" y="220799"/>
                  </a:lnTo>
                  <a:lnTo>
                    <a:pt x="190278" y="253192"/>
                  </a:lnTo>
                  <a:lnTo>
                    <a:pt x="161667" y="287344"/>
                  </a:lnTo>
                  <a:lnTo>
                    <a:pt x="135081" y="323169"/>
                  </a:lnTo>
                  <a:lnTo>
                    <a:pt x="110608" y="360576"/>
                  </a:lnTo>
                  <a:lnTo>
                    <a:pt x="88336" y="399479"/>
                  </a:lnTo>
                  <a:lnTo>
                    <a:pt x="68353" y="439788"/>
                  </a:lnTo>
                  <a:lnTo>
                    <a:pt x="50748" y="481417"/>
                  </a:lnTo>
                  <a:lnTo>
                    <a:pt x="35610" y="524275"/>
                  </a:lnTo>
                  <a:lnTo>
                    <a:pt x="23026" y="568276"/>
                  </a:lnTo>
                  <a:lnTo>
                    <a:pt x="13084" y="613330"/>
                  </a:lnTo>
                  <a:lnTo>
                    <a:pt x="5874" y="659351"/>
                  </a:lnTo>
                  <a:lnTo>
                    <a:pt x="1483" y="706248"/>
                  </a:lnTo>
                  <a:lnTo>
                    <a:pt x="0" y="753935"/>
                  </a:lnTo>
                  <a:lnTo>
                    <a:pt x="1483" y="801606"/>
                  </a:lnTo>
                  <a:lnTo>
                    <a:pt x="5874" y="848491"/>
                  </a:lnTo>
                  <a:lnTo>
                    <a:pt x="13084" y="894500"/>
                  </a:lnTo>
                  <a:lnTo>
                    <a:pt x="23026" y="939544"/>
                  </a:lnTo>
                  <a:lnTo>
                    <a:pt x="35610" y="983537"/>
                  </a:lnTo>
                  <a:lnTo>
                    <a:pt x="50748" y="1026388"/>
                  </a:lnTo>
                  <a:lnTo>
                    <a:pt x="68353" y="1068011"/>
                  </a:lnTo>
                  <a:lnTo>
                    <a:pt x="88336" y="1108316"/>
                  </a:lnTo>
                  <a:lnTo>
                    <a:pt x="110608" y="1147215"/>
                  </a:lnTo>
                  <a:lnTo>
                    <a:pt x="135081" y="1184621"/>
                  </a:lnTo>
                  <a:lnTo>
                    <a:pt x="161667" y="1220443"/>
                  </a:lnTo>
                  <a:lnTo>
                    <a:pt x="190278" y="1254595"/>
                  </a:lnTo>
                  <a:lnTo>
                    <a:pt x="220825" y="1286988"/>
                  </a:lnTo>
                  <a:lnTo>
                    <a:pt x="253220" y="1317533"/>
                  </a:lnTo>
                  <a:lnTo>
                    <a:pt x="287375" y="1346142"/>
                  </a:lnTo>
                  <a:lnTo>
                    <a:pt x="323201" y="1372727"/>
                  </a:lnTo>
                  <a:lnTo>
                    <a:pt x="360610" y="1397200"/>
                  </a:lnTo>
                  <a:lnTo>
                    <a:pt x="399514" y="1419471"/>
                  </a:lnTo>
                  <a:lnTo>
                    <a:pt x="439824" y="1439453"/>
                  </a:lnTo>
                  <a:lnTo>
                    <a:pt x="481452" y="1457058"/>
                  </a:lnTo>
                  <a:lnTo>
                    <a:pt x="524310" y="1472196"/>
                  </a:lnTo>
                  <a:lnTo>
                    <a:pt x="568309" y="1484781"/>
                  </a:lnTo>
                  <a:lnTo>
                    <a:pt x="613362" y="1494722"/>
                  </a:lnTo>
                  <a:lnTo>
                    <a:pt x="659379" y="1501933"/>
                  </a:lnTo>
                  <a:lnTo>
                    <a:pt x="706273" y="1506324"/>
                  </a:lnTo>
                  <a:lnTo>
                    <a:pt x="753956" y="1507807"/>
                  </a:lnTo>
                  <a:lnTo>
                    <a:pt x="801635" y="1506324"/>
                  </a:lnTo>
                  <a:lnTo>
                    <a:pt x="848526" y="1501933"/>
                  </a:lnTo>
                  <a:lnTo>
                    <a:pt x="894540" y="1494722"/>
                  </a:lnTo>
                  <a:lnTo>
                    <a:pt x="939588" y="1484781"/>
                  </a:lnTo>
                  <a:lnTo>
                    <a:pt x="983583" y="1472196"/>
                  </a:lnTo>
                  <a:lnTo>
                    <a:pt x="1026437" y="1457058"/>
                  </a:lnTo>
                  <a:lnTo>
                    <a:pt x="1068060" y="1439453"/>
                  </a:lnTo>
                  <a:lnTo>
                    <a:pt x="1108365" y="1419471"/>
                  </a:lnTo>
                  <a:lnTo>
                    <a:pt x="1147263" y="1397200"/>
                  </a:lnTo>
                  <a:lnTo>
                    <a:pt x="1184667" y="1372727"/>
                  </a:lnTo>
                  <a:lnTo>
                    <a:pt x="1220487" y="1346142"/>
                  </a:lnTo>
                  <a:lnTo>
                    <a:pt x="1254636" y="1317533"/>
                  </a:lnTo>
                  <a:lnTo>
                    <a:pt x="1287026" y="1286988"/>
                  </a:lnTo>
                  <a:lnTo>
                    <a:pt x="1317567" y="1254595"/>
                  </a:lnTo>
                  <a:lnTo>
                    <a:pt x="1346173" y="1220443"/>
                  </a:lnTo>
                  <a:lnTo>
                    <a:pt x="1372754" y="1184621"/>
                  </a:lnTo>
                  <a:lnTo>
                    <a:pt x="1397223" y="1147215"/>
                  </a:lnTo>
                  <a:lnTo>
                    <a:pt x="1419490" y="1108316"/>
                  </a:lnTo>
                  <a:lnTo>
                    <a:pt x="1439469" y="1068011"/>
                  </a:lnTo>
                  <a:lnTo>
                    <a:pt x="1457070" y="1026388"/>
                  </a:lnTo>
                  <a:lnTo>
                    <a:pt x="1472205" y="983537"/>
                  </a:lnTo>
                  <a:lnTo>
                    <a:pt x="1484786" y="939544"/>
                  </a:lnTo>
                  <a:lnTo>
                    <a:pt x="1494725" y="894500"/>
                  </a:lnTo>
                  <a:lnTo>
                    <a:pt x="1501934" y="848491"/>
                  </a:lnTo>
                  <a:lnTo>
                    <a:pt x="1506324" y="801606"/>
                  </a:lnTo>
                  <a:lnTo>
                    <a:pt x="1507807" y="753935"/>
                  </a:lnTo>
                  <a:lnTo>
                    <a:pt x="1506324" y="706248"/>
                  </a:lnTo>
                  <a:lnTo>
                    <a:pt x="1501934" y="659351"/>
                  </a:lnTo>
                  <a:lnTo>
                    <a:pt x="1494725" y="613330"/>
                  </a:lnTo>
                  <a:lnTo>
                    <a:pt x="1484786" y="568276"/>
                  </a:lnTo>
                  <a:lnTo>
                    <a:pt x="1472205" y="524275"/>
                  </a:lnTo>
                  <a:lnTo>
                    <a:pt x="1457070" y="481417"/>
                  </a:lnTo>
                  <a:lnTo>
                    <a:pt x="1439469" y="439788"/>
                  </a:lnTo>
                  <a:lnTo>
                    <a:pt x="1419490" y="399479"/>
                  </a:lnTo>
                  <a:lnTo>
                    <a:pt x="1397223" y="360576"/>
                  </a:lnTo>
                  <a:lnTo>
                    <a:pt x="1372754" y="323169"/>
                  </a:lnTo>
                  <a:lnTo>
                    <a:pt x="1346173" y="287344"/>
                  </a:lnTo>
                  <a:lnTo>
                    <a:pt x="1317567" y="253192"/>
                  </a:lnTo>
                  <a:lnTo>
                    <a:pt x="1287026" y="220799"/>
                  </a:lnTo>
                  <a:lnTo>
                    <a:pt x="1254636" y="190255"/>
                  </a:lnTo>
                  <a:lnTo>
                    <a:pt x="1220487" y="161646"/>
                  </a:lnTo>
                  <a:lnTo>
                    <a:pt x="1184667" y="135063"/>
                  </a:lnTo>
                  <a:lnTo>
                    <a:pt x="1147263" y="110592"/>
                  </a:lnTo>
                  <a:lnTo>
                    <a:pt x="1108365" y="88323"/>
                  </a:lnTo>
                  <a:lnTo>
                    <a:pt x="1068060" y="68343"/>
                  </a:lnTo>
                  <a:lnTo>
                    <a:pt x="1026437" y="50740"/>
                  </a:lnTo>
                  <a:lnTo>
                    <a:pt x="983583" y="35604"/>
                  </a:lnTo>
                  <a:lnTo>
                    <a:pt x="939588" y="23022"/>
                  </a:lnTo>
                  <a:lnTo>
                    <a:pt x="894540" y="13082"/>
                  </a:lnTo>
                  <a:lnTo>
                    <a:pt x="848526" y="5873"/>
                  </a:lnTo>
                  <a:lnTo>
                    <a:pt x="801635" y="1483"/>
                  </a:lnTo>
                  <a:lnTo>
                    <a:pt x="753956" y="0"/>
                  </a:lnTo>
                  <a:close/>
                </a:path>
              </a:pathLst>
            </a:custGeom>
            <a:solidFill>
              <a:srgbClr val="BA1319"/>
            </a:solidFill>
          </p:spPr>
          <p:txBody>
            <a:bodyPr wrap="square" lIns="0" tIns="0" rIns="0" bIns="0" rtlCol="0"/>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sz="1092" b="0" i="0" u="none" strike="noStrike" kern="1200" cap="none" spc="0" normalizeH="0" baseline="0" noProof="0" dirty="0">
                <a:ln>
                  <a:noFill/>
                </a:ln>
                <a:solidFill>
                  <a:prstClr val="black"/>
                </a:solidFill>
                <a:effectLst/>
                <a:uLnTx/>
                <a:uFillTx/>
                <a:latin typeface="Calibri"/>
                <a:ea typeface="+mn-ea"/>
                <a:cs typeface="+mn-cs"/>
              </a:endParaRPr>
            </a:p>
          </p:txBody>
        </p:sp>
        <p:sp>
          <p:nvSpPr>
            <p:cNvPr id="7179" name="object 6">
              <a:extLst>
                <a:ext uri="{FF2B5EF4-FFF2-40B4-BE49-F238E27FC236}">
                  <a16:creationId xmlns:a16="http://schemas.microsoft.com/office/drawing/2014/main" id="{B3E8E4A0-9717-859C-8A5D-CA6E63241729}"/>
                </a:ext>
              </a:extLst>
            </p:cNvPr>
            <p:cNvSpPr/>
            <p:nvPr/>
          </p:nvSpPr>
          <p:spPr>
            <a:xfrm>
              <a:off x="17973111" y="9255518"/>
              <a:ext cx="1289050" cy="1289050"/>
            </a:xfrm>
            <a:custGeom>
              <a:avLst/>
              <a:gdLst/>
              <a:ahLst/>
              <a:cxnLst/>
              <a:rect l="l" t="t" r="r" b="b"/>
              <a:pathLst>
                <a:path w="1289050" h="1289050">
                  <a:moveTo>
                    <a:pt x="644472" y="0"/>
                  </a:moveTo>
                  <a:lnTo>
                    <a:pt x="596374" y="1767"/>
                  </a:lnTo>
                  <a:lnTo>
                    <a:pt x="549236" y="6986"/>
                  </a:lnTo>
                  <a:lnTo>
                    <a:pt x="503182" y="15532"/>
                  </a:lnTo>
                  <a:lnTo>
                    <a:pt x="458338" y="27281"/>
                  </a:lnTo>
                  <a:lnTo>
                    <a:pt x="414828" y="42108"/>
                  </a:lnTo>
                  <a:lnTo>
                    <a:pt x="372777" y="59889"/>
                  </a:lnTo>
                  <a:lnTo>
                    <a:pt x="332308" y="80499"/>
                  </a:lnTo>
                  <a:lnTo>
                    <a:pt x="293548" y="103813"/>
                  </a:lnTo>
                  <a:lnTo>
                    <a:pt x="256620" y="129708"/>
                  </a:lnTo>
                  <a:lnTo>
                    <a:pt x="221649" y="158058"/>
                  </a:lnTo>
                  <a:lnTo>
                    <a:pt x="188759" y="188739"/>
                  </a:lnTo>
                  <a:lnTo>
                    <a:pt x="158076" y="221626"/>
                  </a:lnTo>
                  <a:lnTo>
                    <a:pt x="129724" y="256595"/>
                  </a:lnTo>
                  <a:lnTo>
                    <a:pt x="103827" y="293522"/>
                  </a:lnTo>
                  <a:lnTo>
                    <a:pt x="80510" y="332282"/>
                  </a:lnTo>
                  <a:lnTo>
                    <a:pt x="59898" y="372750"/>
                  </a:lnTo>
                  <a:lnTo>
                    <a:pt x="42115" y="414802"/>
                  </a:lnTo>
                  <a:lnTo>
                    <a:pt x="27285" y="458313"/>
                  </a:lnTo>
                  <a:lnTo>
                    <a:pt x="15535" y="503159"/>
                  </a:lnTo>
                  <a:lnTo>
                    <a:pt x="6987" y="549216"/>
                  </a:lnTo>
                  <a:lnTo>
                    <a:pt x="1767" y="596358"/>
                  </a:lnTo>
                  <a:lnTo>
                    <a:pt x="0" y="644462"/>
                  </a:lnTo>
                  <a:lnTo>
                    <a:pt x="1767" y="692550"/>
                  </a:lnTo>
                  <a:lnTo>
                    <a:pt x="6987" y="739680"/>
                  </a:lnTo>
                  <a:lnTo>
                    <a:pt x="15535" y="785725"/>
                  </a:lnTo>
                  <a:lnTo>
                    <a:pt x="27285" y="830562"/>
                  </a:lnTo>
                  <a:lnTo>
                    <a:pt x="42115" y="874066"/>
                  </a:lnTo>
                  <a:lnTo>
                    <a:pt x="59898" y="916112"/>
                  </a:lnTo>
                  <a:lnTo>
                    <a:pt x="80510" y="956575"/>
                  </a:lnTo>
                  <a:lnTo>
                    <a:pt x="103827" y="995331"/>
                  </a:lnTo>
                  <a:lnTo>
                    <a:pt x="129724" y="1032255"/>
                  </a:lnTo>
                  <a:lnTo>
                    <a:pt x="158076" y="1067223"/>
                  </a:lnTo>
                  <a:lnTo>
                    <a:pt x="188759" y="1100110"/>
                  </a:lnTo>
                  <a:lnTo>
                    <a:pt x="221649" y="1130791"/>
                  </a:lnTo>
                  <a:lnTo>
                    <a:pt x="256620" y="1159141"/>
                  </a:lnTo>
                  <a:lnTo>
                    <a:pt x="293548" y="1185037"/>
                  </a:lnTo>
                  <a:lnTo>
                    <a:pt x="332308" y="1208353"/>
                  </a:lnTo>
                  <a:lnTo>
                    <a:pt x="372777" y="1228964"/>
                  </a:lnTo>
                  <a:lnTo>
                    <a:pt x="414828" y="1246746"/>
                  </a:lnTo>
                  <a:lnTo>
                    <a:pt x="458338" y="1261575"/>
                  </a:lnTo>
                  <a:lnTo>
                    <a:pt x="503182" y="1273326"/>
                  </a:lnTo>
                  <a:lnTo>
                    <a:pt x="549236" y="1281873"/>
                  </a:lnTo>
                  <a:lnTo>
                    <a:pt x="596374" y="1287093"/>
                  </a:lnTo>
                  <a:lnTo>
                    <a:pt x="644472" y="1288861"/>
                  </a:lnTo>
                  <a:lnTo>
                    <a:pt x="692569" y="1287093"/>
                  </a:lnTo>
                  <a:lnTo>
                    <a:pt x="739704" y="1281873"/>
                  </a:lnTo>
                  <a:lnTo>
                    <a:pt x="785754" y="1273326"/>
                  </a:lnTo>
                  <a:lnTo>
                    <a:pt x="830595" y="1261575"/>
                  </a:lnTo>
                  <a:lnTo>
                    <a:pt x="874101" y="1246746"/>
                  </a:lnTo>
                  <a:lnTo>
                    <a:pt x="916147" y="1228964"/>
                  </a:lnTo>
                  <a:lnTo>
                    <a:pt x="956611" y="1208353"/>
                  </a:lnTo>
                  <a:lnTo>
                    <a:pt x="995366" y="1185037"/>
                  </a:lnTo>
                  <a:lnTo>
                    <a:pt x="1032289" y="1159141"/>
                  </a:lnTo>
                  <a:lnTo>
                    <a:pt x="1067255" y="1130791"/>
                  </a:lnTo>
                  <a:lnTo>
                    <a:pt x="1100139" y="1100110"/>
                  </a:lnTo>
                  <a:lnTo>
                    <a:pt x="1130817" y="1067223"/>
                  </a:lnTo>
                  <a:lnTo>
                    <a:pt x="1159164" y="1032255"/>
                  </a:lnTo>
                  <a:lnTo>
                    <a:pt x="1185056" y="995331"/>
                  </a:lnTo>
                  <a:lnTo>
                    <a:pt x="1208368" y="956575"/>
                  </a:lnTo>
                  <a:lnTo>
                    <a:pt x="1228976" y="916112"/>
                  </a:lnTo>
                  <a:lnTo>
                    <a:pt x="1246755" y="874066"/>
                  </a:lnTo>
                  <a:lnTo>
                    <a:pt x="1261581" y="830562"/>
                  </a:lnTo>
                  <a:lnTo>
                    <a:pt x="1273329" y="785725"/>
                  </a:lnTo>
                  <a:lnTo>
                    <a:pt x="1281875" y="739680"/>
                  </a:lnTo>
                  <a:lnTo>
                    <a:pt x="1287094" y="692550"/>
                  </a:lnTo>
                  <a:lnTo>
                    <a:pt x="1288861" y="644462"/>
                  </a:lnTo>
                  <a:lnTo>
                    <a:pt x="1287094" y="596358"/>
                  </a:lnTo>
                  <a:lnTo>
                    <a:pt x="1281875" y="549216"/>
                  </a:lnTo>
                  <a:lnTo>
                    <a:pt x="1273329" y="503159"/>
                  </a:lnTo>
                  <a:lnTo>
                    <a:pt x="1261581" y="458313"/>
                  </a:lnTo>
                  <a:lnTo>
                    <a:pt x="1246755" y="414802"/>
                  </a:lnTo>
                  <a:lnTo>
                    <a:pt x="1228976" y="372750"/>
                  </a:lnTo>
                  <a:lnTo>
                    <a:pt x="1208368" y="332282"/>
                  </a:lnTo>
                  <a:lnTo>
                    <a:pt x="1185056" y="293522"/>
                  </a:lnTo>
                  <a:lnTo>
                    <a:pt x="1159164" y="256595"/>
                  </a:lnTo>
                  <a:lnTo>
                    <a:pt x="1130817" y="221626"/>
                  </a:lnTo>
                  <a:lnTo>
                    <a:pt x="1100139" y="188739"/>
                  </a:lnTo>
                  <a:lnTo>
                    <a:pt x="1067255" y="158058"/>
                  </a:lnTo>
                  <a:lnTo>
                    <a:pt x="1032289" y="129708"/>
                  </a:lnTo>
                  <a:lnTo>
                    <a:pt x="995366" y="103813"/>
                  </a:lnTo>
                  <a:lnTo>
                    <a:pt x="956611" y="80499"/>
                  </a:lnTo>
                  <a:lnTo>
                    <a:pt x="916147" y="59889"/>
                  </a:lnTo>
                  <a:lnTo>
                    <a:pt x="874101" y="42108"/>
                  </a:lnTo>
                  <a:lnTo>
                    <a:pt x="830595" y="27281"/>
                  </a:lnTo>
                  <a:lnTo>
                    <a:pt x="785754" y="15532"/>
                  </a:lnTo>
                  <a:lnTo>
                    <a:pt x="739704" y="6986"/>
                  </a:lnTo>
                  <a:lnTo>
                    <a:pt x="692569" y="1767"/>
                  </a:lnTo>
                  <a:lnTo>
                    <a:pt x="644472" y="0"/>
                  </a:lnTo>
                  <a:close/>
                </a:path>
              </a:pathLst>
            </a:custGeom>
            <a:solidFill>
              <a:srgbClr val="000000"/>
            </a:solidFill>
          </p:spPr>
          <p:txBody>
            <a:bodyPr wrap="square" lIns="0" tIns="0" rIns="0" bIns="0" rtlCol="0"/>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sz="1092" b="0" i="0" u="none" strike="noStrike" kern="1200" cap="none" spc="0" normalizeH="0" baseline="0" noProof="0" dirty="0">
                <a:ln>
                  <a:noFill/>
                </a:ln>
                <a:solidFill>
                  <a:prstClr val="black"/>
                </a:solidFill>
                <a:effectLst/>
                <a:uLnTx/>
                <a:uFillTx/>
                <a:latin typeface="Calibri"/>
                <a:ea typeface="+mn-ea"/>
                <a:cs typeface="+mn-cs"/>
              </a:endParaRPr>
            </a:p>
          </p:txBody>
        </p:sp>
        <p:sp>
          <p:nvSpPr>
            <p:cNvPr id="7180" name="object 7">
              <a:extLst>
                <a:ext uri="{FF2B5EF4-FFF2-40B4-BE49-F238E27FC236}">
                  <a16:creationId xmlns:a16="http://schemas.microsoft.com/office/drawing/2014/main" id="{37E6590B-A3D7-DA8B-A039-D2003BF0E3B2}"/>
                </a:ext>
              </a:extLst>
            </p:cNvPr>
            <p:cNvSpPr/>
            <p:nvPr/>
          </p:nvSpPr>
          <p:spPr>
            <a:xfrm>
              <a:off x="18251209" y="9574217"/>
              <a:ext cx="732790" cy="654685"/>
            </a:xfrm>
            <a:custGeom>
              <a:avLst/>
              <a:gdLst/>
              <a:ahLst/>
              <a:cxnLst/>
              <a:rect l="l" t="t" r="r" b="b"/>
              <a:pathLst>
                <a:path w="732790" h="654684">
                  <a:moveTo>
                    <a:pt x="644505" y="1248"/>
                  </a:moveTo>
                  <a:lnTo>
                    <a:pt x="616110" y="14224"/>
                  </a:lnTo>
                  <a:lnTo>
                    <a:pt x="595343" y="40387"/>
                  </a:lnTo>
                  <a:lnTo>
                    <a:pt x="587291" y="79809"/>
                  </a:lnTo>
                  <a:lnTo>
                    <a:pt x="587291" y="448112"/>
                  </a:lnTo>
                  <a:lnTo>
                    <a:pt x="631844" y="448112"/>
                  </a:lnTo>
                  <a:lnTo>
                    <a:pt x="631844" y="267960"/>
                  </a:lnTo>
                  <a:lnTo>
                    <a:pt x="732658" y="267960"/>
                  </a:lnTo>
                  <a:lnTo>
                    <a:pt x="732658" y="223406"/>
                  </a:lnTo>
                  <a:lnTo>
                    <a:pt x="631844" y="223406"/>
                  </a:lnTo>
                  <a:lnTo>
                    <a:pt x="631844" y="74856"/>
                  </a:lnTo>
                  <a:lnTo>
                    <a:pt x="640560" y="51663"/>
                  </a:lnTo>
                  <a:lnTo>
                    <a:pt x="659733" y="44099"/>
                  </a:lnTo>
                  <a:lnTo>
                    <a:pt x="725298" y="44099"/>
                  </a:lnTo>
                  <a:lnTo>
                    <a:pt x="724605" y="40739"/>
                  </a:lnTo>
                  <a:lnTo>
                    <a:pt x="703839" y="14576"/>
                  </a:lnTo>
                  <a:lnTo>
                    <a:pt x="675443" y="1388"/>
                  </a:lnTo>
                  <a:lnTo>
                    <a:pt x="644505" y="1248"/>
                  </a:lnTo>
                  <a:close/>
                </a:path>
                <a:path w="732790" h="654684">
                  <a:moveTo>
                    <a:pt x="732658" y="267960"/>
                  </a:moveTo>
                  <a:lnTo>
                    <a:pt x="687623" y="267960"/>
                  </a:lnTo>
                  <a:lnTo>
                    <a:pt x="687623" y="448112"/>
                  </a:lnTo>
                  <a:lnTo>
                    <a:pt x="732658" y="448112"/>
                  </a:lnTo>
                  <a:lnTo>
                    <a:pt x="732658" y="267960"/>
                  </a:lnTo>
                  <a:close/>
                </a:path>
                <a:path w="732790" h="654684">
                  <a:moveTo>
                    <a:pt x="725298" y="44099"/>
                  </a:moveTo>
                  <a:lnTo>
                    <a:pt x="659733" y="44099"/>
                  </a:lnTo>
                  <a:lnTo>
                    <a:pt x="678907" y="51913"/>
                  </a:lnTo>
                  <a:lnTo>
                    <a:pt x="687623" y="74856"/>
                  </a:lnTo>
                  <a:lnTo>
                    <a:pt x="687623" y="223406"/>
                  </a:lnTo>
                  <a:lnTo>
                    <a:pt x="732658" y="223406"/>
                  </a:lnTo>
                  <a:lnTo>
                    <a:pt x="732658" y="79809"/>
                  </a:lnTo>
                  <a:lnTo>
                    <a:pt x="725298" y="44099"/>
                  </a:lnTo>
                  <a:close/>
                </a:path>
                <a:path w="732790" h="654684">
                  <a:moveTo>
                    <a:pt x="580851" y="614044"/>
                  </a:moveTo>
                  <a:lnTo>
                    <a:pt x="563940" y="638954"/>
                  </a:lnTo>
                  <a:lnTo>
                    <a:pt x="573409" y="645288"/>
                  </a:lnTo>
                  <a:lnTo>
                    <a:pt x="583922" y="650158"/>
                  </a:lnTo>
                  <a:lnTo>
                    <a:pt x="595828" y="653284"/>
                  </a:lnTo>
                  <a:lnTo>
                    <a:pt x="609478" y="654388"/>
                  </a:lnTo>
                  <a:lnTo>
                    <a:pt x="635254" y="649164"/>
                  </a:lnTo>
                  <a:lnTo>
                    <a:pt x="654075" y="634495"/>
                  </a:lnTo>
                  <a:lnTo>
                    <a:pt x="659198" y="624452"/>
                  </a:lnTo>
                  <a:lnTo>
                    <a:pt x="608735" y="624452"/>
                  </a:lnTo>
                  <a:lnTo>
                    <a:pt x="601348" y="623819"/>
                  </a:lnTo>
                  <a:lnTo>
                    <a:pt x="594377" y="621898"/>
                  </a:lnTo>
                  <a:lnTo>
                    <a:pt x="587614" y="618652"/>
                  </a:lnTo>
                  <a:lnTo>
                    <a:pt x="580851" y="614044"/>
                  </a:lnTo>
                  <a:close/>
                </a:path>
                <a:path w="732790" h="654684">
                  <a:moveTo>
                    <a:pt x="667575" y="597311"/>
                  </a:moveTo>
                  <a:lnTo>
                    <a:pt x="633457" y="597311"/>
                  </a:lnTo>
                  <a:lnTo>
                    <a:pt x="631872" y="605947"/>
                  </a:lnTo>
                  <a:lnTo>
                    <a:pt x="627861" y="614788"/>
                  </a:lnTo>
                  <a:lnTo>
                    <a:pt x="620468" y="621676"/>
                  </a:lnTo>
                  <a:lnTo>
                    <a:pt x="608735" y="624452"/>
                  </a:lnTo>
                  <a:lnTo>
                    <a:pt x="659198" y="624452"/>
                  </a:lnTo>
                  <a:lnTo>
                    <a:pt x="665610" y="611879"/>
                  </a:lnTo>
                  <a:lnTo>
                    <a:pt x="667575" y="597311"/>
                  </a:lnTo>
                  <a:close/>
                </a:path>
                <a:path w="732790" h="654684">
                  <a:moveTo>
                    <a:pt x="613939" y="519052"/>
                  </a:moveTo>
                  <a:lnTo>
                    <a:pt x="576856" y="531928"/>
                  </a:lnTo>
                  <a:lnTo>
                    <a:pt x="562077" y="566642"/>
                  </a:lnTo>
                  <a:lnTo>
                    <a:pt x="565373" y="583833"/>
                  </a:lnTo>
                  <a:lnTo>
                    <a:pt x="574507" y="596824"/>
                  </a:lnTo>
                  <a:lnTo>
                    <a:pt x="588347" y="605041"/>
                  </a:lnTo>
                  <a:lnTo>
                    <a:pt x="605761" y="607908"/>
                  </a:lnTo>
                  <a:lnTo>
                    <a:pt x="613281" y="607299"/>
                  </a:lnTo>
                  <a:lnTo>
                    <a:pt x="620449" y="605401"/>
                  </a:lnTo>
                  <a:lnTo>
                    <a:pt x="627197" y="602108"/>
                  </a:lnTo>
                  <a:lnTo>
                    <a:pt x="633457" y="597311"/>
                  </a:lnTo>
                  <a:lnTo>
                    <a:pt x="667575" y="597311"/>
                  </a:lnTo>
                  <a:lnTo>
                    <a:pt x="669529" y="582819"/>
                  </a:lnTo>
                  <a:lnTo>
                    <a:pt x="669504" y="582076"/>
                  </a:lnTo>
                  <a:lnTo>
                    <a:pt x="604274" y="582076"/>
                  </a:lnTo>
                  <a:lnTo>
                    <a:pt x="597028" y="574820"/>
                  </a:lnTo>
                  <a:lnTo>
                    <a:pt x="597028" y="554559"/>
                  </a:lnTo>
                  <a:lnTo>
                    <a:pt x="603908" y="546936"/>
                  </a:lnTo>
                  <a:lnTo>
                    <a:pt x="662518" y="546936"/>
                  </a:lnTo>
                  <a:lnTo>
                    <a:pt x="660349" y="542291"/>
                  </a:lnTo>
                  <a:lnTo>
                    <a:pt x="653906" y="534109"/>
                  </a:lnTo>
                  <a:lnTo>
                    <a:pt x="646171" y="527599"/>
                  </a:lnTo>
                  <a:lnTo>
                    <a:pt x="637339" y="522885"/>
                  </a:lnTo>
                  <a:lnTo>
                    <a:pt x="626798" y="520019"/>
                  </a:lnTo>
                  <a:lnTo>
                    <a:pt x="613939" y="519052"/>
                  </a:lnTo>
                  <a:close/>
                </a:path>
                <a:path w="732790" h="654684">
                  <a:moveTo>
                    <a:pt x="662518" y="546936"/>
                  </a:moveTo>
                  <a:lnTo>
                    <a:pt x="615237" y="546936"/>
                  </a:lnTo>
                  <a:lnTo>
                    <a:pt x="622931" y="548313"/>
                  </a:lnTo>
                  <a:lnTo>
                    <a:pt x="628792" y="552097"/>
                  </a:lnTo>
                  <a:lnTo>
                    <a:pt x="632524" y="557763"/>
                  </a:lnTo>
                  <a:lnTo>
                    <a:pt x="633834" y="564789"/>
                  </a:lnTo>
                  <a:lnTo>
                    <a:pt x="633834" y="574631"/>
                  </a:lnTo>
                  <a:lnTo>
                    <a:pt x="626954" y="582076"/>
                  </a:lnTo>
                  <a:lnTo>
                    <a:pt x="669504" y="582076"/>
                  </a:lnTo>
                  <a:lnTo>
                    <a:pt x="668422" y="566109"/>
                  </a:lnTo>
                  <a:lnTo>
                    <a:pt x="665275" y="552841"/>
                  </a:lnTo>
                  <a:lnTo>
                    <a:pt x="662518" y="546936"/>
                  </a:lnTo>
                  <a:close/>
                </a:path>
                <a:path w="732790" h="654684">
                  <a:moveTo>
                    <a:pt x="437169" y="0"/>
                  </a:moveTo>
                  <a:lnTo>
                    <a:pt x="390626" y="0"/>
                  </a:lnTo>
                  <a:lnTo>
                    <a:pt x="390626" y="143964"/>
                  </a:lnTo>
                  <a:lnTo>
                    <a:pt x="394853" y="172704"/>
                  </a:lnTo>
                  <a:lnTo>
                    <a:pt x="406320" y="195098"/>
                  </a:lnTo>
                  <a:lnTo>
                    <a:pt x="423209" y="211132"/>
                  </a:lnTo>
                  <a:lnTo>
                    <a:pt x="443703" y="220789"/>
                  </a:lnTo>
                  <a:lnTo>
                    <a:pt x="443703" y="448112"/>
                  </a:lnTo>
                  <a:lnTo>
                    <a:pt x="488267" y="448112"/>
                  </a:lnTo>
                  <a:lnTo>
                    <a:pt x="488356" y="220789"/>
                  </a:lnTo>
                  <a:lnTo>
                    <a:pt x="508606" y="211254"/>
                  </a:lnTo>
                  <a:lnTo>
                    <a:pt x="525346" y="195272"/>
                  </a:lnTo>
                  <a:lnTo>
                    <a:pt x="533252" y="179663"/>
                  </a:lnTo>
                  <a:lnTo>
                    <a:pt x="466001" y="179663"/>
                  </a:lnTo>
                  <a:lnTo>
                    <a:pt x="446179" y="171848"/>
                  </a:lnTo>
                  <a:lnTo>
                    <a:pt x="437169" y="148906"/>
                  </a:lnTo>
                  <a:lnTo>
                    <a:pt x="437169" y="0"/>
                  </a:lnTo>
                  <a:close/>
                </a:path>
                <a:path w="732790" h="654684">
                  <a:moveTo>
                    <a:pt x="540884" y="0"/>
                  </a:moveTo>
                  <a:lnTo>
                    <a:pt x="494833" y="0"/>
                  </a:lnTo>
                  <a:lnTo>
                    <a:pt x="494833" y="148906"/>
                  </a:lnTo>
                  <a:lnTo>
                    <a:pt x="485823" y="172099"/>
                  </a:lnTo>
                  <a:lnTo>
                    <a:pt x="466001" y="179663"/>
                  </a:lnTo>
                  <a:lnTo>
                    <a:pt x="533252" y="179663"/>
                  </a:lnTo>
                  <a:lnTo>
                    <a:pt x="536701" y="172853"/>
                  </a:lnTo>
                  <a:lnTo>
                    <a:pt x="540884" y="143964"/>
                  </a:lnTo>
                  <a:lnTo>
                    <a:pt x="540884" y="0"/>
                  </a:lnTo>
                  <a:close/>
                </a:path>
                <a:path w="732790" h="654684">
                  <a:moveTo>
                    <a:pt x="252974" y="1248"/>
                  </a:moveTo>
                  <a:lnTo>
                    <a:pt x="224580" y="14224"/>
                  </a:lnTo>
                  <a:lnTo>
                    <a:pt x="203815" y="40387"/>
                  </a:lnTo>
                  <a:lnTo>
                    <a:pt x="195763" y="79809"/>
                  </a:lnTo>
                  <a:lnTo>
                    <a:pt x="195763" y="448112"/>
                  </a:lnTo>
                  <a:lnTo>
                    <a:pt x="240788" y="448112"/>
                  </a:lnTo>
                  <a:lnTo>
                    <a:pt x="240788" y="267960"/>
                  </a:lnTo>
                  <a:lnTo>
                    <a:pt x="341120" y="267960"/>
                  </a:lnTo>
                  <a:lnTo>
                    <a:pt x="341120" y="223406"/>
                  </a:lnTo>
                  <a:lnTo>
                    <a:pt x="240788" y="223406"/>
                  </a:lnTo>
                  <a:lnTo>
                    <a:pt x="240788" y="74856"/>
                  </a:lnTo>
                  <a:lnTo>
                    <a:pt x="249497" y="51663"/>
                  </a:lnTo>
                  <a:lnTo>
                    <a:pt x="268656" y="44099"/>
                  </a:lnTo>
                  <a:lnTo>
                    <a:pt x="333761" y="44099"/>
                  </a:lnTo>
                  <a:lnTo>
                    <a:pt x="333068" y="40739"/>
                  </a:lnTo>
                  <a:lnTo>
                    <a:pt x="312303" y="14576"/>
                  </a:lnTo>
                  <a:lnTo>
                    <a:pt x="283910" y="1388"/>
                  </a:lnTo>
                  <a:lnTo>
                    <a:pt x="252974" y="1248"/>
                  </a:lnTo>
                  <a:close/>
                </a:path>
                <a:path w="732790" h="654684">
                  <a:moveTo>
                    <a:pt x="341120" y="267960"/>
                  </a:moveTo>
                  <a:lnTo>
                    <a:pt x="296525" y="267960"/>
                  </a:lnTo>
                  <a:lnTo>
                    <a:pt x="296525" y="448112"/>
                  </a:lnTo>
                  <a:lnTo>
                    <a:pt x="341120" y="448112"/>
                  </a:lnTo>
                  <a:lnTo>
                    <a:pt x="341120" y="267960"/>
                  </a:lnTo>
                  <a:close/>
                </a:path>
                <a:path w="732790" h="654684">
                  <a:moveTo>
                    <a:pt x="333761" y="44099"/>
                  </a:moveTo>
                  <a:lnTo>
                    <a:pt x="268656" y="44099"/>
                  </a:lnTo>
                  <a:lnTo>
                    <a:pt x="287816" y="51913"/>
                  </a:lnTo>
                  <a:lnTo>
                    <a:pt x="296525" y="74856"/>
                  </a:lnTo>
                  <a:lnTo>
                    <a:pt x="296525" y="223406"/>
                  </a:lnTo>
                  <a:lnTo>
                    <a:pt x="341120" y="223406"/>
                  </a:lnTo>
                  <a:lnTo>
                    <a:pt x="341120" y="79809"/>
                  </a:lnTo>
                  <a:lnTo>
                    <a:pt x="333761" y="44099"/>
                  </a:lnTo>
                  <a:close/>
                </a:path>
                <a:path w="732790" h="654684">
                  <a:moveTo>
                    <a:pt x="82290" y="614044"/>
                  </a:moveTo>
                  <a:lnTo>
                    <a:pt x="65369" y="638954"/>
                  </a:lnTo>
                  <a:lnTo>
                    <a:pt x="74838" y="645288"/>
                  </a:lnTo>
                  <a:lnTo>
                    <a:pt x="85352" y="650158"/>
                  </a:lnTo>
                  <a:lnTo>
                    <a:pt x="97261" y="653284"/>
                  </a:lnTo>
                  <a:lnTo>
                    <a:pt x="110918" y="654388"/>
                  </a:lnTo>
                  <a:lnTo>
                    <a:pt x="136687" y="649164"/>
                  </a:lnTo>
                  <a:lnTo>
                    <a:pt x="155505" y="634495"/>
                  </a:lnTo>
                  <a:lnTo>
                    <a:pt x="160627" y="624452"/>
                  </a:lnTo>
                  <a:lnTo>
                    <a:pt x="110174" y="624452"/>
                  </a:lnTo>
                  <a:lnTo>
                    <a:pt x="102781" y="623819"/>
                  </a:lnTo>
                  <a:lnTo>
                    <a:pt x="95808" y="621898"/>
                  </a:lnTo>
                  <a:lnTo>
                    <a:pt x="89047" y="618652"/>
                  </a:lnTo>
                  <a:lnTo>
                    <a:pt x="82290" y="614044"/>
                  </a:lnTo>
                  <a:close/>
                </a:path>
                <a:path w="732790" h="654684">
                  <a:moveTo>
                    <a:pt x="169004" y="597311"/>
                  </a:moveTo>
                  <a:lnTo>
                    <a:pt x="134896" y="597311"/>
                  </a:lnTo>
                  <a:lnTo>
                    <a:pt x="133305" y="605947"/>
                  </a:lnTo>
                  <a:lnTo>
                    <a:pt x="129293" y="614788"/>
                  </a:lnTo>
                  <a:lnTo>
                    <a:pt x="121901" y="621676"/>
                  </a:lnTo>
                  <a:lnTo>
                    <a:pt x="110174" y="624452"/>
                  </a:lnTo>
                  <a:lnTo>
                    <a:pt x="160627" y="624452"/>
                  </a:lnTo>
                  <a:lnTo>
                    <a:pt x="167039" y="611879"/>
                  </a:lnTo>
                  <a:lnTo>
                    <a:pt x="169004" y="597311"/>
                  </a:lnTo>
                  <a:close/>
                </a:path>
                <a:path w="732790" h="654684">
                  <a:moveTo>
                    <a:pt x="115378" y="519052"/>
                  </a:moveTo>
                  <a:lnTo>
                    <a:pt x="78286" y="531928"/>
                  </a:lnTo>
                  <a:lnTo>
                    <a:pt x="63505" y="566642"/>
                  </a:lnTo>
                  <a:lnTo>
                    <a:pt x="66803" y="583833"/>
                  </a:lnTo>
                  <a:lnTo>
                    <a:pt x="75940" y="596824"/>
                  </a:lnTo>
                  <a:lnTo>
                    <a:pt x="89780" y="605041"/>
                  </a:lnTo>
                  <a:lnTo>
                    <a:pt x="107190" y="607908"/>
                  </a:lnTo>
                  <a:lnTo>
                    <a:pt x="114710" y="607299"/>
                  </a:lnTo>
                  <a:lnTo>
                    <a:pt x="121879" y="605401"/>
                  </a:lnTo>
                  <a:lnTo>
                    <a:pt x="128631" y="602108"/>
                  </a:lnTo>
                  <a:lnTo>
                    <a:pt x="134896" y="597311"/>
                  </a:lnTo>
                  <a:lnTo>
                    <a:pt x="169004" y="597311"/>
                  </a:lnTo>
                  <a:lnTo>
                    <a:pt x="170958" y="582819"/>
                  </a:lnTo>
                  <a:lnTo>
                    <a:pt x="170933" y="582076"/>
                  </a:lnTo>
                  <a:lnTo>
                    <a:pt x="105714" y="582076"/>
                  </a:lnTo>
                  <a:lnTo>
                    <a:pt x="98457" y="574820"/>
                  </a:lnTo>
                  <a:lnTo>
                    <a:pt x="98457" y="554559"/>
                  </a:lnTo>
                  <a:lnTo>
                    <a:pt x="105337" y="546936"/>
                  </a:lnTo>
                  <a:lnTo>
                    <a:pt x="163950" y="546936"/>
                  </a:lnTo>
                  <a:lnTo>
                    <a:pt x="161783" y="542291"/>
                  </a:lnTo>
                  <a:lnTo>
                    <a:pt x="155346" y="534109"/>
                  </a:lnTo>
                  <a:lnTo>
                    <a:pt x="147611" y="527599"/>
                  </a:lnTo>
                  <a:lnTo>
                    <a:pt x="138778" y="522885"/>
                  </a:lnTo>
                  <a:lnTo>
                    <a:pt x="128237" y="520019"/>
                  </a:lnTo>
                  <a:lnTo>
                    <a:pt x="115378" y="519052"/>
                  </a:lnTo>
                  <a:close/>
                </a:path>
                <a:path w="732790" h="654684">
                  <a:moveTo>
                    <a:pt x="163950" y="546936"/>
                  </a:moveTo>
                  <a:lnTo>
                    <a:pt x="116677" y="546936"/>
                  </a:lnTo>
                  <a:lnTo>
                    <a:pt x="124365" y="548313"/>
                  </a:lnTo>
                  <a:lnTo>
                    <a:pt x="130222" y="552097"/>
                  </a:lnTo>
                  <a:lnTo>
                    <a:pt x="133953" y="557763"/>
                  </a:lnTo>
                  <a:lnTo>
                    <a:pt x="135262" y="564789"/>
                  </a:lnTo>
                  <a:lnTo>
                    <a:pt x="135262" y="574631"/>
                  </a:lnTo>
                  <a:lnTo>
                    <a:pt x="128383" y="582076"/>
                  </a:lnTo>
                  <a:lnTo>
                    <a:pt x="170933" y="582076"/>
                  </a:lnTo>
                  <a:lnTo>
                    <a:pt x="169851" y="566109"/>
                  </a:lnTo>
                  <a:lnTo>
                    <a:pt x="166705" y="552841"/>
                  </a:lnTo>
                  <a:lnTo>
                    <a:pt x="163950" y="546936"/>
                  </a:lnTo>
                  <a:close/>
                </a:path>
                <a:path w="732790" h="654684">
                  <a:moveTo>
                    <a:pt x="44595" y="0"/>
                  </a:moveTo>
                  <a:lnTo>
                    <a:pt x="0" y="0"/>
                  </a:lnTo>
                  <a:lnTo>
                    <a:pt x="0" y="448112"/>
                  </a:lnTo>
                  <a:lnTo>
                    <a:pt x="450" y="448112"/>
                  </a:lnTo>
                  <a:lnTo>
                    <a:pt x="44595" y="448122"/>
                  </a:lnTo>
                  <a:lnTo>
                    <a:pt x="44595" y="268599"/>
                  </a:lnTo>
                  <a:lnTo>
                    <a:pt x="140795" y="268599"/>
                  </a:lnTo>
                  <a:lnTo>
                    <a:pt x="124526" y="244260"/>
                  </a:lnTo>
                  <a:lnTo>
                    <a:pt x="100890" y="229169"/>
                  </a:lnTo>
                  <a:lnTo>
                    <a:pt x="73798" y="224045"/>
                  </a:lnTo>
                  <a:lnTo>
                    <a:pt x="68353" y="224045"/>
                  </a:lnTo>
                  <a:lnTo>
                    <a:pt x="98033" y="179868"/>
                  </a:lnTo>
                  <a:lnTo>
                    <a:pt x="44595" y="179868"/>
                  </a:lnTo>
                  <a:lnTo>
                    <a:pt x="44595" y="0"/>
                  </a:lnTo>
                  <a:close/>
                </a:path>
                <a:path w="732790" h="654684">
                  <a:moveTo>
                    <a:pt x="140795" y="268599"/>
                  </a:moveTo>
                  <a:lnTo>
                    <a:pt x="74919" y="268599"/>
                  </a:lnTo>
                  <a:lnTo>
                    <a:pt x="84903" y="270940"/>
                  </a:lnTo>
                  <a:lnTo>
                    <a:pt x="93527" y="276827"/>
                  </a:lnTo>
                  <a:lnTo>
                    <a:pt x="99584" y="286255"/>
                  </a:lnTo>
                  <a:lnTo>
                    <a:pt x="101871" y="299216"/>
                  </a:lnTo>
                  <a:lnTo>
                    <a:pt x="101871" y="448122"/>
                  </a:lnTo>
                  <a:lnTo>
                    <a:pt x="147587" y="448122"/>
                  </a:lnTo>
                  <a:lnTo>
                    <a:pt x="147587" y="304158"/>
                  </a:lnTo>
                  <a:lnTo>
                    <a:pt x="141245" y="269272"/>
                  </a:lnTo>
                  <a:lnTo>
                    <a:pt x="140795" y="268599"/>
                  </a:lnTo>
                  <a:close/>
                </a:path>
                <a:path w="732790" h="654684">
                  <a:moveTo>
                    <a:pt x="147587" y="0"/>
                  </a:moveTo>
                  <a:lnTo>
                    <a:pt x="102991" y="0"/>
                  </a:lnTo>
                  <a:lnTo>
                    <a:pt x="102991" y="93379"/>
                  </a:lnTo>
                  <a:lnTo>
                    <a:pt x="44595" y="179868"/>
                  </a:lnTo>
                  <a:lnTo>
                    <a:pt x="98033" y="179868"/>
                  </a:lnTo>
                  <a:lnTo>
                    <a:pt x="147587" y="106111"/>
                  </a:lnTo>
                  <a:lnTo>
                    <a:pt x="147587" y="0"/>
                  </a:lnTo>
                  <a:close/>
                </a:path>
                <a:path w="732790" h="654684">
                  <a:moveTo>
                    <a:pt x="332126" y="609583"/>
                  </a:moveTo>
                  <a:lnTo>
                    <a:pt x="311487" y="633750"/>
                  </a:lnTo>
                  <a:lnTo>
                    <a:pt x="322191" y="642306"/>
                  </a:lnTo>
                  <a:lnTo>
                    <a:pt x="334238" y="648808"/>
                  </a:lnTo>
                  <a:lnTo>
                    <a:pt x="348064" y="652941"/>
                  </a:lnTo>
                  <a:lnTo>
                    <a:pt x="364104" y="654388"/>
                  </a:lnTo>
                  <a:lnTo>
                    <a:pt x="385828" y="651207"/>
                  </a:lnTo>
                  <a:lnTo>
                    <a:pt x="402812" y="642048"/>
                  </a:lnTo>
                  <a:lnTo>
                    <a:pt x="413870" y="627486"/>
                  </a:lnTo>
                  <a:lnTo>
                    <a:pt x="414639" y="623708"/>
                  </a:lnTo>
                  <a:lnTo>
                    <a:pt x="363727" y="623708"/>
                  </a:lnTo>
                  <a:lnTo>
                    <a:pt x="355548" y="622756"/>
                  </a:lnTo>
                  <a:lnTo>
                    <a:pt x="347647" y="619991"/>
                  </a:lnTo>
                  <a:lnTo>
                    <a:pt x="339886" y="615554"/>
                  </a:lnTo>
                  <a:lnTo>
                    <a:pt x="332126" y="609583"/>
                  </a:lnTo>
                  <a:close/>
                </a:path>
                <a:path w="732790" h="654684">
                  <a:moveTo>
                    <a:pt x="414879" y="593039"/>
                  </a:moveTo>
                  <a:lnTo>
                    <a:pt x="374878" y="593039"/>
                  </a:lnTo>
                  <a:lnTo>
                    <a:pt x="382689" y="598620"/>
                  </a:lnTo>
                  <a:lnTo>
                    <a:pt x="382689" y="617761"/>
                  </a:lnTo>
                  <a:lnTo>
                    <a:pt x="375622" y="623708"/>
                  </a:lnTo>
                  <a:lnTo>
                    <a:pt x="414639" y="623708"/>
                  </a:lnTo>
                  <a:lnTo>
                    <a:pt x="417819" y="608096"/>
                  </a:lnTo>
                  <a:lnTo>
                    <a:pt x="417819" y="607730"/>
                  </a:lnTo>
                  <a:lnTo>
                    <a:pt x="414879" y="593039"/>
                  </a:lnTo>
                  <a:close/>
                </a:path>
                <a:path w="732790" h="654684">
                  <a:moveTo>
                    <a:pt x="412060" y="521659"/>
                  </a:moveTo>
                  <a:lnTo>
                    <a:pt x="325058" y="521659"/>
                  </a:lnTo>
                  <a:lnTo>
                    <a:pt x="321341" y="587458"/>
                  </a:lnTo>
                  <a:lnTo>
                    <a:pt x="342722" y="599541"/>
                  </a:lnTo>
                  <a:lnTo>
                    <a:pt x="348858" y="595824"/>
                  </a:lnTo>
                  <a:lnTo>
                    <a:pt x="355549" y="593039"/>
                  </a:lnTo>
                  <a:lnTo>
                    <a:pt x="414879" y="593039"/>
                  </a:lnTo>
                  <a:lnTo>
                    <a:pt x="414142" y="589358"/>
                  </a:lnTo>
                  <a:lnTo>
                    <a:pt x="404296" y="576494"/>
                  </a:lnTo>
                  <a:lnTo>
                    <a:pt x="394151" y="571103"/>
                  </a:lnTo>
                  <a:lnTo>
                    <a:pt x="352387" y="571103"/>
                  </a:lnTo>
                  <a:lnTo>
                    <a:pt x="353507" y="551396"/>
                  </a:lnTo>
                  <a:lnTo>
                    <a:pt x="412060" y="551396"/>
                  </a:lnTo>
                  <a:lnTo>
                    <a:pt x="412060" y="521659"/>
                  </a:lnTo>
                  <a:close/>
                </a:path>
                <a:path w="732790" h="654684">
                  <a:moveTo>
                    <a:pt x="373213" y="566453"/>
                  </a:moveTo>
                  <a:lnTo>
                    <a:pt x="364470" y="566453"/>
                  </a:lnTo>
                  <a:lnTo>
                    <a:pt x="358334" y="568317"/>
                  </a:lnTo>
                  <a:lnTo>
                    <a:pt x="352387" y="571103"/>
                  </a:lnTo>
                  <a:lnTo>
                    <a:pt x="394151" y="571103"/>
                  </a:lnTo>
                  <a:lnTo>
                    <a:pt x="390060" y="568929"/>
                  </a:lnTo>
                  <a:lnTo>
                    <a:pt x="373213" y="566453"/>
                  </a:lnTo>
                  <a:close/>
                </a:path>
              </a:pathLst>
            </a:custGeom>
            <a:solidFill>
              <a:srgbClr val="FFFFFF"/>
            </a:solidFill>
          </p:spPr>
          <p:txBody>
            <a:bodyPr wrap="square" lIns="0" tIns="0" rIns="0" bIns="0" rtlCol="0"/>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sz="1092" b="0"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7183" name="TextBox 7182">
            <a:extLst>
              <a:ext uri="{FF2B5EF4-FFF2-40B4-BE49-F238E27FC236}">
                <a16:creationId xmlns:a16="http://schemas.microsoft.com/office/drawing/2014/main" id="{43E7DC2F-3AF0-0187-7375-0DBD155CD982}"/>
              </a:ext>
            </a:extLst>
          </p:cNvPr>
          <p:cNvSpPr txBox="1"/>
          <p:nvPr/>
        </p:nvSpPr>
        <p:spPr>
          <a:xfrm>
            <a:off x="817870" y="154293"/>
            <a:ext cx="12478000" cy="400110"/>
          </a:xfrm>
          <a:prstGeom prst="rect">
            <a:avLst/>
          </a:prstGeom>
          <a:noFill/>
        </p:spPr>
        <p:txBody>
          <a:bodyPr wrap="square">
            <a:spAutoFit/>
          </a:bodyPr>
          <a:lstStyle/>
          <a:p>
            <a:pPr marL="7701" marR="0" lvl="0" indent="0" defTabSz="914400" eaLnBrk="1" fontAlgn="auto" latinLnBrk="0" hangingPunct="1">
              <a:lnSpc>
                <a:spcPct val="100000"/>
              </a:lnSpc>
              <a:spcBef>
                <a:spcPts val="73"/>
              </a:spcBef>
              <a:spcAft>
                <a:spcPts val="0"/>
              </a:spcAft>
              <a:buClrTx/>
              <a:buSzTx/>
              <a:buFontTx/>
              <a:buNone/>
              <a:tabLst/>
              <a:defRPr/>
            </a:pPr>
            <a:r>
              <a:rPr kumimoji="0" lang="en-US" sz="2000" b="1" i="0" u="none" strike="noStrike" kern="0" cap="none" spc="9" normalizeH="0" baseline="0" noProof="0" dirty="0">
                <a:ln>
                  <a:noFill/>
                </a:ln>
                <a:solidFill>
                  <a:srgbClr val="BA1319"/>
                </a:solidFill>
                <a:effectLst/>
                <a:uLnTx/>
                <a:uFillTx/>
                <a:latin typeface="+mj-lt"/>
                <a:ea typeface="+mj-ea"/>
              </a:rPr>
              <a:t>Code Switchers drive </a:t>
            </a:r>
            <a:r>
              <a:rPr lang="en-US" sz="2000" b="1" kern="0" spc="9" dirty="0">
                <a:solidFill>
                  <a:srgbClr val="BA1319"/>
                </a:solidFill>
                <a:latin typeface="+mj-lt"/>
                <a:ea typeface="+mj-ea"/>
              </a:rPr>
              <a:t>m</a:t>
            </a:r>
            <a:r>
              <a:rPr kumimoji="0" lang="en-US" sz="2000" b="1" i="0" u="none" strike="noStrike" kern="0" cap="none" spc="9" normalizeH="0" baseline="0" noProof="0" dirty="0" err="1">
                <a:ln>
                  <a:noFill/>
                </a:ln>
                <a:solidFill>
                  <a:srgbClr val="BA1319"/>
                </a:solidFill>
                <a:effectLst/>
                <a:uLnTx/>
                <a:uFillTx/>
                <a:latin typeface="+mj-lt"/>
                <a:ea typeface="+mj-ea"/>
              </a:rPr>
              <a:t>ajority</a:t>
            </a:r>
            <a:r>
              <a:rPr kumimoji="0" lang="en-US" sz="2000" b="1" i="0" u="none" strike="noStrike" kern="0" cap="none" spc="9" normalizeH="0" baseline="0" noProof="0" dirty="0">
                <a:ln>
                  <a:noFill/>
                </a:ln>
                <a:solidFill>
                  <a:srgbClr val="BA1319"/>
                </a:solidFill>
                <a:effectLst/>
                <a:uLnTx/>
                <a:uFillTx/>
                <a:latin typeface="+mj-lt"/>
                <a:ea typeface="+mj-ea"/>
              </a:rPr>
              <a:t> of purchasing in Gauteng</a:t>
            </a:r>
            <a:endParaRPr kumimoji="0" lang="en-US" sz="2000" b="1" i="0" u="none" strike="noStrike" kern="0" cap="none" spc="6" normalizeH="0" baseline="0" noProof="0" dirty="0">
              <a:ln>
                <a:noFill/>
              </a:ln>
              <a:solidFill>
                <a:srgbClr val="BA1319"/>
              </a:solidFill>
              <a:effectLst/>
              <a:uLnTx/>
              <a:uFillTx/>
              <a:latin typeface="+mj-lt"/>
              <a:ea typeface="+mj-ea"/>
            </a:endParaRPr>
          </a:p>
        </p:txBody>
      </p:sp>
    </p:spTree>
    <p:extLst>
      <p:ext uri="{BB962C8B-B14F-4D97-AF65-F5344CB8AC3E}">
        <p14:creationId xmlns:p14="http://schemas.microsoft.com/office/powerpoint/2010/main" val="1217279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2778"/>
            <a:ext cx="14631018" cy="3822383"/>
          </a:xfrm>
          <a:prstGeom prst="roundRect">
            <a:avLst>
              <a:gd name="adj" fmla="val 0"/>
            </a:avLst>
          </a:prstGeom>
          <a:gradFill flip="none" rotWithShape="1">
            <a:gsLst>
              <a:gs pos="0">
                <a:srgbClr val="F2663C"/>
              </a:gs>
              <a:gs pos="100000">
                <a:srgbClr val="EE255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Rounded Rectangle 11"/>
          <p:cNvSpPr/>
          <p:nvPr/>
        </p:nvSpPr>
        <p:spPr>
          <a:xfrm>
            <a:off x="0" y="0"/>
            <a:ext cx="14631018" cy="3822383"/>
          </a:xfrm>
          <a:prstGeom prst="roundRect">
            <a:avLst>
              <a:gd name="adj" fmla="val 0"/>
            </a:avLst>
          </a:prstGeom>
          <a:gradFill flip="none" rotWithShape="1">
            <a:gsLst>
              <a:gs pos="0">
                <a:srgbClr val="F2663C"/>
              </a:gs>
              <a:gs pos="100000">
                <a:srgbClr val="EE255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 name="Rectangle 1"/>
          <p:cNvSpPr/>
          <p:nvPr/>
        </p:nvSpPr>
        <p:spPr>
          <a:xfrm>
            <a:off x="0" y="3809606"/>
            <a:ext cx="14628494" cy="4419992"/>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9" name="Group 8"/>
          <p:cNvGrpSpPr/>
          <p:nvPr/>
        </p:nvGrpSpPr>
        <p:grpSpPr>
          <a:xfrm>
            <a:off x="1627825" y="1752645"/>
            <a:ext cx="11368440" cy="6476955"/>
            <a:chOff x="1627825" y="1752645"/>
            <a:chExt cx="11368440" cy="6476955"/>
          </a:xfrm>
        </p:grpSpPr>
        <p:sp>
          <p:nvSpPr>
            <p:cNvPr id="4" name="Rounded Rectangle 3"/>
            <p:cNvSpPr/>
            <p:nvPr/>
          </p:nvSpPr>
          <p:spPr>
            <a:xfrm>
              <a:off x="1632361" y="1752645"/>
              <a:ext cx="11363904" cy="6476955"/>
            </a:xfrm>
            <a:prstGeom prst="roundRect">
              <a:avLst>
                <a:gd name="adj" fmla="val 0"/>
              </a:avLst>
            </a:prstGeom>
            <a:solidFill>
              <a:schemeClr val="bg1"/>
            </a:solidFill>
            <a:ln>
              <a:noFill/>
            </a:ln>
            <a:effectLst>
              <a:outerShdw blurRad="876300" dist="266700" dir="11820000" algn="r"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object 2"/>
            <p:cNvSpPr txBox="1"/>
            <p:nvPr/>
          </p:nvSpPr>
          <p:spPr>
            <a:xfrm>
              <a:off x="2301445" y="3008994"/>
              <a:ext cx="4401185" cy="493405"/>
            </a:xfrm>
            <a:prstGeom prst="rect">
              <a:avLst/>
            </a:prstGeom>
          </p:spPr>
          <p:txBody>
            <a:bodyPr vert="horz" wrap="square" lIns="0" tIns="12700" rIns="0" bIns="0" rtlCol="0" anchor="b">
              <a:spAutoFit/>
            </a:bodyPr>
            <a:lstStyle/>
            <a:p>
              <a:pPr marL="12700">
                <a:lnSpc>
                  <a:spcPts val="3740"/>
                </a:lnSpc>
                <a:spcBef>
                  <a:spcPts val="100"/>
                </a:spcBef>
              </a:pPr>
              <a:r>
                <a:rPr lang="en-US" sz="3400" b="1" spc="-145">
                  <a:solidFill>
                    <a:srgbClr val="1A1A1A"/>
                  </a:solidFill>
                  <a:latin typeface="+mj-lt"/>
                  <a:cs typeface="Arial"/>
                </a:rPr>
                <a:t>THANK YOU</a:t>
              </a:r>
              <a:endParaRPr sz="3400">
                <a:latin typeface="+mj-lt"/>
                <a:cs typeface="Arial"/>
              </a:endParaRPr>
            </a:p>
          </p:txBody>
        </p:sp>
        <p:pic>
          <p:nvPicPr>
            <p:cNvPr id="6" name="Picture 2" descr="Z:\Mediamark\4154 MM PPT Presentation\Exports ST2\Elements\Asset 1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7505" y="4201541"/>
              <a:ext cx="4718050" cy="790575"/>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Connector 6"/>
            <p:cNvCxnSpPr/>
            <p:nvPr/>
          </p:nvCxnSpPr>
          <p:spPr>
            <a:xfrm>
              <a:off x="1627825" y="3809606"/>
              <a:ext cx="1136844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8" name="Rounded Rectangle 7"/>
            <p:cNvSpPr/>
            <p:nvPr/>
          </p:nvSpPr>
          <p:spPr>
            <a:xfrm rot="5400000">
              <a:off x="2921216" y="3223501"/>
              <a:ext cx="114300" cy="1172210"/>
            </a:xfrm>
            <a:prstGeom prst="roundRect">
              <a:avLst>
                <a:gd name="adj" fmla="val 50000"/>
              </a:avLst>
            </a:prstGeom>
            <a:gradFill>
              <a:gsLst>
                <a:gs pos="0">
                  <a:srgbClr val="F2663C"/>
                </a:gs>
                <a:gs pos="100000">
                  <a:srgbClr val="EE255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pic>
        <p:nvPicPr>
          <p:cNvPr id="11" name="Picture 2" descr="C:\Users\Simone\Documents\MILK_Google Drive\_MILK\MediaMark\Elements\Asset 2.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218" b="-251"/>
          <a:stretch/>
        </p:blipFill>
        <p:spPr bwMode="auto">
          <a:xfrm>
            <a:off x="8812151" y="5319787"/>
            <a:ext cx="7174609" cy="7177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391776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500" fill="hold"/>
                                        <p:tgtEl>
                                          <p:spTgt spid="9"/>
                                        </p:tgtEl>
                                        <p:attrNameLst>
                                          <p:attrName>ppt_x</p:attrName>
                                        </p:attrNameLst>
                                      </p:cBhvr>
                                      <p:tavLst>
                                        <p:tav tm="0">
                                          <p:val>
                                            <p:strVal val="#ppt_x"/>
                                          </p:val>
                                        </p:tav>
                                        <p:tav tm="100000">
                                          <p:val>
                                            <p:strVal val="#ppt_x"/>
                                          </p:val>
                                        </p:tav>
                                      </p:tavLst>
                                    </p:anim>
                                    <p:anim calcmode="lin" valueType="num">
                                      <p:cBhvr additive="base">
                                        <p:cTn id="8" dur="1500" fill="hold"/>
                                        <p:tgtEl>
                                          <p:spTgt spid="9"/>
                                        </p:tgtEl>
                                        <p:attrNameLst>
                                          <p:attrName>ppt_y</p:attrName>
                                        </p:attrNameLst>
                                      </p:cBhvr>
                                      <p:tavLst>
                                        <p:tav tm="0">
                                          <p:val>
                                            <p:strVal val="1+#ppt_h/2"/>
                                          </p:val>
                                        </p:tav>
                                        <p:tav tm="100000">
                                          <p:val>
                                            <p:strVal val="#ppt_y"/>
                                          </p:val>
                                        </p:tav>
                                      </p:tavLst>
                                    </p:anim>
                                  </p:childTnLst>
                                </p:cTn>
                              </p:par>
                              <p:par>
                                <p:cTn id="9" presetID="8" presetClass="emph" presetSubtype="0" fill="hold" nodeType="withEffect">
                                  <p:stCondLst>
                                    <p:cond delay="0"/>
                                  </p:stCondLst>
                                  <p:childTnLst>
                                    <p:animRot by="21600000">
                                      <p:cBhvr>
                                        <p:cTn id="10" dur="15000" fill="hold"/>
                                        <p:tgtEl>
                                          <p:spTgt spid="11"/>
                                        </p:tgtEl>
                                        <p:attrNameLst>
                                          <p:attrName>r</p:attrName>
                                        </p:attrNameLst>
                                      </p:cBhvr>
                                    </p:animRot>
                                  </p:childTnLst>
                                </p:cTn>
                              </p:par>
                              <p:par>
                                <p:cTn id="11" presetID="1" presetClass="emph" presetSubtype="2" fill="hold" nodeType="withEffect">
                                  <p:stCondLst>
                                    <p:cond delay="1500"/>
                                  </p:stCondLst>
                                  <p:childTnLst>
                                    <p:animClr clrSpc="rgb" dir="cw">
                                      <p:cBhvr>
                                        <p:cTn id="12" dur="1500" fill="hold"/>
                                        <p:tgtEl>
                                          <p:spTgt spid="3"/>
                                        </p:tgtEl>
                                        <p:attrNameLst>
                                          <p:attrName>fillcolor</p:attrName>
                                        </p:attrNameLst>
                                      </p:cBhvr>
                                      <p:to>
                                        <a:srgbClr val="EE255E"/>
                                      </p:to>
                                    </p:animClr>
                                    <p:set>
                                      <p:cBhvr>
                                        <p:cTn id="13" dur="1500" fill="hold"/>
                                        <p:tgtEl>
                                          <p:spTgt spid="3"/>
                                        </p:tgtEl>
                                        <p:attrNameLst>
                                          <p:attrName>fill.type</p:attrName>
                                        </p:attrNameLst>
                                      </p:cBhvr>
                                      <p:to>
                                        <p:strVal val="solid"/>
                                      </p:to>
                                    </p:set>
                                    <p:set>
                                      <p:cBhvr>
                                        <p:cTn id="14" dur="1500" fill="hold"/>
                                        <p:tgtEl>
                                          <p:spTgt spid="3"/>
                                        </p:tgtEl>
                                        <p:attrNameLst>
                                          <p:attrName>fill.on</p:attrName>
                                        </p:attrNameLst>
                                      </p:cBhvr>
                                      <p:to>
                                        <p:strVal val="true"/>
                                      </p:to>
                                    </p:set>
                                  </p:childTnLst>
                                </p:cTn>
                              </p:par>
                              <p:par>
                                <p:cTn id="15" presetID="1" presetClass="emph" presetSubtype="2" fill="hold" nodeType="withEffect">
                                  <p:stCondLst>
                                    <p:cond delay="3000"/>
                                  </p:stCondLst>
                                  <p:childTnLst>
                                    <p:animClr clrSpc="rgb" dir="cw">
                                      <p:cBhvr>
                                        <p:cTn id="16" dur="1500" fill="hold"/>
                                        <p:tgtEl>
                                          <p:spTgt spid="3"/>
                                        </p:tgtEl>
                                        <p:attrNameLst>
                                          <p:attrName>fillcolor</p:attrName>
                                        </p:attrNameLst>
                                      </p:cBhvr>
                                      <p:to>
                                        <a:srgbClr val="F2663C"/>
                                      </p:to>
                                    </p:animClr>
                                    <p:set>
                                      <p:cBhvr>
                                        <p:cTn id="17" dur="1500" fill="hold"/>
                                        <p:tgtEl>
                                          <p:spTgt spid="3"/>
                                        </p:tgtEl>
                                        <p:attrNameLst>
                                          <p:attrName>fill.type</p:attrName>
                                        </p:attrNameLst>
                                      </p:cBhvr>
                                      <p:to>
                                        <p:strVal val="solid"/>
                                      </p:to>
                                    </p:set>
                                    <p:set>
                                      <p:cBhvr>
                                        <p:cTn id="18" dur="1500" fill="hold"/>
                                        <p:tgtEl>
                                          <p:spTgt spid="3"/>
                                        </p:tgtEl>
                                        <p:attrNameLst>
                                          <p:attrName>fill.on</p:attrName>
                                        </p:attrNameLst>
                                      </p:cBhvr>
                                      <p:to>
                                        <p:strVal val="true"/>
                                      </p:to>
                                    </p:set>
                                  </p:childTnLst>
                                </p:cTn>
                              </p:par>
                              <p:par>
                                <p:cTn id="19" presetID="1" presetClass="emph" presetSubtype="2" fill="hold" nodeType="withEffect">
                                  <p:stCondLst>
                                    <p:cond delay="4500"/>
                                  </p:stCondLst>
                                  <p:childTnLst>
                                    <p:animClr clrSpc="rgb" dir="cw">
                                      <p:cBhvr>
                                        <p:cTn id="20" dur="1500" fill="hold"/>
                                        <p:tgtEl>
                                          <p:spTgt spid="3"/>
                                        </p:tgtEl>
                                        <p:attrNameLst>
                                          <p:attrName>fillcolor</p:attrName>
                                        </p:attrNameLst>
                                      </p:cBhvr>
                                      <p:to>
                                        <a:schemeClr val="accent2"/>
                                      </p:to>
                                    </p:animClr>
                                    <p:set>
                                      <p:cBhvr>
                                        <p:cTn id="21" dur="1500" fill="hold"/>
                                        <p:tgtEl>
                                          <p:spTgt spid="3"/>
                                        </p:tgtEl>
                                        <p:attrNameLst>
                                          <p:attrName>fill.type</p:attrName>
                                        </p:attrNameLst>
                                      </p:cBhvr>
                                      <p:to>
                                        <p:strVal val="solid"/>
                                      </p:to>
                                    </p:set>
                                    <p:set>
                                      <p:cBhvr>
                                        <p:cTn id="22" dur="1500" fill="hold"/>
                                        <p:tgtEl>
                                          <p:spTgt spid="3"/>
                                        </p:tgtEl>
                                        <p:attrNameLst>
                                          <p:attrName>fill.on</p:attrName>
                                        </p:attrNameLst>
                                      </p:cBhvr>
                                      <p:to>
                                        <p:strVal val="true"/>
                                      </p:to>
                                    </p:set>
                                  </p:childTnLst>
                                </p:cTn>
                              </p:par>
                              <p:par>
                                <p:cTn id="23" presetID="10" presetClass="entr" presetSubtype="0" fill="hold" grpId="0" nodeType="withEffect">
                                  <p:stCondLst>
                                    <p:cond delay="610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9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theme/theme1.xml><?xml version="1.0" encoding="utf-8"?>
<a:theme xmlns:a="http://schemas.openxmlformats.org/drawingml/2006/main" name="4154 MM PPT Presentation ST3">
  <a:themeElements>
    <a:clrScheme name="Custom 1">
      <a:dk1>
        <a:sysClr val="windowText" lastClr="000000"/>
      </a:dk1>
      <a:lt1>
        <a:sysClr val="window" lastClr="FFFFFF"/>
      </a:lt1>
      <a:dk2>
        <a:srgbClr val="000000"/>
      </a:dk2>
      <a:lt2>
        <a:srgbClr val="FFFFFF"/>
      </a:lt2>
      <a:accent1>
        <a:srgbClr val="EE255E"/>
      </a:accent1>
      <a:accent2>
        <a:srgbClr val="EE434C"/>
      </a:accent2>
      <a:accent3>
        <a:srgbClr val="F26C3C"/>
      </a:accent3>
      <a:accent4>
        <a:srgbClr val="0C0C0C"/>
      </a:accent4>
      <a:accent5>
        <a:srgbClr val="F47C9E"/>
      </a:accent5>
      <a:accent6>
        <a:srgbClr val="F7A68A"/>
      </a:accent6>
      <a:hlink>
        <a:srgbClr val="EE255E"/>
      </a:hlink>
      <a:folHlink>
        <a:srgbClr val="F26C3C"/>
      </a:folHlink>
    </a:clrScheme>
    <a:fontScheme name="Mediamark Alternative Font">
      <a:majorFont>
        <a:latin typeface="Avenir Next LT Pro"/>
        <a:ea typeface=""/>
        <a:cs typeface=""/>
      </a:majorFont>
      <a:minorFont>
        <a:latin typeface="Avenir Next LT Pro"/>
        <a:ea typeface=""/>
        <a:cs typeface=""/>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4154 MM PPT Presentation ST5.potx" id="{E1425596-56A0-4655-9B07-F854694E0249}" vid="{9154126D-42A3-4CC1-A861-C94AAFCA55AD}"/>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4154 MM PPT Presentation ST3">
  <a:themeElements>
    <a:clrScheme name="Custom 1">
      <a:dk1>
        <a:sysClr val="windowText" lastClr="000000"/>
      </a:dk1>
      <a:lt1>
        <a:sysClr val="window" lastClr="FFFFFF"/>
      </a:lt1>
      <a:dk2>
        <a:srgbClr val="000000"/>
      </a:dk2>
      <a:lt2>
        <a:srgbClr val="FFFFFF"/>
      </a:lt2>
      <a:accent1>
        <a:srgbClr val="EE255E"/>
      </a:accent1>
      <a:accent2>
        <a:srgbClr val="EE434C"/>
      </a:accent2>
      <a:accent3>
        <a:srgbClr val="F26C3C"/>
      </a:accent3>
      <a:accent4>
        <a:srgbClr val="0C0C0C"/>
      </a:accent4>
      <a:accent5>
        <a:srgbClr val="F47C9E"/>
      </a:accent5>
      <a:accent6>
        <a:srgbClr val="F7A68A"/>
      </a:accent6>
      <a:hlink>
        <a:srgbClr val="EE255E"/>
      </a:hlink>
      <a:folHlink>
        <a:srgbClr val="F26C3C"/>
      </a:folHlink>
    </a:clrScheme>
    <a:fontScheme name="Mediamark Alternative Font">
      <a:majorFont>
        <a:latin typeface="Avenir Next LT Pro"/>
        <a:ea typeface=""/>
        <a:cs typeface=""/>
      </a:majorFont>
      <a:minorFont>
        <a:latin typeface="Avenir Next LT Pro"/>
        <a:ea typeface=""/>
        <a:cs typeface=""/>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4154 MM PPT Presentation ST5.potx" id="{E1425596-56A0-4655-9B07-F854694E0249}" vid="{9154126D-42A3-4CC1-A861-C94AAFCA55AD}"/>
    </a:ext>
  </a:extLst>
</a:theme>
</file>

<file path=ppt/theme/theme6.xml><?xml version="1.0" encoding="utf-8"?>
<a:theme xmlns:a="http://schemas.openxmlformats.org/drawingml/2006/main" name="3_4154 MM PPT Presentation ST3">
  <a:themeElements>
    <a:clrScheme name="Custom 1">
      <a:dk1>
        <a:sysClr val="windowText" lastClr="000000"/>
      </a:dk1>
      <a:lt1>
        <a:sysClr val="window" lastClr="FFFFFF"/>
      </a:lt1>
      <a:dk2>
        <a:srgbClr val="000000"/>
      </a:dk2>
      <a:lt2>
        <a:srgbClr val="FFFFFF"/>
      </a:lt2>
      <a:accent1>
        <a:srgbClr val="EE255E"/>
      </a:accent1>
      <a:accent2>
        <a:srgbClr val="EE434C"/>
      </a:accent2>
      <a:accent3>
        <a:srgbClr val="F26C3C"/>
      </a:accent3>
      <a:accent4>
        <a:srgbClr val="0C0C0C"/>
      </a:accent4>
      <a:accent5>
        <a:srgbClr val="F47C9E"/>
      </a:accent5>
      <a:accent6>
        <a:srgbClr val="F7A68A"/>
      </a:accent6>
      <a:hlink>
        <a:srgbClr val="EE255E"/>
      </a:hlink>
      <a:folHlink>
        <a:srgbClr val="F26C3C"/>
      </a:folHlink>
    </a:clrScheme>
    <a:fontScheme name="Mediamark Alternative Font">
      <a:majorFont>
        <a:latin typeface="Avenir Next LT Pro"/>
        <a:ea typeface=""/>
        <a:cs typeface=""/>
      </a:majorFont>
      <a:minorFont>
        <a:latin typeface="Avenir Next LT Pro"/>
        <a:ea typeface=""/>
        <a:cs typeface=""/>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4154 MM PPT Presentation ST5.potx" id="{E1425596-56A0-4655-9B07-F854694E0249}" vid="{9154126D-42A3-4CC1-A861-C94AAFCA55AD}"/>
    </a:ext>
  </a:extLst>
</a:theme>
</file>

<file path=ppt/theme/theme7.xml><?xml version="1.0" encoding="utf-8"?>
<a:theme xmlns:a="http://schemas.openxmlformats.org/drawingml/2006/main" name="2_4154 MM PPT Presentation ST3">
  <a:themeElements>
    <a:clrScheme name="Custom 1">
      <a:dk1>
        <a:sysClr val="windowText" lastClr="000000"/>
      </a:dk1>
      <a:lt1>
        <a:sysClr val="window" lastClr="FFFFFF"/>
      </a:lt1>
      <a:dk2>
        <a:srgbClr val="000000"/>
      </a:dk2>
      <a:lt2>
        <a:srgbClr val="FFFFFF"/>
      </a:lt2>
      <a:accent1>
        <a:srgbClr val="EE255E"/>
      </a:accent1>
      <a:accent2>
        <a:srgbClr val="EE434C"/>
      </a:accent2>
      <a:accent3>
        <a:srgbClr val="F26C3C"/>
      </a:accent3>
      <a:accent4>
        <a:srgbClr val="0C0C0C"/>
      </a:accent4>
      <a:accent5>
        <a:srgbClr val="F47C9E"/>
      </a:accent5>
      <a:accent6>
        <a:srgbClr val="F7A68A"/>
      </a:accent6>
      <a:hlink>
        <a:srgbClr val="EE255E"/>
      </a:hlink>
      <a:folHlink>
        <a:srgbClr val="F26C3C"/>
      </a:folHlink>
    </a:clrScheme>
    <a:fontScheme name="Mediamark Alternative Font">
      <a:majorFont>
        <a:latin typeface="Avenir Next LT Pro"/>
        <a:ea typeface=""/>
        <a:cs typeface=""/>
      </a:majorFont>
      <a:minorFont>
        <a:latin typeface="Avenir Next LT Pro"/>
        <a:ea typeface=""/>
        <a:cs typeface=""/>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4154 MM PPT Presentation ST5.potx" id="{E1425596-56A0-4655-9B07-F854694E0249}" vid="{9154126D-42A3-4CC1-A861-C94AAFCA55AD}"/>
    </a:ext>
  </a:extLst>
</a:theme>
</file>

<file path=ppt/theme/theme8.xml><?xml version="1.0" encoding="utf-8"?>
<a:theme xmlns:a="http://schemas.openxmlformats.org/drawingml/2006/main" name="4_4154 MM PPT Presentation ST3">
  <a:themeElements>
    <a:clrScheme name="Custom 1">
      <a:dk1>
        <a:sysClr val="windowText" lastClr="000000"/>
      </a:dk1>
      <a:lt1>
        <a:sysClr val="window" lastClr="FFFFFF"/>
      </a:lt1>
      <a:dk2>
        <a:srgbClr val="000000"/>
      </a:dk2>
      <a:lt2>
        <a:srgbClr val="FFFFFF"/>
      </a:lt2>
      <a:accent1>
        <a:srgbClr val="EE255E"/>
      </a:accent1>
      <a:accent2>
        <a:srgbClr val="EE434C"/>
      </a:accent2>
      <a:accent3>
        <a:srgbClr val="F26C3C"/>
      </a:accent3>
      <a:accent4>
        <a:srgbClr val="0C0C0C"/>
      </a:accent4>
      <a:accent5>
        <a:srgbClr val="F47C9E"/>
      </a:accent5>
      <a:accent6>
        <a:srgbClr val="F7A68A"/>
      </a:accent6>
      <a:hlink>
        <a:srgbClr val="EE255E"/>
      </a:hlink>
      <a:folHlink>
        <a:srgbClr val="F26C3C"/>
      </a:folHlink>
    </a:clrScheme>
    <a:fontScheme name="Mediamark Alternative Font">
      <a:majorFont>
        <a:latin typeface="Avenir Next LT Pro"/>
        <a:ea typeface=""/>
        <a:cs typeface=""/>
      </a:majorFont>
      <a:minorFont>
        <a:latin typeface="Avenir Next LT Pro"/>
        <a:ea typeface=""/>
        <a:cs typeface=""/>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4154 MM PPT Presentation ST5.potx" id="{E1425596-56A0-4655-9B07-F854694E0249}" vid="{9154126D-42A3-4CC1-A861-C94AAFCA55AD}"/>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Creative Red 1">
    <a:dk1>
      <a:srgbClr val="000000"/>
    </a:dk1>
    <a:lt1>
      <a:srgbClr val="FFFFFF"/>
    </a:lt1>
    <a:dk2>
      <a:srgbClr val="3A3A3A"/>
    </a:dk2>
    <a:lt2>
      <a:srgbClr val="E7E6E6"/>
    </a:lt2>
    <a:accent1>
      <a:srgbClr val="632423"/>
    </a:accent1>
    <a:accent2>
      <a:srgbClr val="B51200"/>
    </a:accent2>
    <a:accent3>
      <a:srgbClr val="FD1B17"/>
    </a:accent3>
    <a:accent4>
      <a:srgbClr val="F9EBE5"/>
    </a:accent4>
    <a:accent5>
      <a:srgbClr val="03C9C6"/>
    </a:accent5>
    <a:accent6>
      <a:srgbClr val="01B9D1"/>
    </a:accent6>
    <a:hlink>
      <a:srgbClr val="0563C1"/>
    </a:hlink>
    <a:folHlink>
      <a:srgbClr val="954F72"/>
    </a:folHlink>
  </a:clrScheme>
  <a:fontScheme name="Custom 76">
    <a:majorFont>
      <a:latin typeface="Bahnschrift"/>
      <a:ea typeface=""/>
      <a:cs typeface=""/>
    </a:majorFont>
    <a:minorFont>
      <a:latin typeface="Tw Cen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Creative Red 1">
    <a:dk1>
      <a:srgbClr val="000000"/>
    </a:dk1>
    <a:lt1>
      <a:srgbClr val="FFFFFF"/>
    </a:lt1>
    <a:dk2>
      <a:srgbClr val="3A3A3A"/>
    </a:dk2>
    <a:lt2>
      <a:srgbClr val="E7E6E6"/>
    </a:lt2>
    <a:accent1>
      <a:srgbClr val="632423"/>
    </a:accent1>
    <a:accent2>
      <a:srgbClr val="B51200"/>
    </a:accent2>
    <a:accent3>
      <a:srgbClr val="FD1B17"/>
    </a:accent3>
    <a:accent4>
      <a:srgbClr val="F9EBE5"/>
    </a:accent4>
    <a:accent5>
      <a:srgbClr val="03C9C6"/>
    </a:accent5>
    <a:accent6>
      <a:srgbClr val="01B9D1"/>
    </a:accent6>
    <a:hlink>
      <a:srgbClr val="0563C1"/>
    </a:hlink>
    <a:folHlink>
      <a:srgbClr val="954F72"/>
    </a:folHlink>
  </a:clrScheme>
  <a:fontScheme name="Custom 76">
    <a:majorFont>
      <a:latin typeface="Bahnschrift"/>
      <a:ea typeface=""/>
      <a:cs typeface=""/>
    </a:majorFont>
    <a:minorFont>
      <a:latin typeface="Tw Cen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4154 MM PPT Presentation ST5</Template>
  <TotalTime>1137</TotalTime>
  <Words>1375</Words>
  <Application>Microsoft Office PowerPoint</Application>
  <PresentationFormat>Custom</PresentationFormat>
  <Paragraphs>122</Paragraphs>
  <Slides>15</Slides>
  <Notes>0</Notes>
  <HiddenSlides>0</HiddenSlides>
  <MMClips>0</MMClips>
  <ScaleCrop>false</ScaleCrop>
  <HeadingPairs>
    <vt:vector size="6" baseType="variant">
      <vt:variant>
        <vt:lpstr>Fonts Used</vt:lpstr>
      </vt:variant>
      <vt:variant>
        <vt:i4>6</vt:i4>
      </vt:variant>
      <vt:variant>
        <vt:lpstr>Theme</vt:lpstr>
      </vt:variant>
      <vt:variant>
        <vt:i4>8</vt:i4>
      </vt:variant>
      <vt:variant>
        <vt:lpstr>Slide Titles</vt:lpstr>
      </vt:variant>
      <vt:variant>
        <vt:i4>15</vt:i4>
      </vt:variant>
    </vt:vector>
  </HeadingPairs>
  <TitlesOfParts>
    <vt:vector size="29" baseType="lpstr">
      <vt:lpstr>Avenir Next LT Pro</vt:lpstr>
      <vt:lpstr>Poppins</vt:lpstr>
      <vt:lpstr>Calibri Light</vt:lpstr>
      <vt:lpstr>Arial Black</vt:lpstr>
      <vt:lpstr>Calibri</vt:lpstr>
      <vt:lpstr>Arial</vt:lpstr>
      <vt:lpstr>4154 MM PPT Presentation ST3</vt:lpstr>
      <vt:lpstr>Custom Design</vt:lpstr>
      <vt:lpstr>2_Custom Design</vt:lpstr>
      <vt:lpstr>1_Custom Design</vt:lpstr>
      <vt:lpstr>1_4154 MM PPT Presentation ST3</vt:lpstr>
      <vt:lpstr>3_4154 MM PPT Presentation ST3</vt:lpstr>
      <vt:lpstr>2_4154 MM PPT Presentation ST3</vt:lpstr>
      <vt:lpstr>4_4154 MM PPT Presentation ST3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Anthea Danckwerts</dc:creator>
  <cp:lastModifiedBy>Ntombi Twala</cp:lastModifiedBy>
  <cp:revision>104</cp:revision>
  <dcterms:created xsi:type="dcterms:W3CDTF">2022-06-28T08:17:56Z</dcterms:created>
  <dcterms:modified xsi:type="dcterms:W3CDTF">2023-03-02T14:14:18Z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2022-05-23T00:00:00Z</vt:filetime>
  </property>
  <property fmtid="{D5CDD505-2E9C-101B-9397-08002B2CF9AE}" pid="3" name="Creator">
    <vt:lpwstr>Adobe Illustrator 26.0 (Macintosh)</vt:lpwstr>
  </property>
  <property fmtid="{D5CDD505-2E9C-101B-9397-08002B2CF9AE}" pid="4" name="LastSaved">
    <vt:filetime>2022-05-25T00:00:00Z</vt:filetime>
  </property>
</Properties>
</file>